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1.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3.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6.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7.xml" ContentType="application/vnd.openxmlformats-officedocument.themeOverride+xml"/>
  <Override PartName="/ppt/notesSlides/notesSlide31.xml" ContentType="application/vnd.openxmlformats-officedocument.presentationml.notesSlide+xml"/>
  <Override PartName="/ppt/theme/themeOverride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9.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0.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2.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3.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4.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5.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6.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7.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8.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19.xml" ContentType="application/vnd.openxmlformats-officedocument.themeOverr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708" r:id="rId4"/>
    <p:sldMasterId id="2147484057" r:id="rId5"/>
    <p:sldMasterId id="2147486604" r:id="rId6"/>
    <p:sldMasterId id="2147487797" r:id="rId7"/>
    <p:sldMasterId id="2147498912" r:id="rId8"/>
    <p:sldMasterId id="2147499773" r:id="rId9"/>
    <p:sldMasterId id="2147501005" r:id="rId10"/>
    <p:sldMasterId id="2147507347" r:id="rId11"/>
    <p:sldMasterId id="2147509998" r:id="rId12"/>
    <p:sldMasterId id="2147513405" r:id="rId13"/>
    <p:sldMasterId id="2147529746" r:id="rId14"/>
  </p:sldMasterIdLst>
  <p:notesMasterIdLst>
    <p:notesMasterId r:id="rId226"/>
  </p:notesMasterIdLst>
  <p:sldIdLst>
    <p:sldId id="257" r:id="rId15"/>
    <p:sldId id="506" r:id="rId16"/>
    <p:sldId id="1805" r:id="rId17"/>
    <p:sldId id="1365" r:id="rId18"/>
    <p:sldId id="260" r:id="rId19"/>
    <p:sldId id="1530" r:id="rId20"/>
    <p:sldId id="857" r:id="rId21"/>
    <p:sldId id="1137" r:id="rId22"/>
    <p:sldId id="767" r:id="rId23"/>
    <p:sldId id="268" r:id="rId24"/>
    <p:sldId id="1366" r:id="rId25"/>
    <p:sldId id="1367" r:id="rId26"/>
    <p:sldId id="1368" r:id="rId27"/>
    <p:sldId id="264" r:id="rId28"/>
    <p:sldId id="965" r:id="rId29"/>
    <p:sldId id="960" r:id="rId30"/>
    <p:sldId id="282" r:id="rId31"/>
    <p:sldId id="1369" r:id="rId32"/>
    <p:sldId id="292" r:id="rId33"/>
    <p:sldId id="1370" r:id="rId34"/>
    <p:sldId id="513" r:id="rId35"/>
    <p:sldId id="1371" r:id="rId36"/>
    <p:sldId id="302" r:id="rId37"/>
    <p:sldId id="274" r:id="rId38"/>
    <p:sldId id="1149" r:id="rId39"/>
    <p:sldId id="275" r:id="rId40"/>
    <p:sldId id="1372" r:id="rId41"/>
    <p:sldId id="465" r:id="rId42"/>
    <p:sldId id="1376" r:id="rId43"/>
    <p:sldId id="516" r:id="rId44"/>
    <p:sldId id="1533" r:id="rId45"/>
    <p:sldId id="468" r:id="rId46"/>
    <p:sldId id="318" r:id="rId47"/>
    <p:sldId id="284" r:id="rId48"/>
    <p:sldId id="283" r:id="rId49"/>
    <p:sldId id="285" r:id="rId50"/>
    <p:sldId id="325" r:id="rId51"/>
    <p:sldId id="1474" r:id="rId52"/>
    <p:sldId id="327" r:id="rId53"/>
    <p:sldId id="328" r:id="rId54"/>
    <p:sldId id="524" r:id="rId55"/>
    <p:sldId id="973" r:id="rId56"/>
    <p:sldId id="291" r:id="rId57"/>
    <p:sldId id="1373" r:id="rId58"/>
    <p:sldId id="294" r:id="rId59"/>
    <p:sldId id="295" r:id="rId60"/>
    <p:sldId id="296" r:id="rId61"/>
    <p:sldId id="299" r:id="rId62"/>
    <p:sldId id="526" r:id="rId63"/>
    <p:sldId id="349" r:id="rId64"/>
    <p:sldId id="300" r:id="rId65"/>
    <p:sldId id="527" r:id="rId66"/>
    <p:sldId id="528" r:id="rId67"/>
    <p:sldId id="1374" r:id="rId68"/>
    <p:sldId id="303" r:id="rId69"/>
    <p:sldId id="361" r:id="rId70"/>
    <p:sldId id="1375" r:id="rId71"/>
    <p:sldId id="307" r:id="rId72"/>
    <p:sldId id="308" r:id="rId73"/>
    <p:sldId id="560" r:id="rId74"/>
    <p:sldId id="309" r:id="rId75"/>
    <p:sldId id="374" r:id="rId76"/>
    <p:sldId id="311" r:id="rId77"/>
    <p:sldId id="377" r:id="rId78"/>
    <p:sldId id="533" r:id="rId79"/>
    <p:sldId id="885" r:id="rId80"/>
    <p:sldId id="477" r:id="rId81"/>
    <p:sldId id="317" r:id="rId82"/>
    <p:sldId id="478" r:id="rId83"/>
    <p:sldId id="535" r:id="rId84"/>
    <p:sldId id="1377" r:id="rId85"/>
    <p:sldId id="451" r:id="rId86"/>
    <p:sldId id="447" r:id="rId87"/>
    <p:sldId id="826" r:id="rId88"/>
    <p:sldId id="1035" r:id="rId89"/>
    <p:sldId id="1040" r:id="rId90"/>
    <p:sldId id="1007" r:id="rId91"/>
    <p:sldId id="1008" r:id="rId92"/>
    <p:sldId id="540" r:id="rId93"/>
    <p:sldId id="1378" r:id="rId94"/>
    <p:sldId id="397" r:id="rId95"/>
    <p:sldId id="543" r:id="rId96"/>
    <p:sldId id="1379" r:id="rId97"/>
    <p:sldId id="329" r:id="rId98"/>
    <p:sldId id="1383" r:id="rId99"/>
    <p:sldId id="1091" r:id="rId100"/>
    <p:sldId id="1090" r:id="rId101"/>
    <p:sldId id="1127" r:id="rId102"/>
    <p:sldId id="1041" r:id="rId103"/>
    <p:sldId id="442" r:id="rId104"/>
    <p:sldId id="1150" r:id="rId105"/>
    <p:sldId id="332" r:id="rId106"/>
    <p:sldId id="1380" r:id="rId107"/>
    <p:sldId id="338" r:id="rId108"/>
    <p:sldId id="337" r:id="rId109"/>
    <p:sldId id="336" r:id="rId110"/>
    <p:sldId id="1381" r:id="rId111"/>
    <p:sldId id="340" r:id="rId112"/>
    <p:sldId id="996" r:id="rId113"/>
    <p:sldId id="423" r:id="rId114"/>
    <p:sldId id="1362" r:id="rId115"/>
    <p:sldId id="544" r:id="rId116"/>
    <p:sldId id="1363" r:id="rId117"/>
    <p:sldId id="454" r:id="rId118"/>
    <p:sldId id="1364" r:id="rId119"/>
    <p:sldId id="1125" r:id="rId120"/>
    <p:sldId id="341" r:id="rId121"/>
    <p:sldId id="504" r:id="rId122"/>
    <p:sldId id="456" r:id="rId123"/>
    <p:sldId id="350" r:id="rId124"/>
    <p:sldId id="484" r:id="rId125"/>
    <p:sldId id="1384" r:id="rId126"/>
    <p:sldId id="1573" r:id="rId127"/>
    <p:sldId id="1155" r:id="rId128"/>
    <p:sldId id="546" r:id="rId129"/>
    <p:sldId id="486" r:id="rId130"/>
    <p:sldId id="357" r:id="rId131"/>
    <p:sldId id="358" r:id="rId132"/>
    <p:sldId id="547" r:id="rId133"/>
    <p:sldId id="360" r:id="rId134"/>
    <p:sldId id="1157" r:id="rId135"/>
    <p:sldId id="1014" r:id="rId136"/>
    <p:sldId id="549" r:id="rId137"/>
    <p:sldId id="364" r:id="rId138"/>
    <p:sldId id="550" r:id="rId139"/>
    <p:sldId id="473" r:id="rId140"/>
    <p:sldId id="367" r:id="rId141"/>
    <p:sldId id="368" r:id="rId142"/>
    <p:sldId id="369" r:id="rId143"/>
    <p:sldId id="552" r:id="rId144"/>
    <p:sldId id="371" r:id="rId145"/>
    <p:sldId id="521" r:id="rId146"/>
    <p:sldId id="373" r:id="rId147"/>
    <p:sldId id="488" r:id="rId148"/>
    <p:sldId id="460" r:id="rId149"/>
    <p:sldId id="491" r:id="rId150"/>
    <p:sldId id="490" r:id="rId151"/>
    <p:sldId id="1382" r:id="rId152"/>
    <p:sldId id="553" r:id="rId153"/>
    <p:sldId id="493" r:id="rId154"/>
    <p:sldId id="494" r:id="rId155"/>
    <p:sldId id="381" r:id="rId156"/>
    <p:sldId id="382" r:id="rId157"/>
    <p:sldId id="1135" r:id="rId158"/>
    <p:sldId id="384" r:id="rId159"/>
    <p:sldId id="385" r:id="rId160"/>
    <p:sldId id="564" r:id="rId161"/>
    <p:sldId id="387" r:id="rId162"/>
    <p:sldId id="443" r:id="rId163"/>
    <p:sldId id="389" r:id="rId164"/>
    <p:sldId id="1531" r:id="rId165"/>
    <p:sldId id="390" r:id="rId166"/>
    <p:sldId id="391" r:id="rId167"/>
    <p:sldId id="392" r:id="rId168"/>
    <p:sldId id="393" r:id="rId169"/>
    <p:sldId id="394" r:id="rId170"/>
    <p:sldId id="395" r:id="rId171"/>
    <p:sldId id="396" r:id="rId172"/>
    <p:sldId id="450" r:id="rId173"/>
    <p:sldId id="398" r:id="rId174"/>
    <p:sldId id="399" r:id="rId175"/>
    <p:sldId id="400" r:id="rId176"/>
    <p:sldId id="401" r:id="rId177"/>
    <p:sldId id="402" r:id="rId178"/>
    <p:sldId id="765" r:id="rId179"/>
    <p:sldId id="404" r:id="rId180"/>
    <p:sldId id="405" r:id="rId181"/>
    <p:sldId id="498" r:id="rId182"/>
    <p:sldId id="804" r:id="rId183"/>
    <p:sldId id="406" r:id="rId184"/>
    <p:sldId id="1796" r:id="rId185"/>
    <p:sldId id="407" r:id="rId186"/>
    <p:sldId id="879" r:id="rId187"/>
    <p:sldId id="411" r:id="rId188"/>
    <p:sldId id="864" r:id="rId189"/>
    <p:sldId id="461" r:id="rId190"/>
    <p:sldId id="1779" r:id="rId191"/>
    <p:sldId id="827" r:id="rId192"/>
    <p:sldId id="412" r:id="rId193"/>
    <p:sldId id="441" r:id="rId194"/>
    <p:sldId id="413" r:id="rId195"/>
    <p:sldId id="414" r:id="rId196"/>
    <p:sldId id="415" r:id="rId197"/>
    <p:sldId id="416" r:id="rId198"/>
    <p:sldId id="417" r:id="rId199"/>
    <p:sldId id="576" r:id="rId200"/>
    <p:sldId id="499" r:id="rId201"/>
    <p:sldId id="500" r:id="rId202"/>
    <p:sldId id="585" r:id="rId203"/>
    <p:sldId id="424" r:id="rId204"/>
    <p:sldId id="425" r:id="rId205"/>
    <p:sldId id="563" r:id="rId206"/>
    <p:sldId id="554" r:id="rId207"/>
    <p:sldId id="428" r:id="rId208"/>
    <p:sldId id="1152" r:id="rId209"/>
    <p:sldId id="581" r:id="rId210"/>
    <p:sldId id="431" r:id="rId211"/>
    <p:sldId id="432" r:id="rId212"/>
    <p:sldId id="433" r:id="rId213"/>
    <p:sldId id="434" r:id="rId214"/>
    <p:sldId id="502" r:id="rId215"/>
    <p:sldId id="556" r:id="rId216"/>
    <p:sldId id="557" r:id="rId217"/>
    <p:sldId id="558" r:id="rId218"/>
    <p:sldId id="559" r:id="rId219"/>
    <p:sldId id="1529" r:id="rId220"/>
    <p:sldId id="905" r:id="rId221"/>
    <p:sldId id="946" r:id="rId222"/>
    <p:sldId id="440" r:id="rId223"/>
    <p:sldId id="1013" r:id="rId224"/>
    <p:sldId id="462" r:id="rId225"/>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 id="2" name="Utente sconosciuto1"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EFC9C"/>
    <a:srgbClr val="E5FC9C"/>
    <a:srgbClr val="F0FE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4" autoAdjust="0"/>
    <p:restoredTop sz="64519" autoAdjust="0"/>
  </p:normalViewPr>
  <p:slideViewPr>
    <p:cSldViewPr>
      <p:cViewPr varScale="1">
        <p:scale>
          <a:sx n="70" d="100"/>
          <a:sy n="70" d="100"/>
        </p:scale>
        <p:origin x="1608" y="53"/>
      </p:cViewPr>
      <p:guideLst>
        <p:guide orient="horz" pos="2160"/>
        <p:guide pos="2880"/>
      </p:guideLst>
    </p:cSldViewPr>
  </p:slideViewPr>
  <p:notesTextViewPr>
    <p:cViewPr>
      <p:scale>
        <a:sx n="1" d="1"/>
        <a:sy n="1" d="1"/>
      </p:scale>
      <p:origin x="0" y="0"/>
    </p:cViewPr>
  </p:notesTextViewPr>
  <p:sorterViewPr>
    <p:cViewPr>
      <p:scale>
        <a:sx n="100" d="100"/>
        <a:sy n="100" d="100"/>
      </p:scale>
      <p:origin x="0" y="-49483"/>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91" Type="http://schemas.openxmlformats.org/officeDocument/2006/relationships/slide" Target="slides/slide177.xml"/><Relationship Id="rId205" Type="http://schemas.openxmlformats.org/officeDocument/2006/relationships/slide" Target="slides/slide191.xml"/><Relationship Id="rId226" Type="http://schemas.openxmlformats.org/officeDocument/2006/relationships/notesMaster" Target="notesMasters/notesMaster1.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5.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slide" Target="slides/slide167.xml"/><Relationship Id="rId216" Type="http://schemas.openxmlformats.org/officeDocument/2006/relationships/slide" Target="slides/slide202.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92" Type="http://schemas.openxmlformats.org/officeDocument/2006/relationships/slide" Target="slides/slide178.xml"/><Relationship Id="rId206" Type="http://schemas.openxmlformats.org/officeDocument/2006/relationships/slide" Target="slides/slide192.xml"/><Relationship Id="rId227" Type="http://schemas.openxmlformats.org/officeDocument/2006/relationships/commentAuthors" Target="commentAuthors.xml"/><Relationship Id="rId12" Type="http://schemas.openxmlformats.org/officeDocument/2006/relationships/slideMaster" Target="slideMasters/slideMaster12.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slide" Target="slides/slide168.xml"/><Relationship Id="rId217" Type="http://schemas.openxmlformats.org/officeDocument/2006/relationships/slide" Target="slides/slide203.xml"/><Relationship Id="rId6" Type="http://schemas.openxmlformats.org/officeDocument/2006/relationships/slideMaster" Target="slideMasters/slideMaster6.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93" Type="http://schemas.openxmlformats.org/officeDocument/2006/relationships/slide" Target="slides/slide179.xml"/><Relationship Id="rId207" Type="http://schemas.openxmlformats.org/officeDocument/2006/relationships/slide" Target="slides/slide193.xml"/><Relationship Id="rId228"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95.xml"/><Relationship Id="rId34" Type="http://schemas.openxmlformats.org/officeDocument/2006/relationships/slide" Target="slides/slide20.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20" Type="http://schemas.openxmlformats.org/officeDocument/2006/relationships/slide" Target="slides/slide106.xml"/><Relationship Id="rId141" Type="http://schemas.openxmlformats.org/officeDocument/2006/relationships/slide" Target="slides/slide127.xml"/><Relationship Id="rId7" Type="http://schemas.openxmlformats.org/officeDocument/2006/relationships/slideMaster" Target="slideMasters/slideMaster7.xml"/><Relationship Id="rId162" Type="http://schemas.openxmlformats.org/officeDocument/2006/relationships/slide" Target="slides/slide148.xml"/><Relationship Id="rId183" Type="http://schemas.openxmlformats.org/officeDocument/2006/relationships/slide" Target="slides/slide169.xml"/><Relationship Id="rId218" Type="http://schemas.openxmlformats.org/officeDocument/2006/relationships/slide" Target="slides/slide204.xml"/><Relationship Id="rId24" Type="http://schemas.openxmlformats.org/officeDocument/2006/relationships/slide" Target="slides/slide10.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31" Type="http://schemas.openxmlformats.org/officeDocument/2006/relationships/slide" Target="slides/slide117.xml"/><Relationship Id="rId152" Type="http://schemas.openxmlformats.org/officeDocument/2006/relationships/slide" Target="slides/slide138.xml"/><Relationship Id="rId173" Type="http://schemas.openxmlformats.org/officeDocument/2006/relationships/slide" Target="slides/slide159.xml"/><Relationship Id="rId194" Type="http://schemas.openxmlformats.org/officeDocument/2006/relationships/slide" Target="slides/slide180.xml"/><Relationship Id="rId208" Type="http://schemas.openxmlformats.org/officeDocument/2006/relationships/slide" Target="slides/slide194.xml"/><Relationship Id="rId229" Type="http://schemas.openxmlformats.org/officeDocument/2006/relationships/viewProps" Target="viewProps.xml"/><Relationship Id="rId14" Type="http://schemas.openxmlformats.org/officeDocument/2006/relationships/slideMaster" Target="slideMasters/slideMaster14.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8" Type="http://schemas.openxmlformats.org/officeDocument/2006/relationships/slideMaster" Target="slideMasters/slideMaster8.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slide" Target="slides/slide170.xml"/><Relationship Id="rId219" Type="http://schemas.openxmlformats.org/officeDocument/2006/relationships/slide" Target="slides/slide205.xml"/><Relationship Id="rId230" Type="http://schemas.openxmlformats.org/officeDocument/2006/relationships/theme" Target="theme/theme1.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95" Type="http://schemas.openxmlformats.org/officeDocument/2006/relationships/slide" Target="slides/slide181.xml"/><Relationship Id="rId209" Type="http://schemas.openxmlformats.org/officeDocument/2006/relationships/slide" Target="slides/slide195.xml"/><Relationship Id="rId190" Type="http://schemas.openxmlformats.org/officeDocument/2006/relationships/slide" Target="slides/slide176.xml"/><Relationship Id="rId204" Type="http://schemas.openxmlformats.org/officeDocument/2006/relationships/slide" Target="slides/slide190.xml"/><Relationship Id="rId220" Type="http://schemas.openxmlformats.org/officeDocument/2006/relationships/slide" Target="slides/slide206.xml"/><Relationship Id="rId225" Type="http://schemas.openxmlformats.org/officeDocument/2006/relationships/slide" Target="slides/slide211.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openxmlformats.org/officeDocument/2006/relationships/slide" Target="slides/slide17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6.xml"/><Relationship Id="rId210" Type="http://schemas.openxmlformats.org/officeDocument/2006/relationships/slide" Target="slides/slide196.xml"/><Relationship Id="rId215" Type="http://schemas.openxmlformats.org/officeDocument/2006/relationships/slide" Target="slides/slide201.xml"/><Relationship Id="rId26" Type="http://schemas.openxmlformats.org/officeDocument/2006/relationships/slide" Target="slides/slide12.xml"/><Relationship Id="rId231" Type="http://schemas.openxmlformats.org/officeDocument/2006/relationships/tableStyles" Target="tableStyles.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96" Type="http://schemas.openxmlformats.org/officeDocument/2006/relationships/slide" Target="slides/slide182.xml"/><Relationship Id="rId200" Type="http://schemas.openxmlformats.org/officeDocument/2006/relationships/slide" Target="slides/slide186.xml"/><Relationship Id="rId16" Type="http://schemas.openxmlformats.org/officeDocument/2006/relationships/slide" Target="slides/slide2.xml"/><Relationship Id="rId221" Type="http://schemas.openxmlformats.org/officeDocument/2006/relationships/slide" Target="slides/slide207.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211" Type="http://schemas.openxmlformats.org/officeDocument/2006/relationships/slide" Target="slides/slide197.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201" Type="http://schemas.openxmlformats.org/officeDocument/2006/relationships/slide" Target="slides/slide187.xml"/><Relationship Id="rId222" Type="http://schemas.openxmlformats.org/officeDocument/2006/relationships/slide" Target="slides/slide208.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1" Type="http://schemas.openxmlformats.org/officeDocument/2006/relationships/slideMaster" Target="slideMasters/slideMaster1.xml"/><Relationship Id="rId212" Type="http://schemas.openxmlformats.org/officeDocument/2006/relationships/slide" Target="slides/slide198.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202" Type="http://schemas.openxmlformats.org/officeDocument/2006/relationships/slide" Target="slides/slide188.xml"/><Relationship Id="rId223" Type="http://schemas.openxmlformats.org/officeDocument/2006/relationships/slide" Target="slides/slide209.xml"/><Relationship Id="rId18" Type="http://schemas.openxmlformats.org/officeDocument/2006/relationships/slide" Target="slides/slide4.xml"/><Relationship Id="rId39" Type="http://schemas.openxmlformats.org/officeDocument/2006/relationships/slide" Target="slides/slide25.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 Type="http://schemas.openxmlformats.org/officeDocument/2006/relationships/slideMaster" Target="slideMasters/slideMaster2.xml"/><Relationship Id="rId29" Type="http://schemas.openxmlformats.org/officeDocument/2006/relationships/slide" Target="slides/slide15.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19" Type="http://schemas.openxmlformats.org/officeDocument/2006/relationships/slide" Target="slides/slide5.xml"/><Relationship Id="rId224" Type="http://schemas.openxmlformats.org/officeDocument/2006/relationships/slide" Target="slides/slide210.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 Type="http://schemas.openxmlformats.org/officeDocument/2006/relationships/slideMaster" Target="slideMasters/slideMaster3.xml"/><Relationship Id="rId214" Type="http://schemas.openxmlformats.org/officeDocument/2006/relationships/slide" Target="slides/slide2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E9058864-35D9-08CF-B724-8A443C9D587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51953C3E-4884-5D53-E2E4-75E18229301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09E5CF11-0CAD-43E6-B58A-3E0FB8CEEB64}" type="datetimeFigureOut">
              <a:rPr lang="it-CH"/>
              <a:pPr>
                <a:defRPr/>
              </a:pPr>
              <a:t>23.11.2024</a:t>
            </a:fld>
            <a:endParaRPr lang="it-CH"/>
          </a:p>
        </p:txBody>
      </p:sp>
      <p:sp>
        <p:nvSpPr>
          <p:cNvPr id="4" name="Segnaposto immagine diapositiva 3">
            <a:extLst>
              <a:ext uri="{FF2B5EF4-FFF2-40B4-BE49-F238E27FC236}">
                <a16:creationId xmlns:a16="http://schemas.microsoft.com/office/drawing/2014/main" id="{0649A1CF-0C72-9B80-07B8-89F58CA276A9}"/>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0355DC81-A3B7-7D9F-275E-5FDB6848C6D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9102A6D5-A432-B3B3-556B-9B0D4366872D}"/>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DFA6BDFB-183A-C928-FB9C-78F7893F619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6C0891A-E6A4-431E-B7F7-48314A4BCC7D}"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mparalavita.ch/eng/palestine_history.html"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45B4CDD0-7452-12E5-46CF-04F42DF777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D95096-B8AA-4106-8113-2C4AEA43ED0E}" type="slidenum">
              <a:rPr lang="it-IT" altLang="it-CH" smtClean="0">
                <a:solidFill>
                  <a:srgbClr val="000000"/>
                </a:solidFill>
              </a:rPr>
              <a:pPr>
                <a:spcBef>
                  <a:spcPct val="0"/>
                </a:spcBef>
              </a:pPr>
              <a:t>1</a:t>
            </a:fld>
            <a:endParaRPr lang="it-IT" altLang="it-CH">
              <a:solidFill>
                <a:srgbClr val="000000"/>
              </a:solidFill>
            </a:endParaRPr>
          </a:p>
        </p:txBody>
      </p:sp>
      <p:sp>
        <p:nvSpPr>
          <p:cNvPr id="203779" name="Rectangle 2">
            <a:extLst>
              <a:ext uri="{FF2B5EF4-FFF2-40B4-BE49-F238E27FC236}">
                <a16:creationId xmlns:a16="http://schemas.microsoft.com/office/drawing/2014/main" id="{75213B9A-6BEB-AA97-F48B-263F2B0682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80" name="Rectangle 3">
            <a:extLst>
              <a:ext uri="{FF2B5EF4-FFF2-40B4-BE49-F238E27FC236}">
                <a16:creationId xmlns:a16="http://schemas.microsoft.com/office/drawing/2014/main" id="{33B27C42-0A17-5C72-B963-FE378A5B13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For view the presentation press : View / Slide Show / From Beginning  </a:t>
            </a:r>
          </a:p>
          <a:p>
            <a:pPr eaLnBrk="1" hangingPunct="1">
              <a:spcBef>
                <a:spcPct val="0"/>
              </a:spcBef>
            </a:pPr>
            <a:r>
              <a:rPr lang="en-GB" altLang="it-CH"/>
              <a:t>For advance the slide press : Page up/down.  </a:t>
            </a:r>
          </a:p>
          <a:p>
            <a:pPr eaLnBrk="1" hangingPunct="1">
              <a:spcBef>
                <a:spcPct val="0"/>
              </a:spcBef>
            </a:pPr>
            <a:r>
              <a:rPr lang="en-GB" altLang="it-CH"/>
              <a:t>For close the presentation click on the small window on the corner left-down and then press Exit. </a:t>
            </a:r>
          </a:p>
          <a:p>
            <a:pPr eaLnBrk="1" hangingPunct="1">
              <a:spcBef>
                <a:spcPct val="0"/>
              </a:spcBef>
            </a:pPr>
            <a:r>
              <a:rPr lang="en-GB" altLang="it-CH"/>
              <a:t>For organize the automatically advance of the slide press : Slide Show /Slide Transition / Advance Slide / Automatically after x seconds / Apply to All Slides</a:t>
            </a:r>
          </a:p>
          <a:p>
            <a:pPr eaLnBrk="1" hangingPunct="1">
              <a:spcBef>
                <a:spcPct val="0"/>
              </a:spcBef>
            </a:pPr>
            <a:r>
              <a:rPr lang="en-US" altLang="it-CH"/>
              <a:t>To prepare a conference read also notes and comments at the bottom.</a:t>
            </a:r>
          </a:p>
          <a:p>
            <a:pPr eaLnBrk="1" hangingPunct="1">
              <a:spcBef>
                <a:spcPct val="0"/>
              </a:spcBef>
            </a:pPr>
            <a:endParaRPr lang="en-US" altLang="it-CH"/>
          </a:p>
          <a:p>
            <a:pPr eaLnBrk="1" hangingPunct="1">
              <a:spcBef>
                <a:spcPct val="0"/>
              </a:spcBef>
            </a:pPr>
            <a:r>
              <a:rPr lang="en-GB" altLang="it-CH"/>
              <a:t>http://www.plands.org/graphics/index.html</a:t>
            </a:r>
          </a:p>
          <a:p>
            <a:pPr eaLnBrk="1" hangingPunct="1">
              <a:spcBef>
                <a:spcPct val="0"/>
              </a:spcBef>
            </a:pPr>
            <a:r>
              <a:rPr lang="en-GB" altLang="it-CH"/>
              <a:t>http://en.wikipedia.org/wiki/History_of_Palestine</a:t>
            </a:r>
          </a:p>
          <a:p>
            <a:pPr eaLnBrk="1" hangingPunct="1">
              <a:spcBef>
                <a:spcPct val="0"/>
              </a:spcBef>
            </a:pPr>
            <a:endParaRPr lang="en-GB" altLang="it-CH"/>
          </a:p>
          <a:p>
            <a:pPr eaLnBrk="1" hangingPunct="1">
              <a:spcBef>
                <a:spcPct val="0"/>
              </a:spcBef>
            </a:pPr>
            <a:r>
              <a:rPr lang="en-GB" altLang="it-CH"/>
              <a:t>Ilan Pappe, The ethnical cleansing of Palestine</a:t>
            </a:r>
          </a:p>
          <a:p>
            <a:pPr eaLnBrk="1" hangingPunct="1">
              <a:spcBef>
                <a:spcPct val="0"/>
              </a:spcBef>
            </a:pPr>
            <a:r>
              <a:rPr lang="en-GB" altLang="it-CH"/>
              <a:t>Susan Nathan, "The Other Side of Israel", ed. HarperCollins Publishers Ltd.</a:t>
            </a:r>
          </a:p>
          <a:p>
            <a:pPr eaLnBrk="1" hangingPunct="1">
              <a:spcBef>
                <a:spcPct val="0"/>
              </a:spcBef>
            </a:pPr>
            <a:r>
              <a:rPr lang="en-GB" altLang="it-CH"/>
              <a:t>Shlomo Sand: The invention of the the Jewish people.</a:t>
            </a:r>
          </a:p>
          <a:p>
            <a:pPr eaLnBrk="1" hangingPunct="1">
              <a:spcBef>
                <a:spcPct val="0"/>
              </a:spcBef>
            </a:pPr>
            <a:r>
              <a:rPr lang="en-GB" altLang="it-CH"/>
              <a:t>Norman G. Finkelstein: The Holocaust Industry </a:t>
            </a:r>
          </a:p>
          <a:p>
            <a:pPr eaLnBrk="1" hangingPunct="1">
              <a:spcBef>
                <a:spcPct val="0"/>
              </a:spcBef>
            </a:pPr>
            <a:endParaRPr lang="en-GB" altLang="it-CH"/>
          </a:p>
          <a:p>
            <a:pPr eaLnBrk="1" hangingPunct="1">
              <a:spcBef>
                <a:spcPct val="0"/>
              </a:spcBef>
            </a:pPr>
            <a:r>
              <a:rPr lang="en-GB" altLang="it-CH"/>
              <a:t>https://spaces.hightail.com/space/7K0i2/fi-6385ce6d-1449-47f9-a4f3-25a02da48c13/The%20Book.pdf</a:t>
            </a:r>
          </a:p>
          <a:p>
            <a:pPr eaLnBrk="1" hangingPunct="1">
              <a:spcBef>
                <a:spcPct val="0"/>
              </a:spcBef>
            </a:pPr>
            <a:endParaRPr lang="en-GB" altLang="it-CH"/>
          </a:p>
          <a:p>
            <a:pPr eaLnBrk="1" hangingPunct="1">
              <a:spcBef>
                <a:spcPct val="0"/>
              </a:spcBef>
            </a:pPr>
            <a:r>
              <a:rPr lang="en-GB" altLang="it-CH"/>
              <a:t>Fariss Wogatzki : "Möge keiner sagen, er hätte es nicht gewusst!"</a:t>
            </a:r>
          </a:p>
          <a:p>
            <a:pPr eaLnBrk="1" hangingPunct="1">
              <a:spcBef>
                <a:spcPct val="0"/>
              </a:spcBef>
            </a:pPr>
            <a:endParaRPr lang="en-GB" altLang="it-CH"/>
          </a:p>
          <a:p>
            <a:pPr eaLnBrk="1" hangingPunct="1">
              <a:spcBef>
                <a:spcPct val="0"/>
              </a:spcBef>
            </a:pPr>
            <a:r>
              <a:rPr lang="en-US" altLang="it-CH"/>
              <a:t>This presentation can be downloaded for free and in 5 languages here: </a:t>
            </a:r>
            <a:r>
              <a:rPr lang="en-US" altLang="en-US" sz="1800" u="sng">
                <a:solidFill>
                  <a:srgbClr val="0000FF"/>
                </a:solidFill>
                <a:latin typeface="Trebuchet MS" panose="020B0603020202020204" pitchFamily="34" charset="0"/>
                <a:cs typeface="Times New Roman" panose="02020603050405020304" pitchFamily="18" charset="0"/>
                <a:hlinkClick r:id="rId3"/>
              </a:rPr>
              <a:t>http://www.imparalavita.ch/eng/palestine_history.html</a:t>
            </a:r>
            <a:endParaRPr lang="en-GB" altLang="it-CH"/>
          </a:p>
          <a:p>
            <a:pPr eaLnBrk="1" hangingPunct="1">
              <a:spcBef>
                <a:spcPct val="0"/>
              </a:spcBef>
            </a:pPr>
            <a:endParaRPr lang="en-GB" altLang="it-CH"/>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1CA3018B-AD59-ECE2-55F3-3702C20131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34A406-8904-452E-81B9-BB21C03BA09E}" type="slidenum">
              <a:rPr lang="it-IT" altLang="it-CH" smtClean="0">
                <a:solidFill>
                  <a:srgbClr val="000000"/>
                </a:solidFill>
                <a:latin typeface="Arial" panose="020B0604020202020204" pitchFamily="34" charset="0"/>
              </a:rPr>
              <a:pPr>
                <a:spcBef>
                  <a:spcPct val="0"/>
                </a:spcBef>
              </a:pPr>
              <a:t>10</a:t>
            </a:fld>
            <a:endParaRPr lang="it-IT" altLang="it-CH">
              <a:solidFill>
                <a:srgbClr val="000000"/>
              </a:solidFill>
              <a:latin typeface="Arial" panose="020B0604020202020204" pitchFamily="34" charset="0"/>
            </a:endParaRPr>
          </a:p>
        </p:txBody>
      </p:sp>
      <p:sp>
        <p:nvSpPr>
          <p:cNvPr id="222211" name="Rectangle 2">
            <a:extLst>
              <a:ext uri="{FF2B5EF4-FFF2-40B4-BE49-F238E27FC236}">
                <a16:creationId xmlns:a16="http://schemas.microsoft.com/office/drawing/2014/main" id="{787AF188-F2C3-90C2-C1D9-173412992D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2" name="Rectangle 3">
            <a:extLst>
              <a:ext uri="{FF2B5EF4-FFF2-40B4-BE49-F238E27FC236}">
                <a16:creationId xmlns:a16="http://schemas.microsoft.com/office/drawing/2014/main" id="{0F9A924C-890F-7D69-2BDC-E664D8C51C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https://en.wikipedia.org/wiki/Tel_Aviv</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8EB75578-82AB-2DA5-F11B-5F87507DF7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0898CF-B6BC-492C-8A44-16D18576108A}" type="slidenum">
              <a:rPr lang="it-IT" altLang="it-CH" smtClean="0">
                <a:solidFill>
                  <a:srgbClr val="000000"/>
                </a:solidFill>
                <a:latin typeface="Arial" panose="020B0604020202020204" pitchFamily="34" charset="0"/>
              </a:rPr>
              <a:pPr>
                <a:spcBef>
                  <a:spcPct val="0"/>
                </a:spcBef>
              </a:pPr>
              <a:t>100</a:t>
            </a:fld>
            <a:endParaRPr lang="it-IT" altLang="it-CH">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C9DF8A82-A787-051E-1C64-80A9EE5608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940759EC-96FF-41CA-F23B-5E6FD03E4B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http://en.wikipedia.org/wiki/Resolution_194</a:t>
            </a:r>
          </a:p>
          <a:p>
            <a:pPr eaLnBrk="1" hangingPunct="1">
              <a:spcBef>
                <a:spcPct val="0"/>
              </a:spcBef>
            </a:pPr>
            <a:r>
              <a:rPr lang="en-GB" altLang="it-CH"/>
              <a:t>http://en.wikipedia.org/wiki/UN_Resolution_273</a:t>
            </a:r>
          </a:p>
          <a:p>
            <a:pPr eaLnBrk="1" hangingPunct="1">
              <a:spcBef>
                <a:spcPct val="0"/>
              </a:spcBef>
            </a:pPr>
            <a:r>
              <a:rPr lang="en-GB" altLang="it-CH"/>
              <a:t>https://www.haaretz.com/.premium-israel-lifted-military-rule-over-arabs-in-1966-only-after-ensuring-they-couldn-t-ret-1.7297983</a:t>
            </a:r>
          </a:p>
          <a:p>
            <a:pPr eaLnBrk="1" hangingPunct="1">
              <a:spcBef>
                <a:spcPct val="0"/>
              </a:spcBef>
            </a:pPr>
            <a:r>
              <a:rPr lang="en-GB" altLang="it-CH"/>
              <a:t>https://en.wikipedia.org/wiki/Operation_Danny</a:t>
            </a:r>
          </a:p>
          <a:p>
            <a:pPr eaLnBrk="1" hangingPunct="1">
              <a:spcBef>
                <a:spcPct val="0"/>
              </a:spcBef>
            </a:pPr>
            <a:r>
              <a:rPr lang="en-GB" altLang="it-CH"/>
              <a:t>https://en.wikipedia.org/wiki/Ramla</a:t>
            </a:r>
          </a:p>
          <a:p>
            <a:pPr eaLnBrk="1" hangingPunct="1">
              <a:spcBef>
                <a:spcPct val="0"/>
              </a:spcBef>
            </a:pPr>
            <a:r>
              <a:rPr lang="en-GB" altLang="it-CH"/>
              <a:t>https://en.wikipedia.org/wiki/1948_Palestinian_exodus_from_Lydda_and_Ramle</a:t>
            </a:r>
          </a:p>
          <a:p>
            <a:pPr eaLnBrk="1" hangingPunct="1">
              <a:spcBef>
                <a:spcPct val="0"/>
              </a:spcBef>
            </a:pPr>
            <a:endParaRPr lang="en-GB" altLang="it-CH"/>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088FF21F-D003-EDFC-A987-7E692FD0F1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CD747D-CB24-4999-B796-F45FA0622392}" type="slidenum">
              <a:rPr lang="it-IT" altLang="it-CH" smtClean="0">
                <a:solidFill>
                  <a:srgbClr val="000000"/>
                </a:solidFill>
                <a:latin typeface="Arial" panose="020B0604020202020204" pitchFamily="34" charset="0"/>
              </a:rPr>
              <a:pPr>
                <a:spcBef>
                  <a:spcPct val="0"/>
                </a:spcBef>
              </a:pPr>
              <a:t>101</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420A470B-231B-1C3B-82DA-EA692211AC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AE8B0B2D-F575-55C5-14F5-BB40F65251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Many European, Arab and Ethiopian Jews are descended from local populations who have converted to Judaism and intermarried with Jews over the centuries. </a:t>
            </a:r>
            <a:br>
              <a:rPr lang="en-US" altLang="it-CH"/>
            </a:br>
            <a:r>
              <a:rPr lang="en-US" altLang="it-CH"/>
              <a:t>Unfortunately now they are erroneously claiming ownership of Palestine.</a:t>
            </a:r>
          </a:p>
          <a:p>
            <a:pPr eaLnBrk="1" hangingPunct="1">
              <a:spcBef>
                <a:spcPct val="0"/>
              </a:spcBef>
            </a:pPr>
            <a:r>
              <a:rPr lang="en-US" altLang="it-CH"/>
              <a:t>In 1948 and subsequent years some 700,000 Jews moved to Israel from Arab countries.</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it-CH" altLang="it-CH">
                <a:solidFill>
                  <a:srgbClr val="000000"/>
                </a:solidFill>
              </a:rPr>
              <a:t>http://en.wikipedia.org/wiki/Operation_Solomon</a:t>
            </a:r>
          </a:p>
          <a:p>
            <a:pPr eaLnBrk="1" hangingPunct="1">
              <a:spcBef>
                <a:spcPct val="0"/>
              </a:spcBef>
            </a:pPr>
            <a:r>
              <a:rPr lang="it-CH" altLang="it-CH">
                <a:solidFill>
                  <a:srgbClr val="000000"/>
                </a:solidFill>
              </a:rPr>
              <a:t>http://en.wikipedia.org/wiki/Operation_Moses</a:t>
            </a:r>
          </a:p>
          <a:p>
            <a:pPr eaLnBrk="1" hangingPunct="1">
              <a:spcBef>
                <a:spcPct val="0"/>
              </a:spcBef>
            </a:pPr>
            <a:r>
              <a:rPr lang="it-CH" altLang="it-CH">
                <a:solidFill>
                  <a:srgbClr val="000000"/>
                </a:solidFill>
              </a:rPr>
              <a:t>http://en.wikipedia.org/wiki/Operation_Magic_Carpet_(Yemen)</a:t>
            </a:r>
          </a:p>
          <a:p>
            <a:pPr eaLnBrk="1" hangingPunct="1">
              <a:spcBef>
                <a:spcPct val="0"/>
              </a:spcBef>
            </a:pPr>
            <a:r>
              <a:rPr lang="it-CH" altLang="it-CH">
                <a:solidFill>
                  <a:srgbClr val="000000"/>
                </a:solidFill>
              </a:rPr>
              <a:t>http://en.wikipedia.org/wiki/Operation_Yakhin</a:t>
            </a:r>
          </a:p>
          <a:p>
            <a:pPr eaLnBrk="1" hangingPunct="1">
              <a:spcBef>
                <a:spcPct val="0"/>
              </a:spcBef>
            </a:pPr>
            <a:r>
              <a:rPr lang="it-CH" altLang="it-CH">
                <a:solidFill>
                  <a:srgbClr val="000000"/>
                </a:solidFill>
              </a:rPr>
              <a:t>http://en.wikipedia.org/wiki/Jewish_exodus_from_Arab_and_Muslim_countries</a:t>
            </a:r>
          </a:p>
          <a:p>
            <a:pPr eaLnBrk="1" hangingPunct="1">
              <a:spcBef>
                <a:spcPct val="0"/>
              </a:spcBef>
            </a:pPr>
            <a:r>
              <a:rPr lang="it-CH" altLang="it-CH">
                <a:solidFill>
                  <a:srgbClr val="000000"/>
                </a:solidFill>
              </a:rPr>
              <a:t>http://en.wikipedia.org/wiki/Falasha</a:t>
            </a:r>
          </a:p>
          <a:p>
            <a:pPr eaLnBrk="1" hangingPunct="1">
              <a:spcBef>
                <a:spcPct val="0"/>
              </a:spcBef>
            </a:pPr>
            <a:r>
              <a:rPr lang="it-CH" altLang="it-CH">
                <a:solidFill>
                  <a:srgbClr val="000000"/>
                </a:solidFill>
              </a:rPr>
              <a:t>https://en.wikipedia.org/wiki/Mizrahi_Jews_in_Israel</a:t>
            </a:r>
          </a:p>
          <a:p>
            <a:pPr eaLnBrk="1" hangingPunct="1">
              <a:spcBef>
                <a:spcPct val="0"/>
              </a:spcBef>
            </a:pPr>
            <a:r>
              <a:rPr lang="it-CH" altLang="it-CH">
                <a:solidFill>
                  <a:srgbClr val="000000"/>
                </a:solidFill>
              </a:rPr>
              <a:t>https://972mag.com/israels-nation-state-law-also-discriminates-against-mizrahi-jews/139541/</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https://www.rightoftheright.com/israel-admits-to-sterilizing-black-ethiopian-jewish-immigrants-without-their-knowledge/</a:t>
            </a:r>
          </a:p>
          <a:p>
            <a:pPr eaLnBrk="1" hangingPunct="1">
              <a:spcBef>
                <a:spcPct val="0"/>
              </a:spcBef>
            </a:pPr>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a:extLst>
              <a:ext uri="{FF2B5EF4-FFF2-40B4-BE49-F238E27FC236}">
                <a16:creationId xmlns:a16="http://schemas.microsoft.com/office/drawing/2014/main" id="{8B38E208-C182-ED54-DE2A-90B6EE15FA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7A233A-8A72-46AE-93D3-33ACE1C7951C}" type="slidenum">
              <a:rPr lang="it-IT" altLang="it-CH" sz="1800" smtClean="0">
                <a:solidFill>
                  <a:srgbClr val="000000"/>
                </a:solidFill>
              </a:rPr>
              <a:pPr>
                <a:spcBef>
                  <a:spcPct val="0"/>
                </a:spcBef>
              </a:pPr>
              <a:t>102</a:t>
            </a:fld>
            <a:endParaRPr lang="it-IT" altLang="it-CH" sz="1800">
              <a:solidFill>
                <a:srgbClr val="000000"/>
              </a:solidFill>
            </a:endParaRPr>
          </a:p>
        </p:txBody>
      </p:sp>
      <p:sp>
        <p:nvSpPr>
          <p:cNvPr id="410627" name="Rectangle 2">
            <a:extLst>
              <a:ext uri="{FF2B5EF4-FFF2-40B4-BE49-F238E27FC236}">
                <a16:creationId xmlns:a16="http://schemas.microsoft.com/office/drawing/2014/main" id="{1A318506-750E-A5DE-9625-B8F8951EA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8" name="Rectangle 3">
            <a:extLst>
              <a:ext uri="{FF2B5EF4-FFF2-40B4-BE49-F238E27FC236}">
                <a16:creationId xmlns:a16="http://schemas.microsoft.com/office/drawing/2014/main" id="{3706F512-4CD0-F6D7-C3FA-A4667CC215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egnaposto immagine diapositiva 1">
            <a:extLst>
              <a:ext uri="{FF2B5EF4-FFF2-40B4-BE49-F238E27FC236}">
                <a16:creationId xmlns:a16="http://schemas.microsoft.com/office/drawing/2014/main" id="{BB3349B8-3302-2DF2-8D71-AAB929B4B1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Segnaposto note 2">
            <a:extLst>
              <a:ext uri="{FF2B5EF4-FFF2-40B4-BE49-F238E27FC236}">
                <a16:creationId xmlns:a16="http://schemas.microsoft.com/office/drawing/2014/main" id="{709EE8AF-7CAE-5E03-5A2C-A9A7A75D45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a:p>
            <a:r>
              <a:rPr lang="en-US" altLang="en-US"/>
              <a:t>https://www.middleeastmonitor.com/20201211-palestinians-can-now-see-their-stolen-property-in-the-database-weve-made-public/</a:t>
            </a:r>
          </a:p>
          <a:p>
            <a:endParaRPr lang="en-US" altLang="en-US"/>
          </a:p>
        </p:txBody>
      </p:sp>
      <p:sp>
        <p:nvSpPr>
          <p:cNvPr id="412676" name="Segnaposto numero diapositiva 3">
            <a:extLst>
              <a:ext uri="{FF2B5EF4-FFF2-40B4-BE49-F238E27FC236}">
                <a16:creationId xmlns:a16="http://schemas.microsoft.com/office/drawing/2014/main" id="{0BC45097-BCB5-7F02-07F7-7075923148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BBD6BC-3892-46D7-963E-75021932E5E4}"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a:extLst>
              <a:ext uri="{FF2B5EF4-FFF2-40B4-BE49-F238E27FC236}">
                <a16:creationId xmlns:a16="http://schemas.microsoft.com/office/drawing/2014/main" id="{9FC0F383-3697-AC5F-403C-93FB853BFE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55EB6B-DD1E-4406-9E45-F6B98DC66F8D}" type="slidenum">
              <a:rPr lang="it-IT" altLang="it-CH" smtClean="0">
                <a:solidFill>
                  <a:srgbClr val="000000"/>
                </a:solidFill>
                <a:latin typeface="Arial" panose="020B0604020202020204" pitchFamily="34" charset="0"/>
              </a:rPr>
              <a:pPr>
                <a:spcBef>
                  <a:spcPct val="0"/>
                </a:spcBef>
              </a:pPr>
              <a:t>104</a:t>
            </a:fld>
            <a:endParaRPr lang="it-IT" altLang="it-CH">
              <a:solidFill>
                <a:srgbClr val="000000"/>
              </a:solidFill>
              <a:latin typeface="Arial" panose="020B0604020202020204" pitchFamily="34" charset="0"/>
            </a:endParaRPr>
          </a:p>
        </p:txBody>
      </p:sp>
      <p:sp>
        <p:nvSpPr>
          <p:cNvPr id="414723" name="Rectangle 2">
            <a:extLst>
              <a:ext uri="{FF2B5EF4-FFF2-40B4-BE49-F238E27FC236}">
                <a16:creationId xmlns:a16="http://schemas.microsoft.com/office/drawing/2014/main" id="{865E7448-280C-FABE-CEB5-EEC7FCBF0B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4" name="Rectangle 3">
            <a:extLst>
              <a:ext uri="{FF2B5EF4-FFF2-40B4-BE49-F238E27FC236}">
                <a16:creationId xmlns:a16="http://schemas.microsoft.com/office/drawing/2014/main" id="{867224A6-DAE1-26C8-7614-B6A0DF2B7B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Before the UNRWA, was paramount the International Red Cross oversaw the relief work. Initially there where about 55 refugee camps for about 850,000 Palestinian refugees, distributed in the West Bank, Gaza, Jordan, Lebanon, Syria and some other countries of the Middle East.</a:t>
            </a:r>
          </a:p>
          <a:p>
            <a:pPr eaLnBrk="1" hangingPunct="1">
              <a:spcBef>
                <a:spcPct val="0"/>
              </a:spcBef>
            </a:pPr>
            <a:endParaRPr lang="en-US" altLang="it-CH"/>
          </a:p>
          <a:p>
            <a:pPr eaLnBrk="1" hangingPunct="1">
              <a:spcBef>
                <a:spcPct val="0"/>
              </a:spcBef>
            </a:pPr>
            <a:r>
              <a:rPr lang="en-US" altLang="it-CH"/>
              <a:t>https://issuu.com/unrwa/docs/unrwa_book__1_?utm_medium=referral&amp;utm_source=www.unrwa.org</a:t>
            </a:r>
          </a:p>
          <a:p>
            <a:pPr eaLnBrk="1" hangingPunct="1">
              <a:spcBef>
                <a:spcPct val="0"/>
              </a:spcBef>
            </a:pPr>
            <a:r>
              <a:rPr lang="en-US" altLang="it-CH"/>
              <a:t>http://www.unrwa.org/who-we-are?tid=86</a:t>
            </a:r>
          </a:p>
          <a:p>
            <a:pPr eaLnBrk="1" hangingPunct="1">
              <a:spcBef>
                <a:spcPct val="0"/>
              </a:spcBef>
            </a:pPr>
            <a:r>
              <a:rPr lang="en-GB" altLang="it-CH"/>
              <a:t>http://en.wikipedia.org/wiki/UNWRA</a:t>
            </a:r>
          </a:p>
          <a:p>
            <a:pPr eaLnBrk="1" hangingPunct="1">
              <a:spcBef>
                <a:spcPct val="0"/>
              </a:spcBef>
            </a:pPr>
            <a:r>
              <a:rPr lang="en-GB" altLang="it-CH"/>
              <a:t>https://www.palaestina.ch/images/gsp-pdf/BADIL%20Q&amp;A-en.pdf</a:t>
            </a:r>
          </a:p>
          <a:p>
            <a:pPr eaLnBrk="1" hangingPunct="1">
              <a:spcBef>
                <a:spcPct val="0"/>
              </a:spcBef>
            </a:pPr>
            <a:endParaRPr lang="en-GB" altLang="it-CH"/>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a:extLst>
              <a:ext uri="{FF2B5EF4-FFF2-40B4-BE49-F238E27FC236}">
                <a16:creationId xmlns:a16="http://schemas.microsoft.com/office/drawing/2014/main" id="{ED962078-9A42-C7AF-AD6B-5DAF561F83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1EC447-ADC9-49BF-BDBA-7D81202C61E2}" type="slidenum">
              <a:rPr lang="it-IT" altLang="it-CH" smtClean="0">
                <a:solidFill>
                  <a:srgbClr val="000000"/>
                </a:solidFill>
                <a:latin typeface="Arial" panose="020B0604020202020204" pitchFamily="34" charset="0"/>
              </a:rPr>
              <a:pPr>
                <a:spcBef>
                  <a:spcPct val="0"/>
                </a:spcBef>
              </a:pPr>
              <a:t>105</a:t>
            </a:fld>
            <a:endParaRPr lang="it-IT" altLang="it-CH">
              <a:solidFill>
                <a:srgbClr val="000000"/>
              </a:solidFill>
              <a:latin typeface="Arial" panose="020B0604020202020204" pitchFamily="34" charset="0"/>
            </a:endParaRPr>
          </a:p>
        </p:txBody>
      </p:sp>
      <p:sp>
        <p:nvSpPr>
          <p:cNvPr id="416771" name="Rectangle 2">
            <a:extLst>
              <a:ext uri="{FF2B5EF4-FFF2-40B4-BE49-F238E27FC236}">
                <a16:creationId xmlns:a16="http://schemas.microsoft.com/office/drawing/2014/main" id="{4379103C-8A76-E5D8-3C36-1B691005F7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2" name="Rectangle 3">
            <a:extLst>
              <a:ext uri="{FF2B5EF4-FFF2-40B4-BE49-F238E27FC236}">
                <a16:creationId xmlns:a16="http://schemas.microsoft.com/office/drawing/2014/main" id="{5A908CEF-173E-DE5B-F36B-52765BBC5F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Iqrit: about in 1948 the inhabitants were forced to leave and during Christmas day 1951 the mukhtar of this Christian community was forced to assist the destruction of his village.</a:t>
            </a:r>
          </a:p>
          <a:p>
            <a:pPr eaLnBrk="1" hangingPunct="1">
              <a:spcBef>
                <a:spcPct val="0"/>
              </a:spcBef>
            </a:pPr>
            <a:endParaRPr lang="en-GB" altLang="it-CH"/>
          </a:p>
          <a:p>
            <a:pPr eaLnBrk="1" hangingPunct="1">
              <a:spcBef>
                <a:spcPct val="0"/>
              </a:spcBef>
            </a:pPr>
            <a:r>
              <a:rPr lang="en-GB" altLang="it-CH"/>
              <a:t>http://en.wikipedia.org/wiki/Iqrit</a:t>
            </a:r>
          </a:p>
          <a:p>
            <a:r>
              <a:rPr lang="it-CH" altLang="it-CH">
                <a:solidFill>
                  <a:srgbClr val="000000"/>
                </a:solidFill>
              </a:rPr>
              <a:t>http://en.wikipedia.org/wiki/Hittin</a:t>
            </a:r>
          </a:p>
          <a:p>
            <a:r>
              <a:rPr lang="it-CH" altLang="it-CH">
                <a:solidFill>
                  <a:srgbClr val="000000"/>
                </a:solidFill>
              </a:rPr>
              <a:t>http://en.wikipedia.org/wiki/1949%E2%80%9356_Palestinian_exodus</a:t>
            </a:r>
          </a:p>
          <a:p>
            <a:r>
              <a:rPr lang="it-CH" altLang="it-CH">
                <a:solidFill>
                  <a:srgbClr val="000000"/>
                </a:solidFill>
              </a:rPr>
              <a:t>http://www.forgottenpalestiniancities.com/p/iqrit.html?m=1</a:t>
            </a:r>
          </a:p>
          <a:p>
            <a:endParaRPr lang="it-CH" altLang="it-CH">
              <a:solidFill>
                <a:srgbClr val="000000"/>
              </a:solidFill>
            </a:endParaRPr>
          </a:p>
          <a:p>
            <a:pPr eaLnBrk="1" hangingPunct="1">
              <a:spcBef>
                <a:spcPct val="0"/>
              </a:spcBef>
            </a:pPr>
            <a:r>
              <a:rPr lang="en-US" altLang="en-US">
                <a:solidFill>
                  <a:srgbClr val="050505"/>
                </a:solidFill>
                <a:latin typeface="Segoe UI Historic" panose="020B0502040204020203" pitchFamily="34" charset="0"/>
              </a:rPr>
              <a:t>"David Hirst, “The Gun and the Olive Branch: The Roots of Violence in the Middle East”    (1977)</a:t>
            </a:r>
            <a:endParaRPr lang="en-GB" altLang="it-CH"/>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1B94013E-99BC-3387-7BEF-F46B24EEB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238D751B-E78C-3F2E-725B-3B64079A0B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Later, the great powers, fearing an extension of the conflict, force the attackers to withdraw.</a:t>
            </a:r>
          </a:p>
          <a:p>
            <a:endParaRPr lang="it-CH" altLang="it-CH"/>
          </a:p>
          <a:p>
            <a:r>
              <a:rPr lang="it-CH" altLang="it-CH"/>
              <a:t>http://en.wikipedia.org/wiki/1956_Suez_Crisis</a:t>
            </a:r>
          </a:p>
        </p:txBody>
      </p:sp>
      <p:sp>
        <p:nvSpPr>
          <p:cNvPr id="418820" name="Segnaposto numero diapositiva 3">
            <a:extLst>
              <a:ext uri="{FF2B5EF4-FFF2-40B4-BE49-F238E27FC236}">
                <a16:creationId xmlns:a16="http://schemas.microsoft.com/office/drawing/2014/main" id="{9EC67534-E085-03B4-3327-1B7BAC5630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9588DE-D325-4DAE-B72D-68E126F90536}"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a:extLst>
              <a:ext uri="{FF2B5EF4-FFF2-40B4-BE49-F238E27FC236}">
                <a16:creationId xmlns:a16="http://schemas.microsoft.com/office/drawing/2014/main" id="{09DD04D9-4601-A7AE-ECF1-9362BD7E1E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37B8C0-9399-47F0-9605-7AC02AF3B34E}"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420867" name="Rectangle 2">
            <a:extLst>
              <a:ext uri="{FF2B5EF4-FFF2-40B4-BE49-F238E27FC236}">
                <a16:creationId xmlns:a16="http://schemas.microsoft.com/office/drawing/2014/main" id="{7004778F-293B-7203-5360-CCA4BF4F90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8" name="Rectangle 3">
            <a:extLst>
              <a:ext uri="{FF2B5EF4-FFF2-40B4-BE49-F238E27FC236}">
                <a16:creationId xmlns:a16="http://schemas.microsoft.com/office/drawing/2014/main" id="{368BB87A-2884-BAA2-4AF5-4314D6D2AD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Even after his death, the israelis would not allow  Arafat to be buried in Jerusalem.</a:t>
            </a:r>
          </a:p>
          <a:p>
            <a:pPr eaLnBrk="1" hangingPunct="1">
              <a:spcBef>
                <a:spcPct val="0"/>
              </a:spcBef>
            </a:pPr>
            <a:r>
              <a:rPr lang="en-US" altLang="it-CH"/>
              <a:t>Research carried out after his death showed that Arafat had been poisoned with Polonium.</a:t>
            </a:r>
          </a:p>
          <a:p>
            <a:pPr eaLnBrk="1" hangingPunct="1">
              <a:spcBef>
                <a:spcPct val="0"/>
              </a:spcBef>
            </a:pPr>
            <a:endParaRPr lang="en-US" altLang="it-CH"/>
          </a:p>
          <a:p>
            <a:pPr eaLnBrk="1" hangingPunct="1">
              <a:spcBef>
                <a:spcPct val="0"/>
              </a:spcBef>
            </a:pPr>
            <a:r>
              <a:rPr lang="en-US" altLang="it-CH"/>
              <a:t>http://en.wikipedia.org/wiki/Yasser_Arafat</a:t>
            </a:r>
          </a:p>
          <a:p>
            <a:pPr eaLnBrk="1" hangingPunct="1">
              <a:spcBef>
                <a:spcPct val="0"/>
              </a:spcBef>
            </a:pPr>
            <a:r>
              <a:rPr lang="en-US" altLang="it-CH"/>
              <a:t>http://en.wikipedia.org/wiki/Battle_of_Karameh</a:t>
            </a:r>
          </a:p>
          <a:p>
            <a:pPr eaLnBrk="1" hangingPunct="1">
              <a:spcBef>
                <a:spcPct val="0"/>
              </a:spcBef>
            </a:pPr>
            <a:r>
              <a:rPr lang="it-CH" altLang="it-CH">
                <a:solidFill>
                  <a:srgbClr val="000000"/>
                </a:solidFill>
              </a:rPr>
              <a:t>http://www.newworldencyclopedia.org/entry/Yasser_Arafat</a:t>
            </a:r>
          </a:p>
          <a:p>
            <a:pPr eaLnBrk="1" hangingPunct="1">
              <a:spcBef>
                <a:spcPct val="0"/>
              </a:spcBef>
            </a:pPr>
            <a:r>
              <a:rPr lang="it-CH" altLang="it-CH">
                <a:solidFill>
                  <a:srgbClr val="000000"/>
                </a:solidFill>
              </a:rPr>
              <a:t>https://fr.wikipedia.org/wiki/Keffieh</a:t>
            </a:r>
          </a:p>
          <a:p>
            <a:pPr eaLnBrk="1" hangingPunct="1">
              <a:spcBef>
                <a:spcPct val="0"/>
              </a:spcBef>
            </a:pPr>
            <a:endParaRPr lang="it-CH" altLang="it-CH">
              <a:solidFill>
                <a:srgbClr val="000000"/>
              </a:solidFill>
            </a:endParaRPr>
          </a:p>
          <a:p>
            <a:pPr eaLnBrk="1" hangingPunct="1">
              <a:spcBef>
                <a:spcPct val="0"/>
              </a:spcBef>
            </a:pPr>
            <a:r>
              <a:rPr lang="en-US" altLang="it-CH"/>
              <a:t>15 November 1988 - State of Palestine declaration</a:t>
            </a:r>
          </a:p>
          <a:p>
            <a:pPr eaLnBrk="1" hangingPunct="1">
              <a:spcBef>
                <a:spcPct val="0"/>
              </a:spcBef>
            </a:pPr>
            <a:r>
              <a:rPr lang="en-US" altLang="it-CH"/>
              <a:t>https://en.wikipedia.org/wiki/Portal:Palestine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a:extLst>
              <a:ext uri="{FF2B5EF4-FFF2-40B4-BE49-F238E27FC236}">
                <a16:creationId xmlns:a16="http://schemas.microsoft.com/office/drawing/2014/main" id="{880FED7F-ECBD-A419-9329-B426FEB698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D6FC64-5724-47DE-9DF2-35D08764F026}" type="slidenum">
              <a:rPr lang="it-IT" altLang="it-CH" smtClean="0">
                <a:solidFill>
                  <a:srgbClr val="000000"/>
                </a:solidFill>
                <a:latin typeface="Arial" panose="020B0604020202020204" pitchFamily="34" charset="0"/>
              </a:rPr>
              <a:pPr>
                <a:spcBef>
                  <a:spcPct val="0"/>
                </a:spcBef>
              </a:pPr>
              <a:t>108</a:t>
            </a:fld>
            <a:endParaRPr lang="it-IT" altLang="it-CH">
              <a:solidFill>
                <a:srgbClr val="000000"/>
              </a:solidFill>
              <a:latin typeface="Arial" panose="020B0604020202020204" pitchFamily="34" charset="0"/>
            </a:endParaRPr>
          </a:p>
        </p:txBody>
      </p:sp>
      <p:sp>
        <p:nvSpPr>
          <p:cNvPr id="422915" name="Rectangle 2">
            <a:extLst>
              <a:ext uri="{FF2B5EF4-FFF2-40B4-BE49-F238E27FC236}">
                <a16:creationId xmlns:a16="http://schemas.microsoft.com/office/drawing/2014/main" id="{57F65D71-3FB5-886C-5837-8E83524297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6" name="Rectangle 3">
            <a:extLst>
              <a:ext uri="{FF2B5EF4-FFF2-40B4-BE49-F238E27FC236}">
                <a16:creationId xmlns:a16="http://schemas.microsoft.com/office/drawing/2014/main" id="{7C772655-2DD6-F43A-17FE-AE1460F9D0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According to the Palestinians the battle of Karami was a victory that redeems the defeats suffered by the Arabs.</a:t>
            </a:r>
            <a:endParaRPr lang="en-GB" altLang="it-CH"/>
          </a:p>
          <a:p>
            <a:pPr eaLnBrk="1" hangingPunct="1">
              <a:spcBef>
                <a:spcPct val="0"/>
              </a:spcBef>
            </a:pPr>
            <a:endParaRPr lang="en-GB" altLang="it-CH"/>
          </a:p>
          <a:p>
            <a:r>
              <a:rPr lang="it-CH" altLang="it-CH">
                <a:solidFill>
                  <a:srgbClr val="000000"/>
                </a:solidFill>
              </a:rPr>
              <a:t>http://en.wikipedia.org/wiki/Palestinian_fedayeen</a:t>
            </a:r>
          </a:p>
          <a:p>
            <a:r>
              <a:rPr lang="it-CH" altLang="it-CH">
                <a:solidFill>
                  <a:srgbClr val="000000"/>
                </a:solidFill>
              </a:rPr>
              <a:t>http://en.wikipedia.org/wiki/Battle_of_Karameh</a:t>
            </a:r>
          </a:p>
          <a:p>
            <a:r>
              <a:rPr lang="it-CH" altLang="it-CH">
                <a:solidFill>
                  <a:srgbClr val="000000"/>
                </a:solidFill>
              </a:rPr>
              <a:t>http://en.wikipedia.org/wiki/Black_September_in_Jordan</a:t>
            </a:r>
          </a:p>
          <a:p>
            <a:r>
              <a:rPr lang="it-CH" altLang="it-CH">
                <a:solidFill>
                  <a:srgbClr val="000000"/>
                </a:solidFill>
              </a:rPr>
              <a:t>http://en.wikipedia.org/wiki/Dawson%27s_Field_hijackings</a:t>
            </a:r>
          </a:p>
          <a:p>
            <a:pPr eaLnBrk="1" hangingPunct="1">
              <a:spcBef>
                <a:spcPct val="0"/>
              </a:spcBef>
            </a:pPr>
            <a:endParaRPr lang="en-GB" altLang="it-CH"/>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a:extLst>
              <a:ext uri="{FF2B5EF4-FFF2-40B4-BE49-F238E27FC236}">
                <a16:creationId xmlns:a16="http://schemas.microsoft.com/office/drawing/2014/main" id="{712004E5-7B4D-1A30-D9CD-342CF5B477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4A602E-27EF-4F5C-B9E0-B42DD0214D3E}" type="slidenum">
              <a:rPr lang="it-IT" altLang="it-CH" smtClean="0">
                <a:solidFill>
                  <a:srgbClr val="000000"/>
                </a:solidFill>
                <a:latin typeface="Arial" panose="020B0604020202020204" pitchFamily="34" charset="0"/>
              </a:rPr>
              <a:pPr>
                <a:spcBef>
                  <a:spcPct val="0"/>
                </a:spcBef>
              </a:pPr>
              <a:t>109</a:t>
            </a:fld>
            <a:endParaRPr lang="it-IT" altLang="it-CH">
              <a:solidFill>
                <a:srgbClr val="000000"/>
              </a:solidFill>
              <a:latin typeface="Arial" panose="020B0604020202020204" pitchFamily="34" charset="0"/>
            </a:endParaRPr>
          </a:p>
        </p:txBody>
      </p:sp>
      <p:sp>
        <p:nvSpPr>
          <p:cNvPr id="424963" name="Rectangle 2">
            <a:extLst>
              <a:ext uri="{FF2B5EF4-FFF2-40B4-BE49-F238E27FC236}">
                <a16:creationId xmlns:a16="http://schemas.microsoft.com/office/drawing/2014/main" id="{2A78CB54-E146-E267-A3CB-52DB94C491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4" name="Rectangle 3">
            <a:extLst>
              <a:ext uri="{FF2B5EF4-FFF2-40B4-BE49-F238E27FC236}">
                <a16:creationId xmlns:a16="http://schemas.microsoft.com/office/drawing/2014/main" id="{69F60372-35F8-D159-77A5-1DDE1399D7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unit 101 did various massacres of Palestinian civilians, including one in Bureij refugee camp in the Gaza Strip the August 28  1953 where 40 people were massacred.</a:t>
            </a:r>
          </a:p>
          <a:p>
            <a:pPr eaLnBrk="1" hangingPunct="1">
              <a:spcBef>
                <a:spcPct val="0"/>
              </a:spcBef>
            </a:pPr>
            <a:r>
              <a:rPr lang="en-US" altLang="it-CH"/>
              <a:t>On 29 October 1956, the Israeli Border Police (Magav) killed 49 men of the Palestinian village of Kafr Qasim.</a:t>
            </a:r>
          </a:p>
          <a:p>
            <a:pPr eaLnBrk="1" hangingPunct="1">
              <a:spcBef>
                <a:spcPct val="0"/>
              </a:spcBef>
            </a:pPr>
            <a:r>
              <a:rPr lang="en-GB" altLang="it-CH"/>
              <a:t>http://occupiedpalestine.wordpress.com/2010/10/29/remembering-the-54th-anniversary-of-the-israeli-massacre-in-kafr-qasim/</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Unit 101 </a:t>
            </a:r>
          </a:p>
          <a:p>
            <a:pPr eaLnBrk="1" hangingPunct="1">
              <a:spcBef>
                <a:spcPct val="0"/>
              </a:spcBef>
            </a:pPr>
            <a:r>
              <a:rPr lang="it-CH" altLang="it-CH">
                <a:solidFill>
                  <a:srgbClr val="000000"/>
                </a:solidFill>
              </a:rPr>
              <a:t>During WW II, the Nazis established unit 101 which is dedicated to slaughtering the Jews. </a:t>
            </a:r>
          </a:p>
          <a:p>
            <a:pPr eaLnBrk="1" hangingPunct="1">
              <a:spcBef>
                <a:spcPct val="0"/>
              </a:spcBef>
            </a:pPr>
            <a:r>
              <a:rPr lang="it-CH" altLang="it-CH">
                <a:solidFill>
                  <a:srgbClr val="000000"/>
                </a:solidFill>
              </a:rPr>
              <a:t>After 1948, a similar unit (101) under the leadership of Ariel Sharon was established. It committed many massacres, including those at al Azazema, Qibiya, Bureij refugee camp and Nehhalin. They were allowed to dress in civilian clothes, drink cognac on patrol and consume any amount of ammunition. The unit, says Gideon Spiro of Paratroopers’ 890th Battalion, “was an early, more primitive prototype for more sophisticated liquidation units – Duvdevan and Shimshon (established during Intifada). Lots of killing of civilians, little real combat”.</a:t>
            </a:r>
          </a:p>
          <a:p>
            <a:pPr eaLnBrk="1" hangingPunct="1">
              <a:spcBef>
                <a:spcPct val="0"/>
              </a:spcBef>
            </a:pPr>
            <a:r>
              <a:rPr lang="en-US" altLang="it-CH">
                <a:solidFill>
                  <a:srgbClr val="000000"/>
                </a:solidFill>
              </a:rPr>
              <a:t>http://en.wikipedia.org/wiki/Unit_101</a:t>
            </a:r>
          </a:p>
          <a:p>
            <a:pPr eaLnBrk="1" hangingPunct="1">
              <a:spcBef>
                <a:spcPct val="0"/>
              </a:spcBef>
            </a:pPr>
            <a:r>
              <a:rPr lang="it-CH" altLang="it-CH">
                <a:solidFill>
                  <a:srgbClr val="000000"/>
                </a:solidFill>
              </a:rPr>
              <a:t>http://en.wikipedia.org/wiki/Samson_Unit</a:t>
            </a:r>
          </a:p>
          <a:p>
            <a:pPr eaLnBrk="1" hangingPunct="1">
              <a:spcBef>
                <a:spcPct val="0"/>
              </a:spcBef>
            </a:pPr>
            <a:r>
              <a:rPr lang="it-CH" altLang="it-CH">
                <a:solidFill>
                  <a:srgbClr val="000000"/>
                </a:solidFill>
              </a:rPr>
              <a:t>http://en.wikipedia.org/wiki/Qibya_massacre</a:t>
            </a:r>
          </a:p>
          <a:p>
            <a:pPr eaLnBrk="1" hangingPunct="1">
              <a:spcBef>
                <a:spcPct val="0"/>
              </a:spcBef>
            </a:pPr>
            <a:r>
              <a:rPr lang="it-CH" altLang="it-CH">
                <a:solidFill>
                  <a:srgbClr val="000000"/>
                </a:solidFill>
              </a:rPr>
              <a:t>http://en.wikipedia.org/wiki/Kafr_Qasim_massacre</a:t>
            </a:r>
          </a:p>
          <a:p>
            <a:pPr eaLnBrk="1" hangingPunct="1">
              <a:spcBef>
                <a:spcPct val="0"/>
              </a:spcBef>
            </a:pPr>
            <a:endParaRPr lang="en-GB" altLang="it-CH"/>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AF9492F6-6DAE-3370-E63F-635303281B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45EF03-7E4D-47F0-A319-5B7389A208C5}" type="slidenum">
              <a:rPr lang="it-IT" altLang="it-CH" smtClean="0">
                <a:solidFill>
                  <a:srgbClr val="000000"/>
                </a:solidFill>
                <a:latin typeface="Arial" panose="020B0604020202020204" pitchFamily="34" charset="0"/>
              </a:rPr>
              <a:pPr>
                <a:spcBef>
                  <a:spcPct val="0"/>
                </a:spcBef>
              </a:pPr>
              <a:t>11</a:t>
            </a:fld>
            <a:endParaRPr lang="it-IT" altLang="it-CH">
              <a:solidFill>
                <a:srgbClr val="000000"/>
              </a:solidFill>
              <a:latin typeface="Arial" panose="020B0604020202020204" pitchFamily="34" charset="0"/>
            </a:endParaRPr>
          </a:p>
        </p:txBody>
      </p:sp>
      <p:sp>
        <p:nvSpPr>
          <p:cNvPr id="224259" name="Rectangle 2">
            <a:extLst>
              <a:ext uri="{FF2B5EF4-FFF2-40B4-BE49-F238E27FC236}">
                <a16:creationId xmlns:a16="http://schemas.microsoft.com/office/drawing/2014/main" id="{1FD07C02-4534-08CB-A2EC-B1EDB8C890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60" name="Rectangle 3">
            <a:extLst>
              <a:ext uri="{FF2B5EF4-FFF2-40B4-BE49-F238E27FC236}">
                <a16:creationId xmlns:a16="http://schemas.microsoft.com/office/drawing/2014/main" id="{74E91FDD-27F4-1F1F-2B22-76A776F0C6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r>
              <a:rPr lang="en-US" altLang="it-CH"/>
              <a:t>Around 7000 years ago, the Cananeans founded the town of Jericho.</a:t>
            </a:r>
          </a:p>
          <a:p>
            <a:pPr eaLnBrk="1" hangingPunct="1">
              <a:spcBef>
                <a:spcPct val="0"/>
              </a:spcBef>
            </a:pPr>
            <a:endParaRPr lang="en-GB" altLang="it-CH"/>
          </a:p>
          <a:p>
            <a:pPr eaLnBrk="1" hangingPunct="1">
              <a:spcBef>
                <a:spcPct val="0"/>
              </a:spcBef>
            </a:pPr>
            <a:r>
              <a:rPr lang="en-GB" altLang="it-CH"/>
              <a:t>http://en.wikipedia.org/wiki/Canaan</a:t>
            </a:r>
          </a:p>
          <a:p>
            <a:pPr eaLnBrk="1" hangingPunct="1">
              <a:spcBef>
                <a:spcPct val="0"/>
              </a:spcBef>
            </a:pPr>
            <a:endParaRPr lang="en-GB" altLang="it-CH"/>
          </a:p>
          <a:p>
            <a:pPr eaLnBrk="1" hangingPunct="1">
              <a:spcBef>
                <a:spcPct val="0"/>
              </a:spcBef>
            </a:pPr>
            <a:r>
              <a:rPr lang="en-GB" altLang="it-CH"/>
              <a:t>https://www.abc.net.au/news/science/2017-07-28/ancient-dna-shows-canaanites-survived-biblical-slaughter/8749264</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a:extLst>
              <a:ext uri="{FF2B5EF4-FFF2-40B4-BE49-F238E27FC236}">
                <a16:creationId xmlns:a16="http://schemas.microsoft.com/office/drawing/2014/main" id="{67692541-B7BF-DEAC-5D28-4E1E7FD372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360E0E8-7D71-4D26-86DD-4EFAEA64676A}" type="slidenum">
              <a:rPr lang="it-IT" altLang="it-CH" smtClean="0">
                <a:solidFill>
                  <a:srgbClr val="000000"/>
                </a:solidFill>
              </a:rPr>
              <a:pPr>
                <a:spcBef>
                  <a:spcPct val="0"/>
                </a:spcBef>
              </a:pPr>
              <a:t>110</a:t>
            </a:fld>
            <a:endParaRPr lang="it-IT" altLang="it-CH">
              <a:solidFill>
                <a:srgbClr val="000000"/>
              </a:solidFill>
            </a:endParaRPr>
          </a:p>
        </p:txBody>
      </p:sp>
      <p:sp>
        <p:nvSpPr>
          <p:cNvPr id="427011" name="Rectangle 2">
            <a:extLst>
              <a:ext uri="{FF2B5EF4-FFF2-40B4-BE49-F238E27FC236}">
                <a16:creationId xmlns:a16="http://schemas.microsoft.com/office/drawing/2014/main" id="{206E893C-1CED-3D4A-B68D-005411B55F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2" name="Rectangle 3">
            <a:extLst>
              <a:ext uri="{FF2B5EF4-FFF2-40B4-BE49-F238E27FC236}">
                <a16:creationId xmlns:a16="http://schemas.microsoft.com/office/drawing/2014/main" id="{11C1BFDB-0696-1224-DFE5-C6D76581D4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http://en.wikipedia.org/wiki/Six-Day_War</a:t>
            </a:r>
          </a:p>
          <a:p>
            <a:pPr eaLnBrk="1" hangingPunct="1">
              <a:spcBef>
                <a:spcPct val="0"/>
              </a:spcBef>
            </a:pPr>
            <a:r>
              <a:rPr lang="en-GB" altLang="it-CH"/>
              <a:t>http://en.wikipedia.org/wiki/Controversies_relating_to_the_Six-Day_War</a:t>
            </a:r>
          </a:p>
          <a:p>
            <a:pPr eaLnBrk="1" hangingPunct="1">
              <a:spcBef>
                <a:spcPct val="0"/>
              </a:spcBef>
            </a:pPr>
            <a:r>
              <a:rPr lang="en-GB" altLang="it-CH"/>
              <a:t>http://en.wikipedia.org/wiki/USS_Liberty_incident </a:t>
            </a:r>
          </a:p>
          <a:p>
            <a:pPr eaLnBrk="1" hangingPunct="1">
              <a:spcBef>
                <a:spcPct val="0"/>
              </a:spcBef>
            </a:pPr>
            <a:r>
              <a:rPr lang="en-GB" altLang="it-CH"/>
              <a:t>https://israelpalestinenews.org/six-day-war-israeli-lies-saw-cia/?fbclid=IwAR0JVgy9jgw1R-V7TkAdvnCxHXNkficex8TUhsZDjdTK63IDGdhGH6eilhA</a:t>
            </a:r>
          </a:p>
          <a:p>
            <a:pPr eaLnBrk="1" hangingPunct="1">
              <a:spcBef>
                <a:spcPct val="0"/>
              </a:spcBef>
            </a:pPr>
            <a:endParaRPr lang="en-GB" altLang="it-CH"/>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a:extLst>
              <a:ext uri="{FF2B5EF4-FFF2-40B4-BE49-F238E27FC236}">
                <a16:creationId xmlns:a16="http://schemas.microsoft.com/office/drawing/2014/main" id="{A7975E86-9FA8-EAF5-FC6B-F29C7AD3F6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3D50F5-5B73-4313-B6A1-14798ED718B6}" type="slidenum">
              <a:rPr lang="it-IT" altLang="it-CH" smtClean="0">
                <a:solidFill>
                  <a:srgbClr val="000000"/>
                </a:solidFill>
                <a:latin typeface="Arial" panose="020B0604020202020204" pitchFamily="34" charset="0"/>
              </a:rPr>
              <a:pPr>
                <a:spcBef>
                  <a:spcPct val="0"/>
                </a:spcBef>
              </a:pPr>
              <a:t>111</a:t>
            </a:fld>
            <a:endParaRPr lang="it-IT" altLang="it-CH">
              <a:solidFill>
                <a:srgbClr val="000000"/>
              </a:solidFill>
              <a:latin typeface="Arial" panose="020B0604020202020204" pitchFamily="34" charset="0"/>
            </a:endParaRPr>
          </a:p>
        </p:txBody>
      </p:sp>
      <p:sp>
        <p:nvSpPr>
          <p:cNvPr id="429059" name="Rectangle 2">
            <a:extLst>
              <a:ext uri="{FF2B5EF4-FFF2-40B4-BE49-F238E27FC236}">
                <a16:creationId xmlns:a16="http://schemas.microsoft.com/office/drawing/2014/main" id="{9CC4AD92-7E3E-B029-3FAE-75DCBB5162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60" name="Rectangle 3">
            <a:extLst>
              <a:ext uri="{FF2B5EF4-FFF2-40B4-BE49-F238E27FC236}">
                <a16:creationId xmlns:a16="http://schemas.microsoft.com/office/drawing/2014/main" id="{C04505B2-201C-2498-78D4-B4E8D56382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1967 the Israelis expelled about 500’000 Palestinians. For many of them this is their third exodus and the third time they have lost everything. </a:t>
            </a:r>
          </a:p>
          <a:p>
            <a:pPr eaLnBrk="1" hangingPunct="1">
              <a:spcBef>
                <a:spcPct val="0"/>
              </a:spcBef>
            </a:pPr>
            <a:endParaRPr lang="en-US" altLang="it-CH"/>
          </a:p>
          <a:p>
            <a:r>
              <a:rPr lang="it-CH" altLang="it-CH">
                <a:solidFill>
                  <a:srgbClr val="000000"/>
                </a:solidFill>
              </a:rPr>
              <a:t>http://en.wikipedia.org/wiki/1967_Palestinian_exodus</a:t>
            </a:r>
          </a:p>
          <a:p>
            <a:r>
              <a:rPr lang="it-CH" altLang="it-CH">
                <a:solidFill>
                  <a:srgbClr val="000000"/>
                </a:solidFill>
              </a:rPr>
              <a:t>http://en.wikipedia.org/wiki/Allenby_Bridge</a:t>
            </a:r>
          </a:p>
          <a:p>
            <a:r>
              <a:rPr lang="it-CH" altLang="it-CH">
                <a:solidFill>
                  <a:srgbClr val="000000"/>
                </a:solidFill>
              </a:rPr>
              <a:t>https://en.wikipedia.org/wiki/Naksa_Day</a:t>
            </a:r>
          </a:p>
          <a:p>
            <a:pPr eaLnBrk="1" hangingPunct="1">
              <a:spcBef>
                <a:spcPct val="0"/>
              </a:spcBef>
            </a:pPr>
            <a:endParaRPr lang="en-GB" altLang="it-CH"/>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a:extLst>
              <a:ext uri="{FF2B5EF4-FFF2-40B4-BE49-F238E27FC236}">
                <a16:creationId xmlns:a16="http://schemas.microsoft.com/office/drawing/2014/main" id="{F1285CB6-D56E-90CF-1494-4978C551F7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01EC48-7B86-4141-B644-D9E73420DDD8}" type="slidenum">
              <a:rPr lang="it-IT" altLang="it-CH" smtClean="0">
                <a:solidFill>
                  <a:srgbClr val="000000"/>
                </a:solidFill>
                <a:latin typeface="Arial" panose="020B0604020202020204" pitchFamily="34" charset="0"/>
              </a:rPr>
              <a:pPr>
                <a:spcBef>
                  <a:spcPct val="0"/>
                </a:spcBef>
              </a:pPr>
              <a:t>112</a:t>
            </a:fld>
            <a:endParaRPr lang="it-IT" altLang="it-CH">
              <a:solidFill>
                <a:srgbClr val="000000"/>
              </a:solidFill>
              <a:latin typeface="Arial" panose="020B0604020202020204" pitchFamily="34" charset="0"/>
            </a:endParaRPr>
          </a:p>
        </p:txBody>
      </p:sp>
      <p:sp>
        <p:nvSpPr>
          <p:cNvPr id="431107" name="Rectangle 2">
            <a:extLst>
              <a:ext uri="{FF2B5EF4-FFF2-40B4-BE49-F238E27FC236}">
                <a16:creationId xmlns:a16="http://schemas.microsoft.com/office/drawing/2014/main" id="{8AA1655A-9EBB-7F1D-A470-09CD791C28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8" name="Rectangle 3">
            <a:extLst>
              <a:ext uri="{FF2B5EF4-FFF2-40B4-BE49-F238E27FC236}">
                <a16:creationId xmlns:a16="http://schemas.microsoft.com/office/drawing/2014/main" id="{079163FC-08B1-7C36-AAB6-8F7A49A959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06/11/1967 Jerusalem: the destruction of the old Arab neighborhood of al-Mugariba. At 3 am the inhabitants of the neighborhood received the order to leave their homes, with the </a:t>
            </a:r>
            <a:r>
              <a:rPr lang="en-GB" altLang="it-CH"/>
              <a:t>promise</a:t>
            </a:r>
            <a:r>
              <a:rPr lang="en-US" altLang="it-CH"/>
              <a:t> that they could re-enter immediately. Many residents came out in their pajamas and brought with them only the children ... and soon the bulldozers began to demolish the houses .. </a:t>
            </a:r>
          </a:p>
          <a:p>
            <a:pPr eaLnBrk="1" hangingPunct="1">
              <a:spcBef>
                <a:spcPct val="0"/>
              </a:spcBef>
            </a:pPr>
            <a:r>
              <a:rPr lang="en-US" altLang="it-CH"/>
              <a:t>The Israeli authorities are gradually erasing all traces of the presence of Arab and Muslim culture in the holy city.</a:t>
            </a:r>
          </a:p>
          <a:p>
            <a:pPr eaLnBrk="1" hangingPunct="1">
              <a:spcBef>
                <a:spcPct val="0"/>
              </a:spcBef>
            </a:pPr>
            <a:r>
              <a:rPr lang="en-US" altLang="it-CH"/>
              <a:t> </a:t>
            </a:r>
          </a:p>
          <a:p>
            <a:r>
              <a:rPr lang="it-CH" altLang="it-CH">
                <a:solidFill>
                  <a:srgbClr val="000000"/>
                </a:solidFill>
              </a:rPr>
              <a:t>http://en.wikipedia.org/wiki/Moroccan_Quarter</a:t>
            </a:r>
          </a:p>
          <a:p>
            <a:pPr eaLnBrk="1" hangingPunct="1">
              <a:spcBef>
                <a:spcPct val="0"/>
              </a:spcBef>
            </a:pPr>
            <a:endParaRPr lang="en-GB" altLang="it-CH"/>
          </a:p>
          <a:p>
            <a:r>
              <a:rPr lang="it-CH" altLang="it-CH">
                <a:solidFill>
                  <a:srgbClr val="000000"/>
                </a:solidFill>
              </a:rPr>
              <a:t>http:/en.wikipedia.org/wiki/Wailing_Wall</a:t>
            </a:r>
          </a:p>
          <a:p>
            <a:r>
              <a:rPr lang="it-CH" altLang="it-CH">
                <a:solidFill>
                  <a:srgbClr val="000000"/>
                </a:solidFill>
              </a:rPr>
              <a:t>https://en.wikipedia.org/wiki/Western_Wall</a:t>
            </a:r>
          </a:p>
          <a:p>
            <a:r>
              <a:rPr lang="it-CH" altLang="it-CH">
                <a:solidFill>
                  <a:srgbClr val="000000"/>
                </a:solidFill>
              </a:rPr>
              <a:t>https://en.wikipedia.org/wiki/Antonia_Fortress</a:t>
            </a:r>
          </a:p>
          <a:p>
            <a:endParaRPr lang="it-CH" altLang="it-CH">
              <a:solidFill>
                <a:srgbClr val="000000"/>
              </a:solidFill>
            </a:endParaRPr>
          </a:p>
          <a:p>
            <a:endParaRPr lang="it-CH" altLang="it-CH">
              <a:solidFill>
                <a:srgbClr val="000000"/>
              </a:solidFill>
            </a:endParaRPr>
          </a:p>
          <a:p>
            <a:r>
              <a:rPr lang="en-US" altLang="en-US">
                <a:solidFill>
                  <a:srgbClr val="050505"/>
                </a:solidFill>
                <a:latin typeface="Segoe UI Historic" panose="020B0502040204020203" pitchFamily="34" charset="0"/>
              </a:rPr>
              <a:t>“..the Jewish authorities in and around Jerusalem from 70 C.E. until 1077 C.E. (for over a thousand years) only showed their religious interest for the location of the Temple at the area positioned over and around the Gihon Spring. This was at least 1000 feet south of what later became known as the Dome of the Rock. This is the exact area that the Genizah documents from Egypt show the Jewish authorities wished to live (to be near their Temple) in the time of Omar, the Second Caliph (638 C.E.). The Jewish records show (mentioned in my book and supplemental articles) that it is without doubt the southeastern ridge of Jerusalem that contained the Temples of Solomon, Zerubbabel and that of Herod. That spot was NOT discovered by using historical and biblical facts. The present "Wailing Wall" is a modern invention (devised about 350 years ago) and Jewish scholars know this to be a certain fact. That "Wailing Wall" is actually the Western Wall of Fort Antonia. The true Temple was located over the Gihon Spring on the southeast ridge of Jerusalem. There can be no doubt of this fact. </a:t>
            </a:r>
          </a:p>
          <a:p>
            <a:r>
              <a:rPr lang="en-US" altLang="en-US">
                <a:solidFill>
                  <a:srgbClr val="050505"/>
                </a:solidFill>
                <a:latin typeface="Segoe UI Historic" panose="020B0502040204020203" pitchFamily="34" charset="0"/>
              </a:rPr>
              <a:t>It is time for all people to abandon these false religious sites." - Ernst Martin author of "The Temples That Jerusalem Forgot" </a:t>
            </a: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a:extLst>
              <a:ext uri="{FF2B5EF4-FFF2-40B4-BE49-F238E27FC236}">
                <a16:creationId xmlns:a16="http://schemas.microsoft.com/office/drawing/2014/main" id="{E6C603EE-8EFD-45E0-C5DD-1384394E4F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6784335-24CE-4B39-BF17-8BE08285DF4C}"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33155" name="Rectangle 2">
            <a:extLst>
              <a:ext uri="{FF2B5EF4-FFF2-40B4-BE49-F238E27FC236}">
                <a16:creationId xmlns:a16="http://schemas.microsoft.com/office/drawing/2014/main" id="{9B8908A4-BF43-0E2B-17CF-4796DD3B15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6" name="Rectangle 3">
            <a:extLst>
              <a:ext uri="{FF2B5EF4-FFF2-40B4-BE49-F238E27FC236}">
                <a16:creationId xmlns:a16="http://schemas.microsoft.com/office/drawing/2014/main" id="{983D2D8D-9C31-481F-F714-028D1DC68B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remains have been carefully covered with earth and the Israelis have planted trees. The work was financed by the Jews of Canada, hence the name "Park Canada".</a:t>
            </a:r>
            <a:endParaRPr lang="es-ES" altLang="it-CH"/>
          </a:p>
          <a:p>
            <a:pPr eaLnBrk="1" hangingPunct="1">
              <a:spcBef>
                <a:spcPct val="0"/>
              </a:spcBef>
            </a:pPr>
            <a:endParaRPr lang="es-ES" altLang="it-CH"/>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r>
              <a:rPr lang="es-ES" altLang="it-CH"/>
              <a:t>https://en.wikipedia.org/wiki/Canada_Park</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7">
            <a:extLst>
              <a:ext uri="{FF2B5EF4-FFF2-40B4-BE49-F238E27FC236}">
                <a16:creationId xmlns:a16="http://schemas.microsoft.com/office/drawing/2014/main" id="{3BA2204E-CEE8-057D-B768-D7A957AD1D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1C5F5E-A71A-47C9-9614-891927B6942E}"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35203" name="Rectangle 2">
            <a:extLst>
              <a:ext uri="{FF2B5EF4-FFF2-40B4-BE49-F238E27FC236}">
                <a16:creationId xmlns:a16="http://schemas.microsoft.com/office/drawing/2014/main" id="{504533AB-650D-F0B0-B6A3-DC860BDF7B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4" name="Rectangle 3">
            <a:extLst>
              <a:ext uri="{FF2B5EF4-FFF2-40B4-BE49-F238E27FC236}">
                <a16:creationId xmlns:a16="http://schemas.microsoft.com/office/drawing/2014/main" id="{D2B727A2-5FCD-9772-D1AE-743D9145BA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http://en.wikipedia.org/wiki/UN_Resolution_242</a:t>
            </a:r>
            <a:endParaRPr lang="it-IT" altLang="it-CH">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a:extLst>
              <a:ext uri="{FF2B5EF4-FFF2-40B4-BE49-F238E27FC236}">
                <a16:creationId xmlns:a16="http://schemas.microsoft.com/office/drawing/2014/main" id="{B5152310-8235-7973-B254-27A09D9FBC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C19481-10BA-444D-8B1B-54784250501A}" type="slidenum">
              <a:rPr lang="it-IT" altLang="it-CH" sz="1800" smtClean="0">
                <a:solidFill>
                  <a:srgbClr val="000000"/>
                </a:solidFill>
                <a:latin typeface="Arial" panose="020B0604020202020204" pitchFamily="34" charset="0"/>
              </a:rPr>
              <a:pPr>
                <a:spcBef>
                  <a:spcPct val="0"/>
                </a:spcBef>
              </a:pPr>
              <a:t>115</a:t>
            </a:fld>
            <a:endParaRPr lang="it-IT" altLang="it-CH" sz="1800">
              <a:solidFill>
                <a:srgbClr val="000000"/>
              </a:solidFill>
              <a:latin typeface="Arial" panose="020B0604020202020204" pitchFamily="34" charset="0"/>
            </a:endParaRPr>
          </a:p>
        </p:txBody>
      </p:sp>
      <p:sp>
        <p:nvSpPr>
          <p:cNvPr id="437251" name="Rectangle 2">
            <a:extLst>
              <a:ext uri="{FF2B5EF4-FFF2-40B4-BE49-F238E27FC236}">
                <a16:creationId xmlns:a16="http://schemas.microsoft.com/office/drawing/2014/main" id="{B9C8B460-06E6-A995-697A-ABA1D94D3E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2" name="Rectangle 3">
            <a:extLst>
              <a:ext uri="{FF2B5EF4-FFF2-40B4-BE49-F238E27FC236}">
                <a16:creationId xmlns:a16="http://schemas.microsoft.com/office/drawing/2014/main" id="{2B482B92-8890-6FB3-E28A-57091D5B16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r>
              <a:rPr lang="en-US" altLang="it-CH"/>
              <a:t>Israel will install its settlers in the militarily conquered territories </a:t>
            </a:r>
          </a:p>
          <a:p>
            <a:pPr eaLnBrk="1" hangingPunct="1">
              <a:spcBef>
                <a:spcPct val="0"/>
              </a:spcBef>
            </a:pPr>
            <a:endParaRPr lang="en-GB" altLang="it-CH"/>
          </a:p>
          <a:p>
            <a:pPr eaLnBrk="1" hangingPunct="1">
              <a:spcBef>
                <a:spcPct val="0"/>
              </a:spcBef>
            </a:pPr>
            <a:r>
              <a:rPr lang="en-GB" altLang="it-CH"/>
              <a:t>In 2000 Israel started the construction of the surrounding wall und in January 2006 it confiscated the Jordan valley : 2400 Km2 land usurped, 50’000 beduins were expelled, left homeless and without income</a:t>
            </a:r>
          </a:p>
          <a:p>
            <a:pPr eaLnBrk="1" hangingPunct="1">
              <a:spcBef>
                <a:spcPct val="0"/>
              </a:spcBef>
            </a:pPr>
            <a:endParaRPr lang="en-GB" altLang="it-CH"/>
          </a:p>
          <a:p>
            <a:pPr eaLnBrk="1" hangingPunct="1">
              <a:spcBef>
                <a:spcPct val="0"/>
              </a:spcBef>
            </a:pPr>
            <a:r>
              <a:rPr lang="en-GB" altLang="it-CH"/>
              <a:t>http://en.wikipedia.org/wiki/Allon_Plan</a:t>
            </a:r>
          </a:p>
          <a:p>
            <a:pPr eaLnBrk="1" hangingPunct="1">
              <a:spcBef>
                <a:spcPct val="0"/>
              </a:spcBef>
            </a:pPr>
            <a:r>
              <a:rPr lang="en-GB" altLang="it-CH"/>
              <a:t>https://en.wikipedia.org/wiki/Right_of_conquest</a:t>
            </a:r>
          </a:p>
          <a:p>
            <a:pPr eaLnBrk="1" hangingPunct="1">
              <a:spcBef>
                <a:spcPct val="0"/>
              </a:spcBef>
            </a:pPr>
            <a:endParaRPr lang="en-GB" altLang="it-CH"/>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a:extLst>
              <a:ext uri="{FF2B5EF4-FFF2-40B4-BE49-F238E27FC236}">
                <a16:creationId xmlns:a16="http://schemas.microsoft.com/office/drawing/2014/main" id="{BA2631D2-A573-E9C5-FA5E-5A7FC02798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094B9F-33C4-446A-A595-6DA5EC0B7CAE}"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39299" name="Rectangle 2">
            <a:extLst>
              <a:ext uri="{FF2B5EF4-FFF2-40B4-BE49-F238E27FC236}">
                <a16:creationId xmlns:a16="http://schemas.microsoft.com/office/drawing/2014/main" id="{526AA734-1CFC-CC7A-1F5A-5CF8BC34D7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300" name="Rectangle 3">
            <a:extLst>
              <a:ext uri="{FF2B5EF4-FFF2-40B4-BE49-F238E27FC236}">
                <a16:creationId xmlns:a16="http://schemas.microsoft.com/office/drawing/2014/main" id="{A8FD2692-E8B9-429D-54D8-2A84AF2E28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Colonisation and settlement are planned.</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Unlike exploitative colonialism, whose goal is the exploitation of resources, the goal of settlement colonialism is a long-term occupation with a foreign population taking the place of the indigenous population, whose existence is even denied.</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Palestine, at first the site chosen by the settlers (usually the top of a hill) is occupied by a small group of settlers who stay there for a few hours or a few days. Thereafter the procedure is repeated often until it becomes continuous when the settlers erect a camping tent there. Later the tent will be replaced by a caravan and then by a container house and so on. Thus an ‘outpost’ is created, illegal because it is built on private palestinian land obviously without the consent of the owner. If the owner complains or tries to drive out the settlers, the Israeli army brutally represses the protest, the land is declared a ‘closed military zone’, is fenced off and becomes inaccessible.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Israeli government does not oppose the illegal occupation of Palestinian land by extremist settlers. On the contrary, as soon as an outpost is established, the government immediately provides all the necessary services and connections (road, drinking water, electricity, telephone and internet, sewage, bus connection, protection, various services...).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pictures 2 to 6, these are outposts built on land that is Palestinian owned but illegally and forcibly occupied by Zionist Israeli settlers. When the outposts have grown and become ‘settlements’ (images 8 and 9) the Israeli government, according to the Settlement Law, declares them ‘Israeli settlements’ and the land automatically and legally becomes Israeli property. In other words: legalised theft.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http://en.wikipedia.org/wiki/Israel_settlements</a:t>
            </a:r>
          </a:p>
          <a:p>
            <a:pPr eaLnBrk="1" hangingPunct="1">
              <a:spcBef>
                <a:spcPct val="0"/>
              </a:spcBef>
            </a:pPr>
            <a:r>
              <a:rPr lang="en-US" altLang="it-CH">
                <a:solidFill>
                  <a:srgbClr val="000000"/>
                </a:solidFill>
              </a:rPr>
              <a:t>https://en.wikipedia.org/wiki/Israeli_outpost</a:t>
            </a:r>
          </a:p>
          <a:p>
            <a:pPr eaLnBrk="1" hangingPunct="1">
              <a:spcBef>
                <a:spcPct val="0"/>
              </a:spcBef>
            </a:pPr>
            <a:r>
              <a:rPr lang="en-US" altLang="it-CH">
                <a:solidFill>
                  <a:srgbClr val="000000"/>
                </a:solidFill>
              </a:rPr>
              <a:t>https://en.wikipedia.org/wiki/Population_statistics_for_Israeli_settlements_in_the_West_Bank</a:t>
            </a:r>
          </a:p>
          <a:p>
            <a:pPr eaLnBrk="1" hangingPunct="1">
              <a:spcBef>
                <a:spcPct val="0"/>
              </a:spcBef>
            </a:pPr>
            <a:r>
              <a:rPr lang="en-US" altLang="it-CH">
                <a:solidFill>
                  <a:srgbClr val="000000"/>
                </a:solidFill>
              </a:rPr>
              <a:t>https://en.wikipedia.org/wiki/Coordinator_of_Government_Activities_in_the_Territories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https://agencemediapalestine.fr/blog/2024/07/04/colonisation-israel-approuve-la-plus-grande-confiscation-de-terres-depuis-trente-ans/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Jeff Halper - Decolonising Israel, Liberating Palestine. </a:t>
            </a:r>
          </a:p>
          <a:p>
            <a:pPr eaLnBrk="1" hangingPunct="1">
              <a:spcBef>
                <a:spcPct val="0"/>
              </a:spcBef>
            </a:pPr>
            <a:r>
              <a:rPr lang="en-US" altLang="it-CH">
                <a:solidFill>
                  <a:srgbClr val="000000"/>
                </a:solidFill>
              </a:rPr>
              <a:t>Zionism, Settler Colonialism and the Case for One Democratic State                       </a:t>
            </a:r>
          </a:p>
          <a:p>
            <a:pPr eaLnBrk="1" hangingPunct="1">
              <a:spcBef>
                <a:spcPct val="0"/>
              </a:spcBef>
            </a:pPr>
            <a:r>
              <a:rPr lang="en-US" altLang="it-CH">
                <a:solidFill>
                  <a:srgbClr val="000000"/>
                </a:solidFill>
              </a:rPr>
              <a:t>(Pluto Press, 2021)</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Haaretz published documents revealing the disturbing details of Israel's confiscation of land in Aqraba, a Palestinian village near Nablus, to build the illegal settlement of Gitit in the 1970s. These documents reveal the extent of the confiscation, which amounted to 83% of Aqraba's land. At the time, the village was home to approximately 4,000 residents. Israeli authorities used a crop sprayer to disperse a toxic chemical, which poses a serious risk to both animal life and human health, as part of a deliberate strategy to force Palestinians to leave the village.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https://www.haaretz.com/israel-news/2023-06-23/ty-article-magazine/.premium/israel-poisoned-palestinian-land-to-build-west-bank-settlement-in-1970s-documents-reveal/00000188-e8aa-df52-a79d-fcabdd200000</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a:extLst>
              <a:ext uri="{FF2B5EF4-FFF2-40B4-BE49-F238E27FC236}">
                <a16:creationId xmlns:a16="http://schemas.microsoft.com/office/drawing/2014/main" id="{C1917FB8-F505-8D71-DE33-1B962A282F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52E0A6-35C3-4B2E-B08E-DEF20FF198AC}" type="slidenum">
              <a:rPr lang="it-IT" altLang="it-CH" smtClean="0">
                <a:solidFill>
                  <a:srgbClr val="000000"/>
                </a:solidFill>
              </a:rPr>
              <a:pPr>
                <a:spcBef>
                  <a:spcPct val="0"/>
                </a:spcBef>
              </a:pPr>
              <a:t>117</a:t>
            </a:fld>
            <a:endParaRPr lang="it-IT" altLang="it-CH">
              <a:solidFill>
                <a:srgbClr val="000000"/>
              </a:solidFill>
            </a:endParaRPr>
          </a:p>
        </p:txBody>
      </p:sp>
      <p:sp>
        <p:nvSpPr>
          <p:cNvPr id="441347" name="Rectangle 2">
            <a:extLst>
              <a:ext uri="{FF2B5EF4-FFF2-40B4-BE49-F238E27FC236}">
                <a16:creationId xmlns:a16="http://schemas.microsoft.com/office/drawing/2014/main" id="{18A59AE3-95A0-AFDD-6617-08ADD7AA7D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8" name="Rectangle 3">
            <a:extLst>
              <a:ext uri="{FF2B5EF4-FFF2-40B4-BE49-F238E27FC236}">
                <a16:creationId xmlns:a16="http://schemas.microsoft.com/office/drawing/2014/main" id="{4C065F8B-68A0-2F12-0E51-20D679B7F0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settlement of Ariel is the largest Israeli settlement in the West Bank. There are 40’000 inhabitants, swimming pool, university, etc. </a:t>
            </a:r>
            <a:r>
              <a:rPr lang="en-US" altLang="it-CH"/>
              <a:t>Ariel's settlers dump their waste down to the palestinian village of Mirda.</a:t>
            </a:r>
            <a:endParaRPr lang="en-GB" altLang="it-CH"/>
          </a:p>
          <a:p>
            <a:pPr eaLnBrk="1" hangingPunct="1">
              <a:spcBef>
                <a:spcPct val="0"/>
              </a:spcBef>
            </a:pPr>
            <a:endParaRPr lang="en-GB" altLang="it-CH"/>
          </a:p>
          <a:p>
            <a:pPr eaLnBrk="1" hangingPunct="1">
              <a:spcBef>
                <a:spcPct val="0"/>
              </a:spcBef>
            </a:pPr>
            <a:r>
              <a:rPr lang="en-GB" altLang="it-CH"/>
              <a:t>http://en.wikipedia.org/wiki/Ariel_(city)</a:t>
            </a:r>
          </a:p>
          <a:p>
            <a:pPr eaLnBrk="1" hangingPunct="1">
              <a:spcBef>
                <a:spcPct val="0"/>
              </a:spcBef>
            </a:pPr>
            <a:r>
              <a:rPr lang="en-GB" altLang="it-CH"/>
              <a:t>http://en.wikipedia.org/wiki/Salfit</a:t>
            </a:r>
          </a:p>
          <a:p>
            <a:pPr eaLnBrk="1" hangingPunct="1">
              <a:spcBef>
                <a:spcPct val="0"/>
              </a:spcBef>
            </a:pPr>
            <a:r>
              <a:rPr lang="en-GB" altLang="it-CH"/>
              <a:t>http://en.wikipedia.org/wiki/Marda_(village)</a:t>
            </a:r>
          </a:p>
          <a:p>
            <a:pPr eaLnBrk="1" hangingPunct="1">
              <a:spcBef>
                <a:spcPct val="0"/>
              </a:spcBef>
            </a:pPr>
            <a:endParaRPr lang="en-GB" altLang="it-CH"/>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a:extLst>
              <a:ext uri="{FF2B5EF4-FFF2-40B4-BE49-F238E27FC236}">
                <a16:creationId xmlns:a16="http://schemas.microsoft.com/office/drawing/2014/main" id="{EDF36CCC-6C1E-DF3F-CA6F-DBAACAF4A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4E2EB7-95DE-4B59-A6C9-929D39DF6930}" type="slidenum">
              <a:rPr lang="it-IT" altLang="it-CH" smtClean="0">
                <a:solidFill>
                  <a:srgbClr val="000000"/>
                </a:solidFill>
              </a:rPr>
              <a:pPr>
                <a:spcBef>
                  <a:spcPct val="0"/>
                </a:spcBef>
              </a:pPr>
              <a:t>118</a:t>
            </a:fld>
            <a:endParaRPr lang="it-IT" altLang="it-CH">
              <a:solidFill>
                <a:srgbClr val="000000"/>
              </a:solidFill>
            </a:endParaRPr>
          </a:p>
        </p:txBody>
      </p:sp>
      <p:sp>
        <p:nvSpPr>
          <p:cNvPr id="443395" name="Rectangle 2">
            <a:extLst>
              <a:ext uri="{FF2B5EF4-FFF2-40B4-BE49-F238E27FC236}">
                <a16:creationId xmlns:a16="http://schemas.microsoft.com/office/drawing/2014/main" id="{89781CA5-6647-C57C-58DA-6E3747D425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6" name="Rectangle 3">
            <a:extLst>
              <a:ext uri="{FF2B5EF4-FFF2-40B4-BE49-F238E27FC236}">
                <a16:creationId xmlns:a16="http://schemas.microsoft.com/office/drawing/2014/main" id="{89543152-E6E2-87AB-B0A1-156611E8B1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Since 1991, Russian Jewish immigrants with Mafia connections found  the West Bank the perfect place for their money laundering and investment operations.</a:t>
            </a:r>
          </a:p>
          <a:p>
            <a:pPr eaLnBrk="1" hangingPunct="1">
              <a:spcBef>
                <a:spcPct val="0"/>
              </a:spcBef>
            </a:pPr>
            <a:endParaRPr lang="en-US" altLang="it-CH">
              <a:solidFill>
                <a:srgbClr val="000000"/>
              </a:solidFill>
            </a:endParaRPr>
          </a:p>
          <a:p>
            <a:pPr eaLnBrk="1" hangingPunct="1">
              <a:spcBef>
                <a:spcPct val="0"/>
              </a:spcBef>
            </a:pPr>
            <a:r>
              <a:rPr lang="en-GB" altLang="it-CH"/>
              <a:t>http://en.wikipedia.org/wiki/West_Bank_settlement#West_Bank</a:t>
            </a:r>
          </a:p>
          <a:p>
            <a:pPr eaLnBrk="1" hangingPunct="1">
              <a:spcBef>
                <a:spcPct val="0"/>
              </a:spcBef>
            </a:pPr>
            <a:r>
              <a:rPr lang="en-GB" altLang="it-CH"/>
              <a:t>http://passblue.com/2014/07/11/israeli-settlements-a-timeline-from-1967-to-now/</a:t>
            </a:r>
          </a:p>
          <a:p>
            <a:pPr eaLnBrk="1" hangingPunct="1">
              <a:spcBef>
                <a:spcPct val="0"/>
              </a:spcBef>
            </a:pPr>
            <a:r>
              <a:rPr lang="en-GB" altLang="it-CH"/>
              <a:t>http://en.wikipedia.org/wiki/Russian_Jewish_immigration_to_Israel</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egnaposto immagine diapositiva 1">
            <a:extLst>
              <a:ext uri="{FF2B5EF4-FFF2-40B4-BE49-F238E27FC236}">
                <a16:creationId xmlns:a16="http://schemas.microsoft.com/office/drawing/2014/main" id="{C34A070C-67F5-6F09-FD03-5BC0EDB4F7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Segnaposto note 2">
            <a:extLst>
              <a:ext uri="{FF2B5EF4-FFF2-40B4-BE49-F238E27FC236}">
                <a16:creationId xmlns:a16="http://schemas.microsoft.com/office/drawing/2014/main" id="{D4F8E593-7FE7-0B31-D4CB-2B8A09FD5A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East Jerusalem: note that on the ground the situation is constantly changing and the area occupied by Israel continues to expand even more.</a:t>
            </a:r>
          </a:p>
          <a:p>
            <a:pPr eaLnBrk="1" hangingPunct="1">
              <a:spcBef>
                <a:spcPct val="0"/>
              </a:spcBef>
            </a:pPr>
            <a:r>
              <a:rPr lang="en-US" altLang="it-CH"/>
              <a:t>In 1948, the Israelis illegally occupied West Jerusalem. </a:t>
            </a:r>
          </a:p>
          <a:p>
            <a:pPr eaLnBrk="1" hangingPunct="1">
              <a:spcBef>
                <a:spcPct val="0"/>
              </a:spcBef>
            </a:pPr>
            <a:r>
              <a:rPr lang="en-US" altLang="it-CH"/>
              <a:t>In 1967 they occupied East Jerusalem and have incorporated the eastern part of the city in the municipality of West Jerusalem. </a:t>
            </a:r>
          </a:p>
          <a:p>
            <a:pPr eaLnBrk="1" hangingPunct="1">
              <a:spcBef>
                <a:spcPct val="0"/>
              </a:spcBef>
            </a:pPr>
            <a:r>
              <a:rPr lang="en-US" altLang="it-CH"/>
              <a:t>Following they illegally declared Jerusalem one and indivisible capital of Israel, and they surrounded it with a large wall. </a:t>
            </a:r>
          </a:p>
          <a:p>
            <a:pPr eaLnBrk="1" hangingPunct="1">
              <a:spcBef>
                <a:spcPct val="0"/>
              </a:spcBef>
            </a:pPr>
            <a:r>
              <a:rPr lang="en-US" altLang="it-CH"/>
              <a:t>For several years, the Israelis are, little by little, expelling the no - Jews from East and West Jerusalem. </a:t>
            </a:r>
          </a:p>
          <a:p>
            <a:pPr eaLnBrk="1" hangingPunct="1">
              <a:spcBef>
                <a:spcPct val="0"/>
              </a:spcBef>
            </a:pPr>
            <a:r>
              <a:rPr lang="en-US" altLang="it-CH"/>
              <a:t>The Palestinians want to make East Jerusalem the capital of the state of Palestine, which the Israelis want to prevent. </a:t>
            </a:r>
          </a:p>
          <a:p>
            <a:pPr eaLnBrk="1" hangingPunct="1">
              <a:spcBef>
                <a:spcPct val="0"/>
              </a:spcBef>
            </a:pPr>
            <a:endParaRPr lang="en-US" altLang="it-CH"/>
          </a:p>
          <a:p>
            <a:pPr eaLnBrk="1" hangingPunct="1">
              <a:spcBef>
                <a:spcPct val="0"/>
              </a:spcBef>
            </a:pPr>
            <a:r>
              <a:rPr lang="en-US" altLang="it-CH"/>
              <a:t>Palestinian residents of East Jerusalem, despite being forced to pay taxes like everyone else, receive very few public services from  the Israeli municipal administration.  But the Palestinians who do not pay the taxes their residency permit is revoked and often, citing various pretexts, the house/land is confiscated.</a:t>
            </a:r>
          </a:p>
          <a:p>
            <a:pPr eaLnBrk="1" hangingPunct="1">
              <a:spcBef>
                <a:spcPct val="0"/>
              </a:spcBef>
            </a:pPr>
            <a:r>
              <a:rPr lang="it-IT" altLang="it-CH"/>
              <a:t>http://en.wikipedia.org/wiki/East_Jerusalem</a:t>
            </a:r>
          </a:p>
          <a:p>
            <a:pPr eaLnBrk="1" hangingPunct="1">
              <a:spcBef>
                <a:spcPct val="0"/>
              </a:spcBef>
            </a:pPr>
            <a:r>
              <a:rPr lang="it-IT" altLang="it-CH"/>
              <a:t>http://www.globalresearch.ca/israels-ethnic-cleansing-jerusalem-to-be-arab-free-by-2015/5303597</a:t>
            </a:r>
          </a:p>
          <a:p>
            <a:pPr eaLnBrk="1" hangingPunct="1">
              <a:spcBef>
                <a:spcPct val="0"/>
              </a:spcBef>
            </a:pPr>
            <a:r>
              <a:rPr lang="it-IT" altLang="it-CH"/>
              <a:t>http://en.wikipedia.org/wiki/Positions_on_Jerusalem</a:t>
            </a:r>
          </a:p>
          <a:p>
            <a:pPr eaLnBrk="1" hangingPunct="1">
              <a:spcBef>
                <a:spcPct val="0"/>
              </a:spcBef>
            </a:pPr>
            <a:r>
              <a:rPr lang="it-IT" altLang="it-CH"/>
              <a:t>http://en.wikipedia.org/wiki/Judaization_of_Jerusalem</a:t>
            </a:r>
          </a:p>
          <a:p>
            <a:pPr eaLnBrk="1" hangingPunct="1">
              <a:spcBef>
                <a:spcPct val="0"/>
              </a:spcBef>
            </a:pPr>
            <a:r>
              <a:rPr lang="it-IT" altLang="it-CH"/>
              <a:t>http://www.acri.org.il/en/category/east-jerusalem/</a:t>
            </a:r>
          </a:p>
          <a:p>
            <a:pPr eaLnBrk="1" hangingPunct="1">
              <a:spcBef>
                <a:spcPct val="0"/>
              </a:spcBef>
            </a:pPr>
            <a:r>
              <a:rPr lang="it-IT" altLang="it-CH"/>
              <a:t>http://www.btselem.org/jerusalem/discriminating_policy</a:t>
            </a:r>
          </a:p>
          <a:p>
            <a:pPr eaLnBrk="1" hangingPunct="1">
              <a:spcBef>
                <a:spcPct val="0"/>
              </a:spcBef>
            </a:pPr>
            <a:r>
              <a:rPr lang="it-IT" altLang="it-CH"/>
              <a:t>http://www.fhfpal.org/mis/discrimination_e.htm</a:t>
            </a:r>
          </a:p>
          <a:p>
            <a:pPr eaLnBrk="1" hangingPunct="1">
              <a:spcBef>
                <a:spcPct val="0"/>
              </a:spcBef>
            </a:pPr>
            <a:r>
              <a:rPr lang="it-IT" altLang="it-CH"/>
              <a:t>http://stopthewall.org/es/node/5747</a:t>
            </a:r>
          </a:p>
          <a:p>
            <a:pPr eaLnBrk="1" hangingPunct="1">
              <a:spcBef>
                <a:spcPct val="0"/>
              </a:spcBef>
            </a:pPr>
            <a:endParaRPr lang="it-IT" altLang="it-CH"/>
          </a:p>
          <a:p>
            <a:pPr eaLnBrk="1" hangingPunct="1">
              <a:spcBef>
                <a:spcPct val="0"/>
              </a:spcBef>
            </a:pPr>
            <a:r>
              <a:rPr lang="it-IT" altLang="it-CH"/>
              <a:t>http://en.wikipedia.org/wiki/Orient_House</a:t>
            </a:r>
          </a:p>
          <a:p>
            <a:pPr eaLnBrk="1" hangingPunct="1">
              <a:spcBef>
                <a:spcPct val="0"/>
              </a:spcBef>
            </a:pPr>
            <a:r>
              <a:rPr lang="it-IT" altLang="it-CH"/>
              <a:t>http://electronicintifada.net/content/quiet-transfer-east-jerusalem-nears-completion/6412</a:t>
            </a:r>
          </a:p>
          <a:p>
            <a:pPr eaLnBrk="1" hangingPunct="1">
              <a:spcBef>
                <a:spcPct val="0"/>
              </a:spcBef>
            </a:pPr>
            <a:endParaRPr lang="it-IT" altLang="it-CH"/>
          </a:p>
          <a:p>
            <a:pPr eaLnBrk="1" hangingPunct="1">
              <a:spcBef>
                <a:spcPct val="0"/>
              </a:spcBef>
            </a:pPr>
            <a:endParaRPr lang="it-IT" altLang="it-CH"/>
          </a:p>
          <a:p>
            <a:pPr eaLnBrk="1" hangingPunct="1">
              <a:spcBef>
                <a:spcPct val="0"/>
              </a:spcBef>
            </a:pPr>
            <a:endParaRPr lang="it-IT" altLang="it-CH"/>
          </a:p>
        </p:txBody>
      </p:sp>
      <p:sp>
        <p:nvSpPr>
          <p:cNvPr id="445444" name="Segnaposto numero diapositiva 3">
            <a:extLst>
              <a:ext uri="{FF2B5EF4-FFF2-40B4-BE49-F238E27FC236}">
                <a16:creationId xmlns:a16="http://schemas.microsoft.com/office/drawing/2014/main" id="{8ADC83E7-04B2-6D69-CA17-0F8199D2D2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105EB8-702F-4D57-998D-811C01C47388}" type="slidenum">
              <a:rPr lang="it-IT" altLang="it-CH" sz="1800" smtClean="0">
                <a:solidFill>
                  <a:srgbClr val="000000"/>
                </a:solidFill>
              </a:rPr>
              <a:pPr>
                <a:spcBef>
                  <a:spcPct val="0"/>
                </a:spcBef>
              </a:pPr>
              <a:t>119</a:t>
            </a:fld>
            <a:endParaRPr lang="it-IT" altLang="it-CH" sz="18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3346B78F-1AD6-AA15-E6B1-C73357E7F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865C6A-C660-434B-ACC1-67FDB43CBB90}" type="slidenum">
              <a:rPr lang="it-IT" altLang="it-CH" smtClean="0">
                <a:solidFill>
                  <a:srgbClr val="000000"/>
                </a:solidFill>
                <a:latin typeface="Arial" panose="020B0604020202020204" pitchFamily="34" charset="0"/>
              </a:rPr>
              <a:pPr>
                <a:spcBef>
                  <a:spcPct val="0"/>
                </a:spcBef>
              </a:pPr>
              <a:t>12</a:t>
            </a:fld>
            <a:endParaRPr lang="it-IT" altLang="it-CH">
              <a:solidFill>
                <a:srgbClr val="000000"/>
              </a:solidFill>
              <a:latin typeface="Arial" panose="020B0604020202020204" pitchFamily="34" charset="0"/>
            </a:endParaRPr>
          </a:p>
        </p:txBody>
      </p:sp>
      <p:sp>
        <p:nvSpPr>
          <p:cNvPr id="226307" name="Rectangle 2">
            <a:extLst>
              <a:ext uri="{FF2B5EF4-FFF2-40B4-BE49-F238E27FC236}">
                <a16:creationId xmlns:a16="http://schemas.microsoft.com/office/drawing/2014/main" id="{69358504-C80B-C5A1-1A53-89A661784E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8" name="Rectangle 3">
            <a:extLst>
              <a:ext uri="{FF2B5EF4-FFF2-40B4-BE49-F238E27FC236}">
                <a16:creationId xmlns:a16="http://schemas.microsoft.com/office/drawing/2014/main" id="{1B00E64A-2C01-CB6E-9963-69D84277A6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http://en.wikipedia.org/wiki/Avraham</a:t>
            </a:r>
          </a:p>
          <a:p>
            <a:pPr eaLnBrk="1" hangingPunct="1">
              <a:spcBef>
                <a:spcPct val="0"/>
              </a:spcBef>
            </a:pPr>
            <a:r>
              <a:rPr lang="en-GB" altLang="it-CH"/>
              <a:t>http://en.wikipedia.org/wiki/Lech-Lecha</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a:extLst>
              <a:ext uri="{FF2B5EF4-FFF2-40B4-BE49-F238E27FC236}">
                <a16:creationId xmlns:a16="http://schemas.microsoft.com/office/drawing/2014/main" id="{AA5BEDF3-027F-A87D-36FB-6C18F7A136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7EA845-135B-4657-9EFD-917F69E228BB}" type="slidenum">
              <a:rPr lang="it-IT" altLang="it-CH" smtClean="0">
                <a:solidFill>
                  <a:srgbClr val="000000"/>
                </a:solidFill>
              </a:rPr>
              <a:pPr>
                <a:spcBef>
                  <a:spcPct val="0"/>
                </a:spcBef>
              </a:pPr>
              <a:t>120</a:t>
            </a:fld>
            <a:endParaRPr lang="it-IT" altLang="it-CH">
              <a:solidFill>
                <a:srgbClr val="000000"/>
              </a:solidFill>
            </a:endParaRPr>
          </a:p>
        </p:txBody>
      </p:sp>
      <p:sp>
        <p:nvSpPr>
          <p:cNvPr id="447491" name="Rectangle 2">
            <a:extLst>
              <a:ext uri="{FF2B5EF4-FFF2-40B4-BE49-F238E27FC236}">
                <a16:creationId xmlns:a16="http://schemas.microsoft.com/office/drawing/2014/main" id="{D3885BB9-9472-7F1E-FCD8-9E51A1E877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2" name="Rectangle 3">
            <a:extLst>
              <a:ext uri="{FF2B5EF4-FFF2-40B4-BE49-F238E27FC236}">
                <a16:creationId xmlns:a16="http://schemas.microsoft.com/office/drawing/2014/main" id="{9AD9CAFE-FF9B-6D54-A789-334BBD4690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the meantime, these concrete elements have been replaced by the "WALL" which is impassable.</a:t>
            </a:r>
          </a:p>
          <a:p>
            <a:pPr eaLnBrk="1" hangingPunct="1">
              <a:spcBef>
                <a:spcPct val="0"/>
              </a:spcBef>
            </a:pPr>
            <a:r>
              <a:rPr lang="en-GB" altLang="it-CH"/>
              <a:t>http://en.wikipedia.org/wiki/Abu_Dis</a:t>
            </a:r>
          </a:p>
          <a:p>
            <a:pPr eaLnBrk="1" hangingPunct="1">
              <a:spcBef>
                <a:spcPct val="0"/>
              </a:spcBef>
            </a:pPr>
            <a:endParaRPr lang="en-GB" altLang="it-CH"/>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a:extLst>
              <a:ext uri="{FF2B5EF4-FFF2-40B4-BE49-F238E27FC236}">
                <a16:creationId xmlns:a16="http://schemas.microsoft.com/office/drawing/2014/main" id="{97B1D18C-052E-1E28-530F-B0BA1A7073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53C927-C0EF-4C45-84B7-C59E9176031D}" type="slidenum">
              <a:rPr lang="it-IT" altLang="it-CH" smtClean="0">
                <a:solidFill>
                  <a:srgbClr val="000000"/>
                </a:solidFill>
                <a:latin typeface="Arial" panose="020B0604020202020204" pitchFamily="34" charset="0"/>
              </a:rPr>
              <a:pPr>
                <a:spcBef>
                  <a:spcPct val="0"/>
                </a:spcBef>
              </a:pPr>
              <a:t>121</a:t>
            </a:fld>
            <a:endParaRPr lang="it-IT" altLang="it-CH">
              <a:solidFill>
                <a:srgbClr val="000000"/>
              </a:solidFill>
              <a:latin typeface="Arial" panose="020B0604020202020204" pitchFamily="34" charset="0"/>
            </a:endParaRPr>
          </a:p>
        </p:txBody>
      </p:sp>
      <p:sp>
        <p:nvSpPr>
          <p:cNvPr id="449539" name="Rectangle 2">
            <a:extLst>
              <a:ext uri="{FF2B5EF4-FFF2-40B4-BE49-F238E27FC236}">
                <a16:creationId xmlns:a16="http://schemas.microsoft.com/office/drawing/2014/main" id="{98FDDE9F-B20D-20D7-EA39-0D5D2BBECE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40" name="Rectangle 3">
            <a:extLst>
              <a:ext uri="{FF2B5EF4-FFF2-40B4-BE49-F238E27FC236}">
                <a16:creationId xmlns:a16="http://schemas.microsoft.com/office/drawing/2014/main" id="{CF1C5A9C-2002-81DC-C0C7-567BB1D555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In addition to the impassable roads reserved for Israelis, the Palestinian territories are also fragmented by the WALL, the checkpoints, the blocked roads, the settlements, military bases, parks, from archaeological sites, and so on. For Palestinians, it is very difficult to move, while the Israelis have no such problems.</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http://en.wikipedia.org/wiki/West_Bank#Roads</a:t>
            </a:r>
          </a:p>
          <a:p>
            <a:r>
              <a:rPr lang="it-CH" altLang="it-CH">
                <a:solidFill>
                  <a:srgbClr val="000000"/>
                </a:solidFill>
              </a:rPr>
              <a:t>http://visualizingpalestine.org/visuals/segregated-roads-west-bank</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91E06E25-6F3D-9FF5-B87B-803D2B456E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C77DEC76-E9ED-407A-47E2-636F401005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51588" name="Segnaposto numero diapositiva 3">
            <a:extLst>
              <a:ext uri="{FF2B5EF4-FFF2-40B4-BE49-F238E27FC236}">
                <a16:creationId xmlns:a16="http://schemas.microsoft.com/office/drawing/2014/main" id="{F822978C-418A-6160-B839-FD4DA9A300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55354B-E71E-4829-BAA5-7A0537EE40F6}"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a:extLst>
              <a:ext uri="{FF2B5EF4-FFF2-40B4-BE49-F238E27FC236}">
                <a16:creationId xmlns:a16="http://schemas.microsoft.com/office/drawing/2014/main" id="{1EC0C2F7-B3B9-1D59-AAA2-8749DD1346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02BC9A-64B1-4BB9-83F2-FB7D115F5D08}" type="slidenum">
              <a:rPr lang="it-IT" altLang="it-CH" sz="1800" smtClean="0">
                <a:solidFill>
                  <a:srgbClr val="000000"/>
                </a:solidFill>
              </a:rPr>
              <a:pPr>
                <a:spcBef>
                  <a:spcPct val="0"/>
                </a:spcBef>
              </a:pPr>
              <a:t>123</a:t>
            </a:fld>
            <a:endParaRPr lang="it-IT" altLang="it-CH" sz="1800">
              <a:solidFill>
                <a:srgbClr val="000000"/>
              </a:solidFill>
            </a:endParaRPr>
          </a:p>
        </p:txBody>
      </p:sp>
      <p:sp>
        <p:nvSpPr>
          <p:cNvPr id="453635" name="Rectangle 2">
            <a:extLst>
              <a:ext uri="{FF2B5EF4-FFF2-40B4-BE49-F238E27FC236}">
                <a16:creationId xmlns:a16="http://schemas.microsoft.com/office/drawing/2014/main" id="{2A66CEA9-80F2-49FD-2D66-2A44284878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6" name="Rectangle 3">
            <a:extLst>
              <a:ext uri="{FF2B5EF4-FFF2-40B4-BE49-F238E27FC236}">
                <a16:creationId xmlns:a16="http://schemas.microsoft.com/office/drawing/2014/main" id="{940B750D-4548-D2D9-0049-7DF97EFB25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http://en.wikipedia.org/wiki/1973_War_between_Egypt_and_Israel</a:t>
            </a:r>
          </a:p>
          <a:p>
            <a:pPr eaLnBrk="1" hangingPunct="1">
              <a:spcBef>
                <a:spcPct val="0"/>
              </a:spcBef>
            </a:pPr>
            <a:r>
              <a:rPr lang="en-GB" altLang="it-CH"/>
              <a:t>http://en.wikipedia.org/wiki/Yom_Kippur_War</a:t>
            </a:r>
          </a:p>
          <a:p>
            <a:pPr eaLnBrk="1" hangingPunct="1">
              <a:spcBef>
                <a:spcPct val="0"/>
              </a:spcBef>
            </a:pPr>
            <a:endParaRPr lang="en-GB" altLang="it-CH"/>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a:extLst>
              <a:ext uri="{FF2B5EF4-FFF2-40B4-BE49-F238E27FC236}">
                <a16:creationId xmlns:a16="http://schemas.microsoft.com/office/drawing/2014/main" id="{D1C22965-2B40-06A4-FCE8-6D3A4BAB6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307DDD-5DBB-4F2B-BD0B-E905A8589B3F}" type="slidenum">
              <a:rPr lang="it-IT" altLang="it-CH" smtClean="0">
                <a:solidFill>
                  <a:srgbClr val="000000"/>
                </a:solidFill>
              </a:rPr>
              <a:pPr>
                <a:spcBef>
                  <a:spcPct val="0"/>
                </a:spcBef>
              </a:pPr>
              <a:t>124</a:t>
            </a:fld>
            <a:endParaRPr lang="it-IT" altLang="it-CH">
              <a:solidFill>
                <a:srgbClr val="000000"/>
              </a:solidFill>
            </a:endParaRPr>
          </a:p>
        </p:txBody>
      </p:sp>
      <p:sp>
        <p:nvSpPr>
          <p:cNvPr id="455683" name="Rectangle 2">
            <a:extLst>
              <a:ext uri="{FF2B5EF4-FFF2-40B4-BE49-F238E27FC236}">
                <a16:creationId xmlns:a16="http://schemas.microsoft.com/office/drawing/2014/main" id="{C4274806-1F3C-77E5-390A-02CD0C2E91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4" name="Rectangle 3">
            <a:extLst>
              <a:ext uri="{FF2B5EF4-FFF2-40B4-BE49-F238E27FC236}">
                <a16:creationId xmlns:a16="http://schemas.microsoft.com/office/drawing/2014/main" id="{3BB14C88-DB0B-A21D-784D-09A1CB989B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http://en.wikipedia.org/wiki/Egypt-Israel_Peace_Treaty</a:t>
            </a:r>
          </a:p>
          <a:p>
            <a:pPr eaLnBrk="1" hangingPunct="1">
              <a:spcBef>
                <a:spcPct val="0"/>
              </a:spcBef>
            </a:pPr>
            <a:r>
              <a:rPr lang="en-GB" altLang="it-CH"/>
              <a:t>http://it.wikipedia.org/wiki/Anwar_al-Sadat</a:t>
            </a:r>
          </a:p>
          <a:p>
            <a:pPr eaLnBrk="1" hangingPunct="1">
              <a:spcBef>
                <a:spcPct val="0"/>
              </a:spcBef>
            </a:pPr>
            <a:endParaRPr lang="en-GB" altLang="it-CH"/>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a:extLst>
              <a:ext uri="{FF2B5EF4-FFF2-40B4-BE49-F238E27FC236}">
                <a16:creationId xmlns:a16="http://schemas.microsoft.com/office/drawing/2014/main" id="{AEE68AC7-B70A-3B59-2348-8D861D3CD0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E68CED-51E5-4799-A6EA-EB9686DAFDCC}" type="slidenum">
              <a:rPr lang="it-IT" altLang="it-CH" sz="1800" smtClean="0">
                <a:solidFill>
                  <a:srgbClr val="000000"/>
                </a:solidFill>
              </a:rPr>
              <a:pPr>
                <a:spcBef>
                  <a:spcPct val="0"/>
                </a:spcBef>
              </a:pPr>
              <a:t>125</a:t>
            </a:fld>
            <a:endParaRPr lang="it-IT" altLang="it-CH" sz="1800">
              <a:solidFill>
                <a:srgbClr val="000000"/>
              </a:solidFill>
            </a:endParaRPr>
          </a:p>
        </p:txBody>
      </p:sp>
      <p:sp>
        <p:nvSpPr>
          <p:cNvPr id="457731" name="Rectangle 2">
            <a:extLst>
              <a:ext uri="{FF2B5EF4-FFF2-40B4-BE49-F238E27FC236}">
                <a16:creationId xmlns:a16="http://schemas.microsoft.com/office/drawing/2014/main" id="{3F44C112-2F28-D025-4CAE-DD4226FA51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2" name="Rectangle 3">
            <a:extLst>
              <a:ext uri="{FF2B5EF4-FFF2-40B4-BE49-F238E27FC236}">
                <a16:creationId xmlns:a16="http://schemas.microsoft.com/office/drawing/2014/main" id="{0DC2DE6E-186E-A14C-B744-514C9B85EB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invaded Lebanon for the first time in 1978 and a second time in 1982, ignoring UN resolutions. In the aftermath, Israel bombed Lebanon several times causing enormous damage and hundreds of casualties. In 2006, Israel shelled Lebanon heavily, causing thousands of casualties, almost all civilians, paralysing the whole country, and initiating huge destruction.</a:t>
            </a:r>
          </a:p>
          <a:p>
            <a:pPr eaLnBrk="1" hangingPunct="1">
              <a:spcBef>
                <a:spcPct val="0"/>
              </a:spcBef>
            </a:pPr>
            <a:endParaRPr lang="en-GB" altLang="it-CH"/>
          </a:p>
          <a:p>
            <a:pPr eaLnBrk="1" hangingPunct="1">
              <a:spcBef>
                <a:spcPct val="0"/>
              </a:spcBef>
            </a:pPr>
            <a:r>
              <a:rPr lang="en-GB" altLang="it-CH"/>
              <a:t>http://en.wikipedia.org/wiki/1982_Lebanon_War</a:t>
            </a:r>
          </a:p>
          <a:p>
            <a:pPr eaLnBrk="1" hangingPunct="1">
              <a:spcBef>
                <a:spcPct val="0"/>
              </a:spcBef>
            </a:pPr>
            <a:r>
              <a:rPr lang="en-GB" altLang="it-CH"/>
              <a:t>http://en.wikipedia.org/wiki/South_Lebanon_security_belt</a:t>
            </a:r>
          </a:p>
          <a:p>
            <a:pPr eaLnBrk="1" hangingPunct="1">
              <a:spcBef>
                <a:spcPct val="0"/>
              </a:spcBef>
            </a:pPr>
            <a:r>
              <a:rPr lang="en-GB" altLang="it-CH"/>
              <a:t>http://en.wikipedia.org/wiki/South_Lebanon_Army</a:t>
            </a:r>
          </a:p>
          <a:p>
            <a:pPr eaLnBrk="1" hangingPunct="1">
              <a:spcBef>
                <a:spcPct val="0"/>
              </a:spcBef>
            </a:pPr>
            <a:r>
              <a:rPr lang="en-GB" altLang="it-CH"/>
              <a:t>http://en.wikipedia.org/wiki/UNIFIL</a:t>
            </a:r>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en-US" altLang="it-CH"/>
              <a:t>During the military intervention in Lebanon in the summer of 1982, the IDF (Israeli Defence Force) looted and devastated the archive of the Palestine Research Centre in Beirut. The archive contained more than 25,000 historical documents on Palestine, including a collection of images and films that made up the world's largest collection on Palestinian history. The entire visual memory of the country thus became a spoils of war, renamed in part for ideological reasons.</a:t>
            </a:r>
          </a:p>
          <a:p>
            <a:pPr eaLnBrk="1" hangingPunct="1">
              <a:spcBef>
                <a:spcPct val="0"/>
              </a:spcBef>
            </a:pPr>
            <a:endParaRPr lang="en-US" altLang="it-CH"/>
          </a:p>
          <a:p>
            <a:pPr eaLnBrk="1" hangingPunct="1">
              <a:spcBef>
                <a:spcPct val="0"/>
              </a:spcBef>
            </a:pPr>
            <a:r>
              <a:rPr lang="en-US" altLang="it-CH"/>
              <a:t>https://www.nytimes.com/1982/10/01/world/israeli-looted-archives-of-plo-officials-say.html</a:t>
            </a:r>
          </a:p>
          <a:p>
            <a:pPr eaLnBrk="1" hangingPunct="1">
              <a:spcBef>
                <a:spcPct val="0"/>
              </a:spcBef>
            </a:pPr>
            <a:r>
              <a:rPr lang="en-US" altLang="it-CH"/>
              <a:t>https://en.wikipedia.org/wiki/Palestine_Research_Center</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a:extLst>
              <a:ext uri="{FF2B5EF4-FFF2-40B4-BE49-F238E27FC236}">
                <a16:creationId xmlns:a16="http://schemas.microsoft.com/office/drawing/2014/main" id="{23857416-CFE3-1F2E-AD8C-5EC1CB1F77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F6BB353-3D84-4E30-80FA-9A1F98F14854}" type="slidenum">
              <a:rPr lang="it-IT" altLang="it-CH" smtClean="0">
                <a:solidFill>
                  <a:srgbClr val="000000"/>
                </a:solidFill>
                <a:latin typeface="Arial" panose="020B0604020202020204" pitchFamily="34" charset="0"/>
              </a:rPr>
              <a:pPr>
                <a:spcBef>
                  <a:spcPct val="0"/>
                </a:spcBef>
              </a:pPr>
              <a:t>126</a:t>
            </a:fld>
            <a:endParaRPr lang="it-IT" altLang="it-CH">
              <a:solidFill>
                <a:srgbClr val="000000"/>
              </a:solidFill>
              <a:latin typeface="Arial" panose="020B0604020202020204" pitchFamily="34" charset="0"/>
            </a:endParaRPr>
          </a:p>
        </p:txBody>
      </p:sp>
      <p:sp>
        <p:nvSpPr>
          <p:cNvPr id="459779" name="Rectangle 2">
            <a:extLst>
              <a:ext uri="{FF2B5EF4-FFF2-40B4-BE49-F238E27FC236}">
                <a16:creationId xmlns:a16="http://schemas.microsoft.com/office/drawing/2014/main" id="{32A7904B-78A3-05D3-2A99-124AA19CE3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80" name="Rectangle 3">
            <a:extLst>
              <a:ext uri="{FF2B5EF4-FFF2-40B4-BE49-F238E27FC236}">
                <a16:creationId xmlns:a16="http://schemas.microsoft.com/office/drawing/2014/main" id="{6FBEADE1-4AFD-4980-CCE4-A11C666DCB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The massacre was carried out by Christian Maronite militias supported, trained, equipped, armed etc. by the Israeli army. The militias were divided into 3 teams of 60 men who "worked" 3 days in 8-hour shifts. The killers threw hand grenades into houses and killed survivors with knives or firearms and then stole all valuables. Ariel Sharon, Israel's defense minister, was later forced to resign. Depending on the sources, the victims were between 3'500 and 5'000.</a:t>
            </a:r>
          </a:p>
          <a:p>
            <a:pPr eaLnBrk="1" hangingPunct="1">
              <a:spcBef>
                <a:spcPct val="0"/>
              </a:spcBef>
            </a:pPr>
            <a:endParaRPr lang="en-US" altLang="it-CH">
              <a:solidFill>
                <a:srgbClr val="000000"/>
              </a:solidFill>
            </a:endParaRPr>
          </a:p>
          <a:p>
            <a:pPr eaLnBrk="1" hangingPunct="1">
              <a:spcBef>
                <a:spcPct val="0"/>
              </a:spcBef>
            </a:pPr>
            <a:r>
              <a:rPr lang="en-GB" altLang="it-CH">
                <a:solidFill>
                  <a:srgbClr val="000000"/>
                </a:solidFill>
              </a:rPr>
              <a:t>http://en.wikipedia.org/wiki/Sabra_and_Shatila_massacre</a:t>
            </a:r>
          </a:p>
          <a:p>
            <a:pPr eaLnBrk="1" hangingPunct="1">
              <a:spcBef>
                <a:spcPct val="0"/>
              </a:spcBef>
            </a:pPr>
            <a:r>
              <a:rPr lang="en-GB" altLang="it-CH">
                <a:solidFill>
                  <a:srgbClr val="000000"/>
                </a:solidFill>
              </a:rPr>
              <a:t>https://en.irna.ir/news/84040341/Sabra-Shatila-documents-proving-Zionist-regime-s-crimes</a:t>
            </a:r>
          </a:p>
          <a:p>
            <a:pPr eaLnBrk="1" hangingPunct="1">
              <a:spcBef>
                <a:spcPct val="0"/>
              </a:spcBef>
            </a:pPr>
            <a:r>
              <a:rPr lang="en-GB" altLang="it-CH">
                <a:solidFill>
                  <a:srgbClr val="000000"/>
                </a:solidFill>
              </a:rPr>
              <a:t>https://www.palestine-studies.org/en/node/232060</a:t>
            </a:r>
          </a:p>
          <a:p>
            <a:pPr eaLnBrk="1" hangingPunct="1">
              <a:spcBef>
                <a:spcPct val="0"/>
              </a:spcBef>
            </a:pPr>
            <a:r>
              <a:rPr lang="en-GB" altLang="it-CH">
                <a:solidFill>
                  <a:srgbClr val="000000"/>
                </a:solidFill>
              </a:rPr>
              <a:t>https://www.humanite.fr/culture-et-savoir/sabra-et-chatila/sabra-et-chatila-en-1982-trois-jours-dhorreur-dans-les-camps-de-refugies-palestiniens</a:t>
            </a:r>
          </a:p>
          <a:p>
            <a:pPr eaLnBrk="1" hangingPunct="1">
              <a:spcBef>
                <a:spcPct val="0"/>
              </a:spcBef>
            </a:pPr>
            <a:endParaRPr lang="en-GB" altLang="it-CH">
              <a:solidFill>
                <a:srgbClr val="000000"/>
              </a:solidFill>
            </a:endParaRPr>
          </a:p>
          <a:p>
            <a:pPr eaLnBrk="1" hangingPunct="1">
              <a:spcBef>
                <a:spcPct val="0"/>
              </a:spcBef>
            </a:pPr>
            <a:r>
              <a:rPr lang="en-US" altLang="it-CH">
                <a:solidFill>
                  <a:srgbClr val="000000"/>
                </a:solidFill>
              </a:rPr>
              <a:t>The subsequent International commission of enquiry, headed on site by the swiss Martin Büechi, established that some 5’000 Palestinians were killed.</a:t>
            </a: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a:extLst>
              <a:ext uri="{FF2B5EF4-FFF2-40B4-BE49-F238E27FC236}">
                <a16:creationId xmlns:a16="http://schemas.microsoft.com/office/drawing/2014/main" id="{FC83F48D-6343-41C5-FFB3-A90CACE282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7395A9-DB8E-4099-95E3-CEE680FD4061}" type="slidenum">
              <a:rPr lang="it-IT" altLang="it-CH" smtClean="0">
                <a:solidFill>
                  <a:srgbClr val="000000"/>
                </a:solidFill>
              </a:rPr>
              <a:pPr>
                <a:spcBef>
                  <a:spcPct val="0"/>
                </a:spcBef>
              </a:pPr>
              <a:t>127</a:t>
            </a:fld>
            <a:endParaRPr lang="it-IT" altLang="it-CH">
              <a:solidFill>
                <a:srgbClr val="000000"/>
              </a:solidFill>
            </a:endParaRPr>
          </a:p>
        </p:txBody>
      </p:sp>
      <p:sp>
        <p:nvSpPr>
          <p:cNvPr id="461827" name="Rectangle 2">
            <a:extLst>
              <a:ext uri="{FF2B5EF4-FFF2-40B4-BE49-F238E27FC236}">
                <a16:creationId xmlns:a16="http://schemas.microsoft.com/office/drawing/2014/main" id="{B3CD7ADA-AC4D-C6D7-23B4-2296D7C113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8" name="Rectangle 3">
            <a:extLst>
              <a:ext uri="{FF2B5EF4-FFF2-40B4-BE49-F238E27FC236}">
                <a16:creationId xmlns:a16="http://schemas.microsoft.com/office/drawing/2014/main" id="{39C9F379-6DC9-44C8-052A-4048DEC441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following additional protocols signed in Paris that grant many rights to Israel over the Palestinian territories (water management, telecommunications management, border management, collection of VAT, urban management, management of the Registry's, etc. with Israel having overall military supervision) have practically collapsed the Oslo accords.</a:t>
            </a:r>
          </a:p>
          <a:p>
            <a:pPr eaLnBrk="1" hangingPunct="1">
              <a:spcBef>
                <a:spcPct val="0"/>
              </a:spcBef>
            </a:pPr>
            <a:endParaRPr lang="en-US" altLang="it-CH"/>
          </a:p>
          <a:p>
            <a:pPr eaLnBrk="1" hangingPunct="1">
              <a:spcBef>
                <a:spcPct val="0"/>
              </a:spcBef>
            </a:pPr>
            <a:r>
              <a:rPr lang="en-GB" altLang="it-CH"/>
              <a:t>http://en.wikipedia.org/wiki/Oslo_Accords</a:t>
            </a:r>
          </a:p>
          <a:p>
            <a:pPr eaLnBrk="1" hangingPunct="1">
              <a:spcBef>
                <a:spcPct val="0"/>
              </a:spcBef>
            </a:pPr>
            <a:endParaRPr lang="en-GB" altLang="it-CH"/>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34D0290C-CA9E-0E08-CE83-5A200F96C4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18704D-D732-4B8C-8249-61469CEBA665}" type="slidenum">
              <a:rPr lang="it-IT" altLang="it-CH" smtClean="0">
                <a:solidFill>
                  <a:srgbClr val="000000"/>
                </a:solidFill>
              </a:rPr>
              <a:pPr>
                <a:spcBef>
                  <a:spcPct val="0"/>
                </a:spcBef>
              </a:pPr>
              <a:t>128</a:t>
            </a:fld>
            <a:endParaRPr lang="it-IT" altLang="it-CH">
              <a:solidFill>
                <a:srgbClr val="000000"/>
              </a:solidFill>
            </a:endParaRPr>
          </a:p>
        </p:txBody>
      </p:sp>
      <p:sp>
        <p:nvSpPr>
          <p:cNvPr id="463875" name="Rectangle 2">
            <a:extLst>
              <a:ext uri="{FF2B5EF4-FFF2-40B4-BE49-F238E27FC236}">
                <a16:creationId xmlns:a16="http://schemas.microsoft.com/office/drawing/2014/main" id="{6B480ACB-CC18-4BA8-E9A1-54B718A77C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40DCA0E9-9C00-9F8D-38C4-86C6A5B2E7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http://en.wikipedia.org/wiki/Israel-Jordan_Treaty_of_Peace</a:t>
            </a:r>
          </a:p>
          <a:p>
            <a:pPr eaLnBrk="1" hangingPunct="1">
              <a:spcBef>
                <a:spcPct val="0"/>
              </a:spcBef>
            </a:pPr>
            <a:endParaRPr lang="fr-CH" altLang="it-CH"/>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a:extLst>
              <a:ext uri="{FF2B5EF4-FFF2-40B4-BE49-F238E27FC236}">
                <a16:creationId xmlns:a16="http://schemas.microsoft.com/office/drawing/2014/main" id="{BD509D4B-1809-504D-50DE-953503D755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963F73-E860-4001-B859-5FB47D9AAF45}" type="slidenum">
              <a:rPr lang="it-IT" altLang="it-CH" smtClean="0">
                <a:solidFill>
                  <a:srgbClr val="000000"/>
                </a:solidFill>
              </a:rPr>
              <a:pPr>
                <a:spcBef>
                  <a:spcPct val="0"/>
                </a:spcBef>
              </a:pPr>
              <a:t>129</a:t>
            </a:fld>
            <a:endParaRPr lang="it-IT" altLang="it-CH">
              <a:solidFill>
                <a:srgbClr val="000000"/>
              </a:solidFill>
            </a:endParaRPr>
          </a:p>
        </p:txBody>
      </p:sp>
      <p:sp>
        <p:nvSpPr>
          <p:cNvPr id="465923" name="Rectangle 2">
            <a:extLst>
              <a:ext uri="{FF2B5EF4-FFF2-40B4-BE49-F238E27FC236}">
                <a16:creationId xmlns:a16="http://schemas.microsoft.com/office/drawing/2014/main" id="{ECE8C76C-35E5-285D-B419-3F000B60EA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4" name="Rectangle 3">
            <a:extLst>
              <a:ext uri="{FF2B5EF4-FFF2-40B4-BE49-F238E27FC236}">
                <a16:creationId xmlns:a16="http://schemas.microsoft.com/office/drawing/2014/main" id="{4F885368-5A85-349D-6456-58589E3978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On his visit Sharon brought about 1000 Israeli security guards, police and military commissars with him.</a:t>
            </a:r>
          </a:p>
          <a:p>
            <a:pPr eaLnBrk="1" hangingPunct="1">
              <a:spcBef>
                <a:spcPct val="0"/>
              </a:spcBef>
            </a:pPr>
            <a:r>
              <a:rPr lang="en-GB" altLang="it-CH"/>
              <a:t>During the repressing of the protest manifestations the Israeli killed about 30 Palestinian and injured many more, making the Palestinian furious. That’s why they started the second Intifada. </a:t>
            </a:r>
            <a:r>
              <a:rPr lang="en-US" altLang="it-CH"/>
              <a:t>This Intifada provided Sharon an excuse to make  any peace agreement resulting in even more repressive measures</a:t>
            </a:r>
            <a:r>
              <a:rPr lang="en-GB" altLang="it-CH"/>
              <a:t>. </a:t>
            </a:r>
            <a:r>
              <a:rPr lang="en-US" altLang="it-CH"/>
              <a:t>It is clear that this was Sharon’s plan since the beginning to provoke the Palestinian reaction in order to continue the ethnical cleansing.</a:t>
            </a:r>
          </a:p>
          <a:p>
            <a:pPr eaLnBrk="1" hangingPunct="1">
              <a:spcBef>
                <a:spcPct val="0"/>
              </a:spcBef>
            </a:pPr>
            <a:endParaRPr lang="en-GB" altLang="it-CH"/>
          </a:p>
          <a:p>
            <a:pPr eaLnBrk="1" hangingPunct="1">
              <a:spcBef>
                <a:spcPct val="0"/>
              </a:spcBef>
            </a:pPr>
            <a:r>
              <a:rPr lang="en-GB" altLang="it-CH"/>
              <a:t>http://news.bbc.co.uk/onthisday/hi/dates/stories/september/28/newsid_3687000/3687762.stm</a:t>
            </a:r>
          </a:p>
          <a:p>
            <a:pPr eaLnBrk="1" hangingPunct="1">
              <a:spcBef>
                <a:spcPct val="0"/>
              </a:spcBef>
            </a:pPr>
            <a:r>
              <a:rPr lang="en-GB" altLang="it-CH"/>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E81DD50F-F46D-A968-8FF7-38335A4755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CEB5CDF-AC74-4F14-B465-B1A19C2729AA}" type="slidenum">
              <a:rPr lang="it-IT" altLang="it-CH" smtClean="0">
                <a:solidFill>
                  <a:srgbClr val="000000"/>
                </a:solidFill>
                <a:latin typeface="Arial" panose="020B0604020202020204" pitchFamily="34" charset="0"/>
              </a:rPr>
              <a:pPr>
                <a:spcBef>
                  <a:spcPct val="0"/>
                </a:spcBef>
              </a:pPr>
              <a:t>13</a:t>
            </a:fld>
            <a:endParaRPr lang="it-IT" altLang="it-CH">
              <a:solidFill>
                <a:srgbClr val="000000"/>
              </a:solidFill>
              <a:latin typeface="Arial" panose="020B0604020202020204" pitchFamily="34" charset="0"/>
            </a:endParaRPr>
          </a:p>
        </p:txBody>
      </p:sp>
      <p:sp>
        <p:nvSpPr>
          <p:cNvPr id="228355" name="Rectangle 2">
            <a:extLst>
              <a:ext uri="{FF2B5EF4-FFF2-40B4-BE49-F238E27FC236}">
                <a16:creationId xmlns:a16="http://schemas.microsoft.com/office/drawing/2014/main" id="{73804411-6BD2-06D0-97EC-450484D15F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a:extLst>
              <a:ext uri="{FF2B5EF4-FFF2-40B4-BE49-F238E27FC236}">
                <a16:creationId xmlns:a16="http://schemas.microsoft.com/office/drawing/2014/main" id="{2ED02B19-EAAC-4DE6-D93F-8BDC0C5840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This here up is the biblical version refuted by some modern researchers and historians.</a:t>
            </a:r>
          </a:p>
          <a:p>
            <a:pPr eaLnBrk="1" hangingPunct="1">
              <a:spcBef>
                <a:spcPct val="0"/>
              </a:spcBef>
            </a:pPr>
            <a:endParaRPr lang="en-US" altLang="it-CH"/>
          </a:p>
          <a:p>
            <a:pPr eaLnBrk="1" hangingPunct="1">
              <a:spcBef>
                <a:spcPct val="0"/>
              </a:spcBef>
            </a:pPr>
            <a:r>
              <a:rPr lang="en-US" altLang="it-CH"/>
              <a:t>According to some modern claims there wasn’t an exodus but only an escape of  small groups of opponents of   the Pharaonic regime,  (scripture says different) groups that joined  the existing Canaanite tribes in Palestine.</a:t>
            </a:r>
          </a:p>
          <a:p>
            <a:pPr eaLnBrk="1" hangingPunct="1">
              <a:spcBef>
                <a:spcPct val="0"/>
              </a:spcBef>
            </a:pPr>
            <a:endParaRPr lang="en-US" altLang="it-CH"/>
          </a:p>
          <a:p>
            <a:pPr eaLnBrk="1" hangingPunct="1">
              <a:spcBef>
                <a:spcPct val="0"/>
              </a:spcBef>
            </a:pPr>
            <a:r>
              <a:rPr lang="en-US" altLang="it-CH"/>
              <a:t>But according to scripture, there was an exodus, but the nature of the people diverged, yet the promise remained true for several branches of the monotheist family.</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Shlomo Sand: “</a:t>
            </a:r>
            <a:r>
              <a:rPr lang="en-US" altLang="it-CH"/>
              <a:t>The Invention of the Jewish People</a:t>
            </a:r>
            <a:r>
              <a:rPr lang="en-GB" altLang="it-CH"/>
              <a:t>"</a:t>
            </a:r>
          </a:p>
          <a:p>
            <a:pPr eaLnBrk="1" hangingPunct="1">
              <a:spcBef>
                <a:spcPct val="0"/>
              </a:spcBef>
            </a:pPr>
            <a:r>
              <a:rPr lang="en-GB" altLang="it-CH"/>
              <a:t>See also: Israel Finkelstein y Neil Asher Silberman, "La bible dévoilée" (The Bible revealed).</a:t>
            </a:r>
          </a:p>
          <a:p>
            <a:pPr eaLnBrk="1" hangingPunct="1">
              <a:spcBef>
                <a:spcPct val="0"/>
              </a:spcBef>
            </a:pPr>
            <a:r>
              <a:rPr lang="en-GB" altLang="it-CH"/>
              <a:t>See also: Eran Elhaik</a:t>
            </a:r>
          </a:p>
          <a:p>
            <a:pPr eaLnBrk="1" hangingPunct="1">
              <a:spcBef>
                <a:spcPct val="0"/>
              </a:spcBef>
            </a:pPr>
            <a:endParaRPr lang="en-GB" altLang="it-CH"/>
          </a:p>
          <a:p>
            <a:pPr eaLnBrk="1" hangingPunct="1">
              <a:spcBef>
                <a:spcPct val="0"/>
              </a:spcBef>
            </a:pPr>
            <a:r>
              <a:rPr lang="en-GB" altLang="it-CH"/>
              <a:t>https://www.darkmoon.me/2015/the-first-jewish-lie-the-old-testament-fabrication-that-the-israelites-were-slaves-in-egypt-john-kaminski/</a:t>
            </a:r>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en-US" altLang="it-CH"/>
              <a:t>The Bible came from Arabia – Kamal Salibi – Pan Books – Radical reinterpretations of old testament geography </a:t>
            </a:r>
          </a:p>
          <a:p>
            <a:pPr eaLnBrk="1" hangingPunct="1">
              <a:spcBef>
                <a:spcPct val="0"/>
              </a:spcBef>
            </a:pPr>
            <a:r>
              <a:rPr lang="en-US" altLang="it-CH"/>
              <a:t>According to lebanese historical researcher Kamal Salibi, the ancient Jews did not settle in Palestine but in the Arabian peninsula.</a:t>
            </a:r>
          </a:p>
          <a:p>
            <a:pPr eaLnBrk="1" hangingPunct="1">
              <a:spcBef>
                <a:spcPct val="0"/>
              </a:spcBef>
            </a:pPr>
            <a:endParaRPr lang="en-US" altLang="it-CH"/>
          </a:p>
          <a:p>
            <a:pPr eaLnBrk="1" hangingPunct="1">
              <a:spcBef>
                <a:spcPct val="0"/>
              </a:spcBef>
            </a:pPr>
            <a:r>
              <a:rPr lang="en-US" altLang="it-CH"/>
              <a:t>https://drive.google.com/file/d/1ZBY-kpYj6JVHggreOmcgt-jTzApWRZ7U/view</a:t>
            </a:r>
          </a:p>
          <a:p>
            <a:pPr eaLnBrk="1" hangingPunct="1">
              <a:spcBef>
                <a:spcPct val="0"/>
              </a:spcBef>
            </a:pPr>
            <a:endParaRPr lang="en-US" altLang="it-CH"/>
          </a:p>
          <a:p>
            <a:pPr eaLnBrk="1" hangingPunct="1">
              <a:spcBef>
                <a:spcPct val="0"/>
              </a:spcBef>
            </a:pPr>
            <a:r>
              <a:rPr lang="en-US" altLang="it-CH"/>
              <a:t>https://en.wikipedia.org/wiki/Philistia</a:t>
            </a:r>
          </a:p>
          <a:p>
            <a:pPr eaLnBrk="1" hangingPunct="1">
              <a:spcBef>
                <a:spcPct val="0"/>
              </a:spcBef>
            </a:pPr>
            <a:r>
              <a:rPr lang="en-US" altLang="it-CH"/>
              <a:t>https://en.wikipedia.org/wiki/Phoenicia</a:t>
            </a:r>
          </a:p>
          <a:p>
            <a:pPr eaLnBrk="1" hangingPunct="1">
              <a:spcBef>
                <a:spcPct val="0"/>
              </a:spcBef>
            </a:pPr>
            <a:r>
              <a:rPr lang="en-US" altLang="it-CH"/>
              <a:t>https://en.wikipedia.org/wiki/Ekron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GB" altLang="it-CH"/>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a:extLst>
              <a:ext uri="{FF2B5EF4-FFF2-40B4-BE49-F238E27FC236}">
                <a16:creationId xmlns:a16="http://schemas.microsoft.com/office/drawing/2014/main" id="{27D696CB-04C4-253D-47D0-86D72A8C59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172B5F-C1F2-47EB-8A45-407AACF6ADEB}" type="slidenum">
              <a:rPr lang="it-IT" altLang="it-CH" sz="1800" smtClean="0">
                <a:solidFill>
                  <a:srgbClr val="000000"/>
                </a:solidFill>
              </a:rPr>
              <a:pPr>
                <a:spcBef>
                  <a:spcPct val="0"/>
                </a:spcBef>
              </a:pPr>
              <a:t>130</a:t>
            </a:fld>
            <a:endParaRPr lang="it-IT" altLang="it-CH" sz="1800">
              <a:solidFill>
                <a:srgbClr val="000000"/>
              </a:solidFill>
            </a:endParaRPr>
          </a:p>
        </p:txBody>
      </p:sp>
      <p:sp>
        <p:nvSpPr>
          <p:cNvPr id="467971" name="Rectangle 2">
            <a:extLst>
              <a:ext uri="{FF2B5EF4-FFF2-40B4-BE49-F238E27FC236}">
                <a16:creationId xmlns:a16="http://schemas.microsoft.com/office/drawing/2014/main" id="{F424A722-AABB-77F8-91FF-AEA24E3766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2" name="Rectangle 3">
            <a:extLst>
              <a:ext uri="{FF2B5EF4-FFF2-40B4-BE49-F238E27FC236}">
                <a16:creationId xmlns:a16="http://schemas.microsoft.com/office/drawing/2014/main" id="{A0025C35-E06C-7E2F-4787-F520B3DF3F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Sheikh Ahmad Yasin,  spiritual guide of the resistance organisation Hamas, was killed by the Israelis in Gaza in 2004</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http://en.wikipedia.org/wiki/First_Intifada</a:t>
            </a:r>
          </a:p>
          <a:p>
            <a:pPr eaLnBrk="1" hangingPunct="1">
              <a:spcBef>
                <a:spcPct val="0"/>
              </a:spcBef>
            </a:pPr>
            <a:r>
              <a:rPr lang="en-GB" altLang="it-CH"/>
              <a:t>http://en.wikipedia.org/wiki/Second_Intifada</a:t>
            </a:r>
          </a:p>
          <a:p>
            <a:pPr eaLnBrk="1" hangingPunct="1">
              <a:spcBef>
                <a:spcPct val="0"/>
              </a:spcBef>
            </a:pPr>
            <a:r>
              <a:rPr lang="en-GB" altLang="it-CH"/>
              <a:t>https://it.wikipedia.org/wiki/Ahmed_Yassin</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egnaposto immagine diapositiva 1">
            <a:extLst>
              <a:ext uri="{FF2B5EF4-FFF2-40B4-BE49-F238E27FC236}">
                <a16:creationId xmlns:a16="http://schemas.microsoft.com/office/drawing/2014/main" id="{26E12A11-D2F2-190D-DA53-F4BFA9708B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Segnaposto note 2">
            <a:extLst>
              <a:ext uri="{FF2B5EF4-FFF2-40B4-BE49-F238E27FC236}">
                <a16:creationId xmlns:a16="http://schemas.microsoft.com/office/drawing/2014/main" id="{DD2E7DB2-ACA2-30D7-711A-DD8BF983CC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http://en.wikipedia.org/wiki/List_of_palestinian_suicide_bombings</a:t>
            </a:r>
          </a:p>
        </p:txBody>
      </p:sp>
      <p:sp>
        <p:nvSpPr>
          <p:cNvPr id="470020" name="Segnaposto numero diapositiva 3">
            <a:extLst>
              <a:ext uri="{FF2B5EF4-FFF2-40B4-BE49-F238E27FC236}">
                <a16:creationId xmlns:a16="http://schemas.microsoft.com/office/drawing/2014/main" id="{98030FF7-91B4-770A-B048-7370CD676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CE8A67-8341-48BD-8835-8C7CCC3DAB34}"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a:extLst>
              <a:ext uri="{FF2B5EF4-FFF2-40B4-BE49-F238E27FC236}">
                <a16:creationId xmlns:a16="http://schemas.microsoft.com/office/drawing/2014/main" id="{511C6B44-70FF-0BC0-473D-E5536FF6D9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Notes Placeholder 2">
            <a:extLst>
              <a:ext uri="{FF2B5EF4-FFF2-40B4-BE49-F238E27FC236}">
                <a16:creationId xmlns:a16="http://schemas.microsoft.com/office/drawing/2014/main" id="{594E12AB-A4DB-FF04-1F0A-7FE7E67AEB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From : 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p:txBody>
      </p:sp>
      <p:sp>
        <p:nvSpPr>
          <p:cNvPr id="472068" name="Slide Number Placeholder 3">
            <a:extLst>
              <a:ext uri="{FF2B5EF4-FFF2-40B4-BE49-F238E27FC236}">
                <a16:creationId xmlns:a16="http://schemas.microsoft.com/office/drawing/2014/main" id="{7C69A5EC-4E52-D575-F0EA-0192062773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70FE96-7951-48B1-A0AA-434889F04121}"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a:extLst>
              <a:ext uri="{FF2B5EF4-FFF2-40B4-BE49-F238E27FC236}">
                <a16:creationId xmlns:a16="http://schemas.microsoft.com/office/drawing/2014/main" id="{0A2C9C92-2AEA-3CAE-3663-8FD744CEDC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59273F-5285-4AB8-8905-B827E441CE38}" type="slidenum">
              <a:rPr lang="it-IT" altLang="it-CH" smtClean="0">
                <a:solidFill>
                  <a:srgbClr val="000000"/>
                </a:solidFill>
              </a:rPr>
              <a:pPr>
                <a:spcBef>
                  <a:spcPct val="0"/>
                </a:spcBef>
              </a:pPr>
              <a:t>133</a:t>
            </a:fld>
            <a:endParaRPr lang="it-IT" altLang="it-CH">
              <a:solidFill>
                <a:srgbClr val="000000"/>
              </a:solidFill>
            </a:endParaRPr>
          </a:p>
        </p:txBody>
      </p:sp>
      <p:sp>
        <p:nvSpPr>
          <p:cNvPr id="474115" name="Rectangle 2">
            <a:extLst>
              <a:ext uri="{FF2B5EF4-FFF2-40B4-BE49-F238E27FC236}">
                <a16:creationId xmlns:a16="http://schemas.microsoft.com/office/drawing/2014/main" id="{2752C67C-6FC2-7B22-568D-02B08B69FB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6" name="Rectangle 3">
            <a:extLst>
              <a:ext uri="{FF2B5EF4-FFF2-40B4-BE49-F238E27FC236}">
                <a16:creationId xmlns:a16="http://schemas.microsoft.com/office/drawing/2014/main" id="{94156BEF-72DD-AC85-320A-1B1023E555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a:extLst>
              <a:ext uri="{FF2B5EF4-FFF2-40B4-BE49-F238E27FC236}">
                <a16:creationId xmlns:a16="http://schemas.microsoft.com/office/drawing/2014/main" id="{444F8F8B-A34E-52C8-2EEA-D5278521E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7AC399-B6D1-4F9F-A311-4632AAC22B19}" type="slidenum">
              <a:rPr lang="it-IT" altLang="it-CH" smtClean="0">
                <a:solidFill>
                  <a:srgbClr val="000000"/>
                </a:solidFill>
                <a:latin typeface="Arial" panose="020B0604020202020204" pitchFamily="34" charset="0"/>
              </a:rPr>
              <a:pPr>
                <a:spcBef>
                  <a:spcPct val="0"/>
                </a:spcBef>
              </a:pPr>
              <a:t>134</a:t>
            </a:fld>
            <a:endParaRPr lang="it-IT" altLang="it-CH">
              <a:solidFill>
                <a:srgbClr val="000000"/>
              </a:solidFill>
              <a:latin typeface="Arial" panose="020B0604020202020204" pitchFamily="34" charset="0"/>
            </a:endParaRPr>
          </a:p>
        </p:txBody>
      </p:sp>
      <p:sp>
        <p:nvSpPr>
          <p:cNvPr id="476163" name="Rectangle 2">
            <a:extLst>
              <a:ext uri="{FF2B5EF4-FFF2-40B4-BE49-F238E27FC236}">
                <a16:creationId xmlns:a16="http://schemas.microsoft.com/office/drawing/2014/main" id="{B66608C8-C504-81ED-E57F-2EA03BF935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4" name="Rectangle 3">
            <a:extLst>
              <a:ext uri="{FF2B5EF4-FFF2-40B4-BE49-F238E27FC236}">
                <a16:creationId xmlns:a16="http://schemas.microsoft.com/office/drawing/2014/main" id="{2E844F73-2C91-6563-076D-C1964BB086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With the excuse of freeing two soldners kidnapped by Hezbollah and of stopping the launch of  Katiusha missiles, Israel invades and bombs Lebanon heavily,  kills 1100 people and causes immense destruction.</a:t>
            </a:r>
          </a:p>
          <a:p>
            <a:endParaRPr lang="en-US" altLang="it-CH">
              <a:solidFill>
                <a:srgbClr val="000000"/>
              </a:solidFill>
            </a:endParaRPr>
          </a:p>
          <a:p>
            <a:r>
              <a:rPr lang="en-US" altLang="it-CH">
                <a:solidFill>
                  <a:srgbClr val="000000"/>
                </a:solidFill>
              </a:rPr>
              <a:t>In 2006, Israel bombed Lebanon killing thousands almost all of them civilians, crippling the country and causing immense destruction and deliberately hitting civilian installations.</a:t>
            </a:r>
          </a:p>
          <a:p>
            <a:endParaRPr lang="it-CH" altLang="it-CH">
              <a:solidFill>
                <a:srgbClr val="000000"/>
              </a:solidFill>
            </a:endParaRPr>
          </a:p>
          <a:p>
            <a:r>
              <a:rPr lang="it-CH" altLang="it-CH">
                <a:solidFill>
                  <a:srgbClr val="000000"/>
                </a:solidFill>
              </a:rPr>
              <a:t>http://en.wikipedia.org/wiki/2006_Lebanon_War</a:t>
            </a:r>
          </a:p>
          <a:p>
            <a:r>
              <a:rPr lang="it-CH" altLang="it-CH">
                <a:solidFill>
                  <a:srgbClr val="000000"/>
                </a:solidFill>
              </a:rPr>
              <a:t>http://en.wikipedia.org/wiki/Dahiya_doctrine</a:t>
            </a:r>
          </a:p>
          <a:p>
            <a:r>
              <a:rPr lang="it-CH" altLang="it-CH">
                <a:solidFill>
                  <a:srgbClr val="000000"/>
                </a:solidFill>
              </a:rPr>
              <a:t>http://en.wikipedia.org/wiki/Israel-Hezbollah_war</a:t>
            </a:r>
          </a:p>
          <a:p>
            <a:r>
              <a:rPr lang="it-CH" altLang="it-CH">
                <a:solidFill>
                  <a:srgbClr val="000000"/>
                </a:solidFill>
              </a:rPr>
              <a:t>http://en.wikipedia.org/wiki/Dahiya_doctrine</a:t>
            </a:r>
          </a:p>
          <a:p>
            <a:r>
              <a:rPr lang="it-CH" altLang="it-CH">
                <a:solidFill>
                  <a:srgbClr val="000000"/>
                </a:solidFill>
              </a:rPr>
              <a:t>http://en.wikipedia.org/wiki/Hannibal_Directive</a:t>
            </a:r>
          </a:p>
          <a:p>
            <a:pPr eaLnBrk="1" hangingPunct="1">
              <a:spcBef>
                <a:spcPct val="0"/>
              </a:spcBef>
            </a:pPr>
            <a:endParaRPr lang="fr-CH" altLang="it-CH"/>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immagine diapositiva 1">
            <a:extLst>
              <a:ext uri="{FF2B5EF4-FFF2-40B4-BE49-F238E27FC236}">
                <a16:creationId xmlns:a16="http://schemas.microsoft.com/office/drawing/2014/main" id="{15A292DA-2604-ACF7-48EA-4693D48DE1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8211" name="Segnaposto note 2">
            <a:extLst>
              <a:ext uri="{FF2B5EF4-FFF2-40B4-BE49-F238E27FC236}">
                <a16:creationId xmlns:a16="http://schemas.microsoft.com/office/drawing/2014/main" id="{0AFE7CE3-4165-470F-AC93-3A2864E185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Israel’s use of  illegal weapons of mass destruction:</a:t>
            </a:r>
          </a:p>
          <a:p>
            <a:r>
              <a:rPr lang="en-US" altLang="it-CH"/>
              <a:t>Biological weapons, Acre, 1948                                                Napalm, since 1967                                                          Cluster  bombs, Lebanon                                      </a:t>
            </a:r>
          </a:p>
          <a:p>
            <a:r>
              <a:rPr lang="en-US" altLang="it-CH"/>
              <a:t>1980-82  and  2000-06                                                         White phosphorus, Gaza, 2009                                                      Nuclear bombs, when?</a:t>
            </a:r>
          </a:p>
          <a:p>
            <a:endParaRPr lang="it-CH" altLang="it-CH"/>
          </a:p>
          <a:p>
            <a:endParaRPr lang="it-CH" altLang="it-CH"/>
          </a:p>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endParaRPr lang="it-CH" altLang="it-CH"/>
          </a:p>
          <a:p>
            <a:endParaRPr lang="it-CH" altLang="it-CH"/>
          </a:p>
        </p:txBody>
      </p:sp>
      <p:sp>
        <p:nvSpPr>
          <p:cNvPr id="478212" name="Segnaposto numero diapositiva 3">
            <a:extLst>
              <a:ext uri="{FF2B5EF4-FFF2-40B4-BE49-F238E27FC236}">
                <a16:creationId xmlns:a16="http://schemas.microsoft.com/office/drawing/2014/main" id="{37A3DD40-670F-0F18-BFA7-AD84B8B041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248476-CBF3-4554-91D5-5675B11EE332}"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a:extLst>
              <a:ext uri="{FF2B5EF4-FFF2-40B4-BE49-F238E27FC236}">
                <a16:creationId xmlns:a16="http://schemas.microsoft.com/office/drawing/2014/main" id="{09D35B54-8E12-6EC8-1E48-BD437D789D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E65E3C-A471-49A8-A822-1D25C4D77CF8}" type="slidenum">
              <a:rPr lang="it-IT" altLang="it-CH" smtClean="0">
                <a:solidFill>
                  <a:srgbClr val="000000"/>
                </a:solidFill>
                <a:latin typeface="Arial" panose="020B0604020202020204" pitchFamily="34" charset="0"/>
              </a:rPr>
              <a:pPr>
                <a:spcBef>
                  <a:spcPct val="0"/>
                </a:spcBef>
              </a:pPr>
              <a:t>136</a:t>
            </a:fld>
            <a:endParaRPr lang="it-IT" altLang="it-CH">
              <a:solidFill>
                <a:srgbClr val="000000"/>
              </a:solidFill>
              <a:latin typeface="Arial" panose="020B0604020202020204" pitchFamily="34" charset="0"/>
            </a:endParaRPr>
          </a:p>
        </p:txBody>
      </p:sp>
      <p:sp>
        <p:nvSpPr>
          <p:cNvPr id="480259" name="Rectangle 2">
            <a:extLst>
              <a:ext uri="{FF2B5EF4-FFF2-40B4-BE49-F238E27FC236}">
                <a16:creationId xmlns:a16="http://schemas.microsoft.com/office/drawing/2014/main" id="{FCA9DCFF-EA86-07A0-8B7B-47D4416554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0260" name="Rectangle 3">
            <a:extLst>
              <a:ext uri="{FF2B5EF4-FFF2-40B4-BE49-F238E27FC236}">
                <a16:creationId xmlns:a16="http://schemas.microsoft.com/office/drawing/2014/main" id="{3A386DB6-2C12-8481-CA09-B440EF886A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http://en.wikipedia.org/wiki/Occupation_of_Palestine</a:t>
            </a:r>
          </a:p>
          <a:p>
            <a:pPr eaLnBrk="1" hangingPunct="1">
              <a:spcBef>
                <a:spcPct val="0"/>
              </a:spcBef>
            </a:pPr>
            <a:endParaRPr lang="en-GB" altLang="it-CH"/>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a:extLst>
              <a:ext uri="{FF2B5EF4-FFF2-40B4-BE49-F238E27FC236}">
                <a16:creationId xmlns:a16="http://schemas.microsoft.com/office/drawing/2014/main" id="{49EC2D51-DDEB-4015-76DC-4DC1624DCB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467C52-11DE-491C-83EF-E037EC4385C9}" type="slidenum">
              <a:rPr lang="it-IT" altLang="it-CH" smtClean="0">
                <a:solidFill>
                  <a:srgbClr val="000000"/>
                </a:solidFill>
                <a:latin typeface="Arial" panose="020B0604020202020204" pitchFamily="34" charset="0"/>
              </a:rPr>
              <a:pPr>
                <a:spcBef>
                  <a:spcPct val="0"/>
                </a:spcBef>
              </a:pPr>
              <a:t>137</a:t>
            </a:fld>
            <a:endParaRPr lang="it-IT" altLang="it-CH">
              <a:solidFill>
                <a:srgbClr val="000000"/>
              </a:solidFill>
              <a:latin typeface="Arial" panose="020B0604020202020204" pitchFamily="34" charset="0"/>
            </a:endParaRPr>
          </a:p>
        </p:txBody>
      </p:sp>
      <p:sp>
        <p:nvSpPr>
          <p:cNvPr id="482307" name="Rectangle 2">
            <a:extLst>
              <a:ext uri="{FF2B5EF4-FFF2-40B4-BE49-F238E27FC236}">
                <a16:creationId xmlns:a16="http://schemas.microsoft.com/office/drawing/2014/main" id="{C6B91C07-5800-6047-8A5A-CD4BB7EA77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2308" name="Rectangle 3">
            <a:extLst>
              <a:ext uri="{FF2B5EF4-FFF2-40B4-BE49-F238E27FC236}">
                <a16:creationId xmlns:a16="http://schemas.microsoft.com/office/drawing/2014/main" id="{800CB13A-94B1-55D7-DCB7-231820F585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pPr eaLnBrk="1" hangingPunct="1">
              <a:spcBef>
                <a:spcPct val="0"/>
              </a:spcBef>
            </a:pPr>
            <a:endParaRPr lang="en-GB" altLang="it-CH"/>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egnaposto immagine diapositiva 1">
            <a:extLst>
              <a:ext uri="{FF2B5EF4-FFF2-40B4-BE49-F238E27FC236}">
                <a16:creationId xmlns:a16="http://schemas.microsoft.com/office/drawing/2014/main" id="{F3D6A857-FD30-EDB5-C432-22BD84135C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4355" name="Segnaposto note 2">
            <a:extLst>
              <a:ext uri="{FF2B5EF4-FFF2-40B4-BE49-F238E27FC236}">
                <a16:creationId xmlns:a16="http://schemas.microsoft.com/office/drawing/2014/main" id="{A686F53D-261D-BED7-2824-7A6A4E24A0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484356" name="Segnaposto numero diapositiva 3">
            <a:extLst>
              <a:ext uri="{FF2B5EF4-FFF2-40B4-BE49-F238E27FC236}">
                <a16:creationId xmlns:a16="http://schemas.microsoft.com/office/drawing/2014/main" id="{C482CA99-981A-0DB7-2F53-0A9EEA6D08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1F165C-445F-4D0D-852A-9CF7F1006670}"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a:extLst>
              <a:ext uri="{FF2B5EF4-FFF2-40B4-BE49-F238E27FC236}">
                <a16:creationId xmlns:a16="http://schemas.microsoft.com/office/drawing/2014/main" id="{E08D3ACD-479A-29CC-C1EB-6D091F90E0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CE6789-0E75-42FF-B397-963C42AB0683}" type="slidenum">
              <a:rPr lang="it-IT" altLang="it-CH" sz="1800" smtClean="0">
                <a:solidFill>
                  <a:srgbClr val="000000"/>
                </a:solidFill>
                <a:latin typeface="Arial" panose="020B0604020202020204" pitchFamily="34" charset="0"/>
              </a:rPr>
              <a:pPr>
                <a:spcBef>
                  <a:spcPct val="0"/>
                </a:spcBef>
              </a:pPr>
              <a:t>139</a:t>
            </a:fld>
            <a:endParaRPr lang="it-IT" altLang="it-CH" sz="1800">
              <a:solidFill>
                <a:srgbClr val="000000"/>
              </a:solidFill>
              <a:latin typeface="Arial" panose="020B0604020202020204" pitchFamily="34" charset="0"/>
            </a:endParaRPr>
          </a:p>
        </p:txBody>
      </p:sp>
      <p:sp>
        <p:nvSpPr>
          <p:cNvPr id="486403" name="Rectangle 2">
            <a:extLst>
              <a:ext uri="{FF2B5EF4-FFF2-40B4-BE49-F238E27FC236}">
                <a16:creationId xmlns:a16="http://schemas.microsoft.com/office/drawing/2014/main" id="{2CEBD4F6-0DDC-DC1E-A160-8EC8F3096F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6404" name="Rectangle 3">
            <a:extLst>
              <a:ext uri="{FF2B5EF4-FFF2-40B4-BE49-F238E27FC236}">
                <a16:creationId xmlns:a16="http://schemas.microsoft.com/office/drawing/2014/main" id="{AB9F1910-6BBB-31BE-8E33-20903E9C32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http://poica.org/2016/02/the-occupation-confiscates-the-school-of-abu-nowar-bedouin-community/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54275742-268E-84B6-E68D-F01E59692F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CB5931-4818-4666-ADBA-EB4695F77172}" type="slidenum">
              <a:rPr lang="it-IT" altLang="it-CH" smtClean="0">
                <a:solidFill>
                  <a:srgbClr val="000000"/>
                </a:solidFill>
                <a:latin typeface="Arial" panose="020B0604020202020204" pitchFamily="34" charset="0"/>
              </a:rPr>
              <a:pPr>
                <a:spcBef>
                  <a:spcPct val="0"/>
                </a:spcBef>
              </a:pPr>
              <a:t>14</a:t>
            </a:fld>
            <a:endParaRPr lang="it-IT" altLang="it-CH">
              <a:solidFill>
                <a:srgbClr val="000000"/>
              </a:solidFill>
              <a:latin typeface="Arial" panose="020B0604020202020204" pitchFamily="34" charset="0"/>
            </a:endParaRPr>
          </a:p>
        </p:txBody>
      </p:sp>
      <p:sp>
        <p:nvSpPr>
          <p:cNvPr id="230403" name="Rectangle 2">
            <a:extLst>
              <a:ext uri="{FF2B5EF4-FFF2-40B4-BE49-F238E27FC236}">
                <a16:creationId xmlns:a16="http://schemas.microsoft.com/office/drawing/2014/main" id="{B3817EA8-91F9-5883-E5F5-E228F9449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a:extLst>
              <a:ext uri="{FF2B5EF4-FFF2-40B4-BE49-F238E27FC236}">
                <a16:creationId xmlns:a16="http://schemas.microsoft.com/office/drawing/2014/main" id="{FF886C02-5B3F-D084-7178-ED23BD08B6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http://en.wikipedia.org/wiki/Israelites#Biblical_Israel</a:t>
            </a:r>
          </a:p>
          <a:p>
            <a:pPr eaLnBrk="1" hangingPunct="1">
              <a:spcBef>
                <a:spcPct val="0"/>
              </a:spcBef>
            </a:pPr>
            <a:r>
              <a:rPr lang="en-GB" altLang="it-CH"/>
              <a:t>http://simple.wikipedia.org/wiki/History_of_ancient_Israel_and_Judah</a:t>
            </a:r>
          </a:p>
          <a:p>
            <a:pPr eaLnBrk="1" hangingPunct="1">
              <a:spcBef>
                <a:spcPct val="0"/>
              </a:spcBef>
            </a:pPr>
            <a:r>
              <a:rPr lang="en-GB" altLang="it-CH"/>
              <a:t>http://en.wikipedia.org/wiki/Kingdom_of_David</a:t>
            </a:r>
          </a:p>
          <a:p>
            <a:pPr eaLnBrk="1" hangingPunct="1">
              <a:spcBef>
                <a:spcPct val="0"/>
              </a:spcBef>
            </a:pPr>
            <a:r>
              <a:rPr lang="en-GB" altLang="it-CH"/>
              <a:t>https://www.jehovahs-witness.com/topic/140884/kingom-david-never-existed</a:t>
            </a:r>
          </a:p>
          <a:p>
            <a:pPr eaLnBrk="1" hangingPunct="1">
              <a:spcBef>
                <a:spcPct val="0"/>
              </a:spcBef>
            </a:pPr>
            <a:endParaRPr lang="en-GB" altLang="it-CH"/>
          </a:p>
          <a:p>
            <a:pPr eaLnBrk="1" hangingPunct="1">
              <a:spcBef>
                <a:spcPct val="0"/>
              </a:spcBef>
            </a:pPr>
            <a:r>
              <a:rPr lang="en-US" altLang="it-CH"/>
              <a:t>https://theologygateway.info/menu-main-biblical-theology/old-testament-maps/107-palestine-from-720-bc-to-the-exile-of-judah-586-ff#google_vignette</a:t>
            </a:r>
          </a:p>
          <a:p>
            <a:pPr eaLnBrk="1" hangingPunct="1">
              <a:spcBef>
                <a:spcPct val="0"/>
              </a:spcBef>
            </a:pPr>
            <a:endParaRPr lang="en-US" altLang="it-CH"/>
          </a:p>
          <a:p>
            <a:pPr eaLnBrk="1" hangingPunct="1">
              <a:spcBef>
                <a:spcPct val="0"/>
              </a:spcBef>
            </a:pPr>
            <a:r>
              <a:rPr lang="en-US" altLang="it-CH"/>
              <a:t>http://en.wikipedia.org/wiki/Kingdom_of_Israel_and_Judah</a:t>
            </a:r>
          </a:p>
          <a:p>
            <a:pPr eaLnBrk="1" hangingPunct="1">
              <a:spcBef>
                <a:spcPct val="0"/>
              </a:spcBef>
            </a:pPr>
            <a:r>
              <a:rPr lang="en-US" altLang="it-CH"/>
              <a:t>Shlomo Sand: The Invention of the Land of Israel: From Holy Land to Homeland Hardcover – Nov. 20 2012</a:t>
            </a:r>
          </a:p>
          <a:p>
            <a:pPr eaLnBrk="1" hangingPunct="1">
              <a:spcBef>
                <a:spcPct val="0"/>
              </a:spcBef>
            </a:pPr>
            <a:r>
              <a:rPr lang="en-US" altLang="it-CH"/>
              <a:t>http://en.wikipedia.org/wiki/Assyrian_empire</a:t>
            </a:r>
          </a:p>
          <a:p>
            <a:pPr eaLnBrk="1" hangingPunct="1">
              <a:spcBef>
                <a:spcPct val="0"/>
              </a:spcBef>
            </a:pPr>
            <a:r>
              <a:rPr lang="en-US" altLang="it-CH"/>
              <a:t>http://simple.wikipedia.org/wiki/History_of_ancient_Israel_and_Judah</a:t>
            </a:r>
          </a:p>
          <a:p>
            <a:pPr eaLnBrk="1" hangingPunct="1">
              <a:spcBef>
                <a:spcPct val="0"/>
              </a:spcBef>
            </a:pPr>
            <a:r>
              <a:rPr lang="en-US" altLang="it-CH"/>
              <a:t>THE INVENTION OF ANCIENT ISRAEL. The Silencing of Palestinian History by Keith W. Whitelam.</a:t>
            </a:r>
          </a:p>
          <a:p>
            <a:pPr eaLnBrk="1" hangingPunct="1">
              <a:spcBef>
                <a:spcPct val="0"/>
              </a:spcBef>
            </a:pPr>
            <a:r>
              <a:rPr lang="en-US" altLang="it-CH"/>
              <a:t>The Invention of the Land of Israel: From Holy Land to Homeland Hardcover – Nov. 20 2012</a:t>
            </a:r>
          </a:p>
          <a:p>
            <a:pPr eaLnBrk="1" hangingPunct="1">
              <a:spcBef>
                <a:spcPct val="0"/>
              </a:spcBef>
            </a:pPr>
            <a:endParaRPr lang="en-US" altLang="it-CH"/>
          </a:p>
          <a:p>
            <a:pPr eaLnBrk="1" hangingPunct="1">
              <a:spcBef>
                <a:spcPct val="0"/>
              </a:spcBef>
            </a:pPr>
            <a:r>
              <a:rPr lang="en-US" altLang="it-CH"/>
              <a:t>https://www.darkmoon.me/2015/the-first-jewish-lie-the-old-testament-fabrication-that-the-israelites-were-slaves-in-egypt-john-kaminski/</a:t>
            </a:r>
          </a:p>
          <a:p>
            <a:pPr eaLnBrk="1" hangingPunct="1">
              <a:spcBef>
                <a:spcPct val="0"/>
              </a:spcBef>
            </a:pPr>
            <a:endParaRPr lang="en-US" altLang="it-CH"/>
          </a:p>
          <a:p>
            <a:pPr eaLnBrk="1" hangingPunct="1">
              <a:spcBef>
                <a:spcPct val="0"/>
              </a:spcBef>
            </a:pPr>
            <a:r>
              <a:rPr lang="en-US" altLang="it-CH"/>
              <a:t>by Shlomo Sand  (Author), Geremy Forman (Translator)</a:t>
            </a:r>
          </a:p>
          <a:p>
            <a:pPr eaLnBrk="1" hangingPunct="1">
              <a:spcBef>
                <a:spcPct val="0"/>
              </a:spcBef>
            </a:pPr>
            <a:r>
              <a:rPr lang="en-US" altLang="it-CH"/>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pPr eaLnBrk="1" hangingPunct="1">
              <a:spcBef>
                <a:spcPct val="0"/>
              </a:spcBef>
            </a:pPr>
            <a:r>
              <a:rPr lang="en-US" altLang="it-CH"/>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pPr eaLnBrk="1" hangingPunct="1">
              <a:spcBef>
                <a:spcPct val="0"/>
              </a:spcBef>
            </a:pPr>
            <a:endParaRPr lang="en-US" altLang="it-CH"/>
          </a:p>
          <a:p>
            <a:pPr eaLnBrk="1" hangingPunct="1">
              <a:spcBef>
                <a:spcPct val="0"/>
              </a:spcBef>
            </a:pPr>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pPr eaLnBrk="1" hangingPunct="1">
              <a:spcBef>
                <a:spcPct val="0"/>
              </a:spcBef>
            </a:pPr>
            <a:r>
              <a:rPr lang="en-US" altLang="it-CH"/>
              <a:t>Shlomo Sand: “The Invention of the Jewish People"</a:t>
            </a:r>
          </a:p>
          <a:p>
            <a:pPr eaLnBrk="1" hangingPunct="1">
              <a:spcBef>
                <a:spcPct val="0"/>
              </a:spcBef>
            </a:pPr>
            <a:r>
              <a:rPr lang="en-US" altLang="it-CH"/>
              <a:t>See also: Israel Finkelstein y Neil Asher Silberman, "La bible dévoilée" (The Bible revealed).</a:t>
            </a:r>
          </a:p>
          <a:p>
            <a:pPr eaLnBrk="1" hangingPunct="1">
              <a:spcBef>
                <a:spcPct val="0"/>
              </a:spcBef>
            </a:pPr>
            <a:r>
              <a:rPr lang="en-US" altLang="it-CH"/>
              <a:t>See also: Eran Elhaik</a:t>
            </a:r>
          </a:p>
          <a:p>
            <a:pPr eaLnBrk="1" hangingPunct="1">
              <a:spcBef>
                <a:spcPct val="0"/>
              </a:spcBef>
            </a:pPr>
            <a:r>
              <a:rPr lang="en-US" altLang="it-CH"/>
              <a:t>See also: Steven Rudd – Exodus Route Restored</a:t>
            </a:r>
          </a:p>
          <a:p>
            <a:pPr eaLnBrk="1" hangingPunct="1">
              <a:spcBef>
                <a:spcPct val="0"/>
              </a:spcBef>
            </a:pPr>
            <a:endParaRPr lang="en-GB" altLang="it-CH"/>
          </a:p>
          <a:p>
            <a:pPr eaLnBrk="1" hangingPunct="1">
              <a:spcBef>
                <a:spcPct val="0"/>
              </a:spcBef>
            </a:pPr>
            <a:r>
              <a:rPr lang="en-US" altLang="it-CH"/>
              <a:t>https://en.wikipedia.org/wiki/Philistia</a:t>
            </a:r>
          </a:p>
          <a:p>
            <a:pPr eaLnBrk="1" hangingPunct="1">
              <a:spcBef>
                <a:spcPct val="0"/>
              </a:spcBef>
            </a:pPr>
            <a:r>
              <a:rPr lang="en-US" altLang="it-CH"/>
              <a:t>https://en.wikipedia.org/wiki/Phoenicia</a:t>
            </a:r>
          </a:p>
          <a:p>
            <a:pPr eaLnBrk="1" hangingPunct="1">
              <a:spcBef>
                <a:spcPct val="0"/>
              </a:spcBef>
            </a:pPr>
            <a:r>
              <a:rPr lang="en-US" altLang="it-CH"/>
              <a:t>https://en.wikipedia.org/wiki/Ekron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7">
            <a:extLst>
              <a:ext uri="{FF2B5EF4-FFF2-40B4-BE49-F238E27FC236}">
                <a16:creationId xmlns:a16="http://schemas.microsoft.com/office/drawing/2014/main" id="{F8D55B08-91F6-3511-DF55-033665F0A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3BBEB9-9157-4ED4-9205-1DF855F82451}" type="slidenum">
              <a:rPr lang="it-IT" altLang="it-CH" smtClean="0">
                <a:solidFill>
                  <a:srgbClr val="000000"/>
                </a:solidFill>
                <a:latin typeface="Arial" panose="020B0604020202020204" pitchFamily="34" charset="0"/>
              </a:rPr>
              <a:pPr>
                <a:spcBef>
                  <a:spcPct val="0"/>
                </a:spcBef>
              </a:pPr>
              <a:t>140</a:t>
            </a:fld>
            <a:endParaRPr lang="it-IT" altLang="it-CH">
              <a:solidFill>
                <a:srgbClr val="000000"/>
              </a:solidFill>
              <a:latin typeface="Arial" panose="020B0604020202020204" pitchFamily="34" charset="0"/>
            </a:endParaRPr>
          </a:p>
        </p:txBody>
      </p:sp>
      <p:sp>
        <p:nvSpPr>
          <p:cNvPr id="488451" name="Rectangle 2">
            <a:extLst>
              <a:ext uri="{FF2B5EF4-FFF2-40B4-BE49-F238E27FC236}">
                <a16:creationId xmlns:a16="http://schemas.microsoft.com/office/drawing/2014/main" id="{4E11E4A2-64C8-EC84-DE05-B95C4DD3F0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8452" name="Rectangle 3">
            <a:extLst>
              <a:ext uri="{FF2B5EF4-FFF2-40B4-BE49-F238E27FC236}">
                <a16:creationId xmlns:a16="http://schemas.microsoft.com/office/drawing/2014/main" id="{E1CE67B7-D480-E685-9BC6-5F3723AAF1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a:extLst>
              <a:ext uri="{FF2B5EF4-FFF2-40B4-BE49-F238E27FC236}">
                <a16:creationId xmlns:a16="http://schemas.microsoft.com/office/drawing/2014/main" id="{CF452AD2-DD0F-8CE2-8364-BDC0CB1550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5B47FB-4CF4-4516-B3D9-94D560C18FD5}"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490499" name="Rectangle 2">
            <a:extLst>
              <a:ext uri="{FF2B5EF4-FFF2-40B4-BE49-F238E27FC236}">
                <a16:creationId xmlns:a16="http://schemas.microsoft.com/office/drawing/2014/main" id="{41212688-8ECC-5B4D-44AF-2546268138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500" name="Rectangle 3">
            <a:extLst>
              <a:ext uri="{FF2B5EF4-FFF2-40B4-BE49-F238E27FC236}">
                <a16:creationId xmlns:a16="http://schemas.microsoft.com/office/drawing/2014/main" id="{73C441E7-EBE0-4CC1-C867-B55B7D844F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Israeli hospitals treating injured children, but just how much and for how long it takes for them to survive. In fact, for a Palestinian family the burden created by a handicapped child is more of a dead child.</a:t>
            </a:r>
            <a:endParaRPr lang="en-GB"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Segnaposto immagine diapositiva 1">
            <a:extLst>
              <a:ext uri="{FF2B5EF4-FFF2-40B4-BE49-F238E27FC236}">
                <a16:creationId xmlns:a16="http://schemas.microsoft.com/office/drawing/2014/main" id="{59BE2364-0051-9B49-014F-C367EE8ACF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2547" name="Segnaposto note 2">
            <a:extLst>
              <a:ext uri="{FF2B5EF4-FFF2-40B4-BE49-F238E27FC236}">
                <a16:creationId xmlns:a16="http://schemas.microsoft.com/office/drawing/2014/main" id="{559699B4-556A-2E84-601F-973D2E355F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http://en.wikipedia.org/wiki/Israeli_wall_in_the_West_Bank</a:t>
            </a:r>
          </a:p>
        </p:txBody>
      </p:sp>
      <p:sp>
        <p:nvSpPr>
          <p:cNvPr id="492548" name="Segnaposto numero diapositiva 3">
            <a:extLst>
              <a:ext uri="{FF2B5EF4-FFF2-40B4-BE49-F238E27FC236}">
                <a16:creationId xmlns:a16="http://schemas.microsoft.com/office/drawing/2014/main" id="{11F2C1B5-A197-828E-FBD3-F2627CBC6D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4E0C14-39C9-4B03-952A-F1D22688F9C2}"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884235C7-7682-C6B3-C111-C08C359C37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3B2B5B-9E0E-4AF4-A6AE-3459962632BA}" type="slidenum">
              <a:rPr lang="it-IT" altLang="it-CH" smtClean="0">
                <a:solidFill>
                  <a:srgbClr val="000000"/>
                </a:solidFill>
              </a:rPr>
              <a:pPr>
                <a:spcBef>
                  <a:spcPct val="0"/>
                </a:spcBef>
              </a:pPr>
              <a:t>143</a:t>
            </a:fld>
            <a:endParaRPr lang="it-IT" altLang="it-CH">
              <a:solidFill>
                <a:srgbClr val="000000"/>
              </a:solidFill>
            </a:endParaRPr>
          </a:p>
        </p:txBody>
      </p:sp>
      <p:sp>
        <p:nvSpPr>
          <p:cNvPr id="494595" name="Rectangle 2">
            <a:extLst>
              <a:ext uri="{FF2B5EF4-FFF2-40B4-BE49-F238E27FC236}">
                <a16:creationId xmlns:a16="http://schemas.microsoft.com/office/drawing/2014/main" id="{3F5FC443-3ABD-6E33-1BEB-BB52D1F1A1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6" name="Rectangle 3">
            <a:extLst>
              <a:ext uri="{FF2B5EF4-FFF2-40B4-BE49-F238E27FC236}">
                <a16:creationId xmlns:a16="http://schemas.microsoft.com/office/drawing/2014/main" id="{9EDEE060-02B4-270F-CE12-38395FC062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http://en.wikipedia.org/wiki/Israeli_West_Bank_barrier</a:t>
            </a:r>
          </a:p>
          <a:p>
            <a:pPr eaLnBrk="1" hangingPunct="1">
              <a:spcBef>
                <a:spcPct val="0"/>
              </a:spcBef>
            </a:pPr>
            <a:endParaRPr lang="en-GB" altLang="it-CH"/>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a:extLst>
              <a:ext uri="{FF2B5EF4-FFF2-40B4-BE49-F238E27FC236}">
                <a16:creationId xmlns:a16="http://schemas.microsoft.com/office/drawing/2014/main" id="{3AFCE379-F8FC-C353-2BAF-5D27488BA9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Notes Placeholder 2">
            <a:extLst>
              <a:ext uri="{FF2B5EF4-FFF2-40B4-BE49-F238E27FC236}">
                <a16:creationId xmlns:a16="http://schemas.microsoft.com/office/drawing/2014/main" id="{DCAC3A82-26B1-4574-C68E-C7F275D77B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greenhouses of Palestinians are near the wall and must be demolished because they are in the security zone along the wall. In this way, the little agricultural land left in Qalqilya is further reduced. Due to the presence of the wall, water can not flow out. The wall is clearly visible from space. Note left the Israeli highway whose route was deliberately placed at the border of the Palestinian city, so that helps to strangle it. </a:t>
            </a:r>
          </a:p>
          <a:p>
            <a:pPr eaLnBrk="1" hangingPunct="1">
              <a:spcBef>
                <a:spcPct val="0"/>
              </a:spcBef>
            </a:pPr>
            <a:r>
              <a:rPr lang="en-US" altLang="it-CH"/>
              <a:t>http://en.wikipedia.org/wiki/Qalqilya</a:t>
            </a:r>
          </a:p>
          <a:p>
            <a:pPr eaLnBrk="1" hangingPunct="1">
              <a:spcBef>
                <a:spcPct val="0"/>
              </a:spcBef>
            </a:pPr>
            <a:endParaRPr lang="en-US" altLang="it-CH"/>
          </a:p>
        </p:txBody>
      </p:sp>
      <p:sp>
        <p:nvSpPr>
          <p:cNvPr id="497668" name="Slide Number Placeholder 3">
            <a:extLst>
              <a:ext uri="{FF2B5EF4-FFF2-40B4-BE49-F238E27FC236}">
                <a16:creationId xmlns:a16="http://schemas.microsoft.com/office/drawing/2014/main" id="{99EDA042-51D9-32D2-707F-A9CF255C55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7FB75F-6D05-4C23-939B-7546B6C3D43E}" type="slidenum">
              <a:rPr lang="it-IT" altLang="it-CH" smtClean="0">
                <a:solidFill>
                  <a:srgbClr val="000000"/>
                </a:solidFill>
              </a:rPr>
              <a:pPr>
                <a:spcBef>
                  <a:spcPct val="0"/>
                </a:spcBef>
              </a:pPr>
              <a:t>145</a:t>
            </a:fld>
            <a:endParaRPr lang="it-IT" altLang="it-CH">
              <a:solidFill>
                <a:srgbClr val="000000"/>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3FD0DE2F-1163-308C-37D5-0A969041C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37C347-93FA-4041-8652-97FF43C196A2}" type="slidenum">
              <a:rPr lang="it-IT" altLang="it-CH" smtClean="0">
                <a:solidFill>
                  <a:srgbClr val="000000"/>
                </a:solidFill>
              </a:rPr>
              <a:pPr>
                <a:spcBef>
                  <a:spcPct val="0"/>
                </a:spcBef>
              </a:pPr>
              <a:t>146</a:t>
            </a:fld>
            <a:endParaRPr lang="it-IT" altLang="it-CH">
              <a:solidFill>
                <a:srgbClr val="000000"/>
              </a:solidFill>
            </a:endParaRPr>
          </a:p>
        </p:txBody>
      </p:sp>
      <p:sp>
        <p:nvSpPr>
          <p:cNvPr id="499715" name="Rectangle 2">
            <a:extLst>
              <a:ext uri="{FF2B5EF4-FFF2-40B4-BE49-F238E27FC236}">
                <a16:creationId xmlns:a16="http://schemas.microsoft.com/office/drawing/2014/main" id="{24D147B2-47A8-1DDC-812C-DEC057BAB6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6" name="Rectangle 3">
            <a:extLst>
              <a:ext uri="{FF2B5EF4-FFF2-40B4-BE49-F238E27FC236}">
                <a16:creationId xmlns:a16="http://schemas.microsoft.com/office/drawing/2014/main" id="{004713A5-720C-240E-7224-3C8BDE5AFB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http://en.wikipedia.org/wiki/Israeli_West_Bank_barrier</a:t>
            </a:r>
          </a:p>
          <a:p>
            <a:pPr eaLnBrk="1" hangingPunct="1">
              <a:spcBef>
                <a:spcPct val="0"/>
              </a:spcBef>
            </a:pPr>
            <a:endParaRPr lang="en-GB" altLang="it-CH"/>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a:extLst>
              <a:ext uri="{FF2B5EF4-FFF2-40B4-BE49-F238E27FC236}">
                <a16:creationId xmlns:a16="http://schemas.microsoft.com/office/drawing/2014/main" id="{20E34056-29AF-AAAD-DAB6-2765418038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03E268-C0D4-4696-A5B9-94B6B5F50CA4}"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501763" name="Rectangle 2">
            <a:extLst>
              <a:ext uri="{FF2B5EF4-FFF2-40B4-BE49-F238E27FC236}">
                <a16:creationId xmlns:a16="http://schemas.microsoft.com/office/drawing/2014/main" id="{45D2CDFA-2F97-63A1-F56C-A992EBD9FC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4" name="Rectangle 3">
            <a:extLst>
              <a:ext uri="{FF2B5EF4-FFF2-40B4-BE49-F238E27FC236}">
                <a16:creationId xmlns:a16="http://schemas.microsoft.com/office/drawing/2014/main" id="{D1CD37D9-1B9D-8120-2B48-9E51550E23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Fort the waiting Palestinians there are no water, toilets or any kind of services.</a:t>
            </a:r>
          </a:p>
          <a:p>
            <a:pPr eaLnBrk="1" hangingPunct="1">
              <a:spcBef>
                <a:spcPct val="0"/>
              </a:spcBef>
            </a:pPr>
            <a:r>
              <a:rPr lang="en-US" altLang="it-CH"/>
              <a:t>This is intended to humiliate the Palestinians, so that Israeli soldiers have the feeling of having to do with inferior people.</a:t>
            </a:r>
          </a:p>
          <a:p>
            <a:pPr eaLnBrk="1" hangingPunct="1">
              <a:spcBef>
                <a:spcPct val="0"/>
              </a:spcBef>
            </a:pPr>
            <a:r>
              <a:rPr lang="en-US" altLang="it-CH"/>
              <a:t>The Israelis since children are inculcated with the idea that the Palestinians are inferior people.</a:t>
            </a:r>
          </a:p>
          <a:p>
            <a:pPr eaLnBrk="1" hangingPunct="1">
              <a:spcBef>
                <a:spcPct val="0"/>
              </a:spcBef>
            </a:pPr>
            <a:endParaRPr lang="en-US" altLang="it-CH"/>
          </a:p>
          <a:p>
            <a:pPr eaLnBrk="1" hangingPunct="1">
              <a:spcBef>
                <a:spcPct val="0"/>
              </a:spcBef>
            </a:pPr>
            <a:r>
              <a:rPr lang="it-CH" altLang="it-CH">
                <a:solidFill>
                  <a:srgbClr val="000000"/>
                </a:solidFill>
              </a:rPr>
              <a:t>http://www.youtube.com/watch?v=DOBQLRCxQnk&amp;feature=related</a:t>
            </a:r>
          </a:p>
          <a:p>
            <a:pPr eaLnBrk="1" hangingPunct="1">
              <a:spcBef>
                <a:spcPct val="0"/>
              </a:spcBef>
            </a:pPr>
            <a:r>
              <a:rPr lang="it-CH" altLang="it-CH">
                <a:solidFill>
                  <a:srgbClr val="000000"/>
                </a:solidFill>
              </a:rPr>
              <a:t>http://en.wikipedia.org/wiki/Qalandia</a:t>
            </a:r>
          </a:p>
          <a:p>
            <a:pPr eaLnBrk="1" hangingPunct="1">
              <a:spcBef>
                <a:spcPct val="0"/>
              </a:spcBef>
            </a:pPr>
            <a:r>
              <a:rPr lang="it-CH" altLang="it-CH">
                <a:solidFill>
                  <a:srgbClr val="000000"/>
                </a:solidFill>
              </a:rPr>
              <a:t>http://en.wikipedia.org/wiki/Israeli_checkpoint</a:t>
            </a:r>
          </a:p>
          <a:p>
            <a:pPr eaLnBrk="1" hangingPunct="1">
              <a:spcBef>
                <a:spcPct val="0"/>
              </a:spcBef>
            </a:pPr>
            <a:endParaRPr lang="en-US"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095FF74D-CD78-38F5-447F-7D9E238AB3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D7581B-88F0-48F8-9188-00D2EEA7C161}" type="slidenum">
              <a:rPr lang="it-IT" altLang="it-CH" smtClean="0">
                <a:solidFill>
                  <a:srgbClr val="000000"/>
                </a:solidFill>
              </a:rPr>
              <a:pPr>
                <a:spcBef>
                  <a:spcPct val="0"/>
                </a:spcBef>
              </a:pPr>
              <a:t>148</a:t>
            </a:fld>
            <a:endParaRPr lang="it-IT" altLang="it-CH">
              <a:solidFill>
                <a:srgbClr val="000000"/>
              </a:solidFill>
            </a:endParaRPr>
          </a:p>
        </p:txBody>
      </p:sp>
      <p:sp>
        <p:nvSpPr>
          <p:cNvPr id="503811" name="Rectangle 2">
            <a:extLst>
              <a:ext uri="{FF2B5EF4-FFF2-40B4-BE49-F238E27FC236}">
                <a16:creationId xmlns:a16="http://schemas.microsoft.com/office/drawing/2014/main" id="{5220DA3C-CE89-70A2-CDC1-3A1ED9875D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2" name="Rectangle 3">
            <a:extLst>
              <a:ext uri="{FF2B5EF4-FFF2-40B4-BE49-F238E27FC236}">
                <a16:creationId xmlns:a16="http://schemas.microsoft.com/office/drawing/2014/main" id="{A5703843-841A-6E85-EA7D-9ABFCA1838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http://en.wikipedia.org/wiki/West_Bank_closures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4A82C4A2-4BF5-2B20-CCC9-05203503A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93B5E2E6-9951-1048-DE9B-2D67295D8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Barriers are raised only sporadically and only those with special permission issued by Israeli authorities can pass.</a:t>
            </a:r>
          </a:p>
          <a:p>
            <a:endParaRPr lang="en-US" altLang="it-CH"/>
          </a:p>
          <a:p>
            <a:r>
              <a:rPr lang="it-CH" altLang="it-CH"/>
              <a:t>http://en.wikipedia.org/wiki/West_Bank_closures</a:t>
            </a:r>
          </a:p>
          <a:p>
            <a:r>
              <a:rPr lang="it-CH" altLang="it-CH"/>
              <a:t>http://en.wikipedia.org/wiki/Palestinian_freedom_of_movement</a:t>
            </a:r>
          </a:p>
          <a:p>
            <a:endParaRPr lang="it-CH" altLang="it-CH"/>
          </a:p>
          <a:p>
            <a:endParaRPr lang="it-CH" altLang="it-CH"/>
          </a:p>
        </p:txBody>
      </p:sp>
      <p:sp>
        <p:nvSpPr>
          <p:cNvPr id="505860" name="Segnaposto numero diapositiva 3">
            <a:extLst>
              <a:ext uri="{FF2B5EF4-FFF2-40B4-BE49-F238E27FC236}">
                <a16:creationId xmlns:a16="http://schemas.microsoft.com/office/drawing/2014/main" id="{EC1524CE-F33D-7EB6-3B02-8B9F2A00DB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397F40-ABA0-44B6-B010-15B7143123AD}"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097263E0-D99F-5D3C-392E-2B537BEF69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C23C47-44BE-4C47-A69B-059563BD5E44}" type="slidenum">
              <a:rPr lang="it-IT" altLang="it-CH" smtClean="0">
                <a:solidFill>
                  <a:srgbClr val="000000"/>
                </a:solidFill>
              </a:rPr>
              <a:pPr>
                <a:spcBef>
                  <a:spcPct val="0"/>
                </a:spcBef>
              </a:pPr>
              <a:t>150</a:t>
            </a:fld>
            <a:endParaRPr lang="it-IT" altLang="it-CH">
              <a:solidFill>
                <a:srgbClr val="000000"/>
              </a:solidFill>
            </a:endParaRPr>
          </a:p>
        </p:txBody>
      </p:sp>
      <p:sp>
        <p:nvSpPr>
          <p:cNvPr id="507907" name="Rectangle 2">
            <a:extLst>
              <a:ext uri="{FF2B5EF4-FFF2-40B4-BE49-F238E27FC236}">
                <a16:creationId xmlns:a16="http://schemas.microsoft.com/office/drawing/2014/main" id="{4051478C-AE0D-4C09-E7D3-13ACECC039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8" name="Rectangle 3">
            <a:extLst>
              <a:ext uri="{FF2B5EF4-FFF2-40B4-BE49-F238E27FC236}">
                <a16:creationId xmlns:a16="http://schemas.microsoft.com/office/drawing/2014/main" id="{2D7652EC-6668-F9F2-76BF-90DBE217D7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a:p>
            <a:pPr eaLnBrk="1" hangingPunct="1">
              <a:spcBef>
                <a:spcPct val="0"/>
              </a:spcBef>
            </a:pPr>
            <a:endParaRPr lang="en-US" altLang="it-CH"/>
          </a:p>
          <a:p>
            <a:pPr eaLnBrk="1" hangingPunct="1">
              <a:spcBef>
                <a:spcPct val="0"/>
              </a:spcBef>
            </a:pPr>
            <a:r>
              <a:rPr lang="en-US" altLang="it-CH"/>
              <a:t>Foto down left: Israeli undercover soldiers kidnaping senior official of the Popular Front for the Liberation of Palestine (PFLP) Husam al-Razza, from Nablus in West Bank Area A (under PA administration).   August 30. 2020</a:t>
            </a:r>
          </a:p>
          <a:p>
            <a:pPr eaLnBrk="1" hangingPunct="1">
              <a:spcBef>
                <a:spcPct val="0"/>
              </a:spcBef>
            </a:pPr>
            <a:endParaRPr lang="en-GB" altLang="it-CH"/>
          </a:p>
          <a:p>
            <a:pPr eaLnBrk="1" hangingPunct="1">
              <a:spcBef>
                <a:spcPct val="0"/>
              </a:spcBef>
            </a:pPr>
            <a:r>
              <a:rPr lang="en-GB" altLang="it-CH"/>
              <a:t>http://www.addameer.org/</a:t>
            </a:r>
          </a:p>
          <a:p>
            <a:pPr eaLnBrk="1" hangingPunct="1">
              <a:spcBef>
                <a:spcPct val="0"/>
              </a:spcBef>
            </a:pPr>
            <a:r>
              <a:rPr lang="en-GB" altLang="it-CH"/>
              <a:t>http://www.addameer.org/prisons-and-detention-centers#salem</a:t>
            </a:r>
          </a:p>
          <a:p>
            <a:pPr eaLnBrk="1" hangingPunct="1">
              <a:spcBef>
                <a:spcPct val="0"/>
              </a:spcBef>
            </a:pPr>
            <a:r>
              <a:rPr lang="en-GB" altLang="it-CH"/>
              <a:t>http://en.wikipedia.org/wiki/Israeli_Prison_Service</a:t>
            </a:r>
          </a:p>
          <a:p>
            <a:pPr eaLnBrk="1" hangingPunct="1">
              <a:spcBef>
                <a:spcPct val="0"/>
              </a:spcBef>
            </a:pPr>
            <a:r>
              <a:rPr lang="en-GB" altLang="it-CH"/>
              <a:t>http://en.wikipedia.org/wiki/Camp_1391</a:t>
            </a:r>
          </a:p>
          <a:p>
            <a:pPr eaLnBrk="1" hangingPunct="1">
              <a:spcBef>
                <a:spcPct val="0"/>
              </a:spcBef>
            </a:pPr>
            <a:r>
              <a:rPr lang="en-GB" altLang="it-CH"/>
              <a:t>https://english.palinfo.com/news/2020/9/13/Israeli-forces-raid-cells-assault-prisoners-in-Ofer-jail</a:t>
            </a:r>
          </a:p>
          <a:p>
            <a:pPr eaLnBrk="1" hangingPunct="1">
              <a:spcBef>
                <a:spcPct val="0"/>
              </a:spcBef>
            </a:pPr>
            <a:r>
              <a:rPr lang="en-GB" altLang="it-CH"/>
              <a:t>https://english.palinfo.com/news/2020/8/25/Israeli-prison-guards-storm-prisoners-cells-in-Raymond-jail</a:t>
            </a:r>
          </a:p>
          <a:p>
            <a:pPr eaLnBrk="1" hangingPunct="1">
              <a:spcBef>
                <a:spcPct val="0"/>
              </a:spcBef>
            </a:pPr>
            <a:r>
              <a:rPr lang="en-GB" altLang="it-CH"/>
              <a:t>https://www.middleeasteye.net/news/palestinians-protest-west-bank-and-gaza-against-violent-israeli-prison-raid</a:t>
            </a:r>
          </a:p>
          <a:p>
            <a:pPr eaLnBrk="1" hangingPunct="1">
              <a:spcBef>
                <a:spcPct val="0"/>
              </a:spcBef>
            </a:pPr>
            <a:r>
              <a:rPr lang="en-GB" altLang="it-CH"/>
              <a:t>https://group194.net/english/article/60826</a:t>
            </a:r>
          </a:p>
          <a:p>
            <a:pPr eaLnBrk="1" hangingPunct="1">
              <a:spcBef>
                <a:spcPct val="0"/>
              </a:spcBef>
            </a:pPr>
            <a:r>
              <a:rPr lang="en-GB" altLang="it-CH"/>
              <a:t>https://shiitenews.org/shiitenews/palestine-resistance-news/item/22220-israeli-police-launch-brutal-attack-on-palestinian-inmates-in-nafha-prison/</a:t>
            </a:r>
          </a:p>
          <a:p>
            <a:pPr eaLnBrk="1" hangingPunct="1">
              <a:spcBef>
                <a:spcPct val="0"/>
              </a:spcBef>
            </a:pPr>
            <a:r>
              <a:rPr lang="en-GB" altLang="it-CH"/>
              <a:t>https://www.btselem.org/topic/torture</a:t>
            </a:r>
          </a:p>
          <a:p>
            <a:pPr eaLnBrk="1" hangingPunct="1">
              <a:spcBef>
                <a:spcPct val="0"/>
              </a:spcBef>
            </a:pPr>
            <a:r>
              <a:rPr lang="en-GB" altLang="it-CH"/>
              <a:t>https://www.btselem.org/publications/summaries/201512_backed_by_the_system</a:t>
            </a:r>
          </a:p>
          <a:p>
            <a:pPr eaLnBrk="1" hangingPunct="1">
              <a:spcBef>
                <a:spcPct val="0"/>
              </a:spcBef>
            </a:pPr>
            <a:r>
              <a:rPr lang="en-GB" altLang="it-CH"/>
              <a:t>https://www.btselem.org/torture/20191010_israeli_high_court_allows_isa_to_continue_torturing_samer_arbid</a:t>
            </a:r>
          </a:p>
          <a:p>
            <a:pPr eaLnBrk="1" hangingPunct="1">
              <a:spcBef>
                <a:spcPct val="0"/>
              </a:spcBef>
            </a:pPr>
            <a:r>
              <a:rPr lang="en-GB" altLang="it-CH"/>
              <a:t>https://www.btselem.org/publications/202408_welcome_to_hell</a:t>
            </a:r>
          </a:p>
          <a:p>
            <a:pPr eaLnBrk="1" hangingPunct="1">
              <a:spcBef>
                <a:spcPct val="0"/>
              </a:spcBef>
            </a:pPr>
            <a:r>
              <a:rPr lang="en-GB" altLang="it-CH"/>
              <a:t>https://mondoweiss.net/2024/06/the-genocide-in-israeli-prisons/</a:t>
            </a:r>
          </a:p>
          <a:p>
            <a:pPr eaLnBrk="1" hangingPunct="1">
              <a:spcBef>
                <a:spcPct val="0"/>
              </a:spcBef>
            </a:pPr>
            <a:r>
              <a:rPr lang="en-GB" altLang="it-CH"/>
              <a:t>https://www.middleeastmonitor.com/20141029-torture-in-israeli-prisons-200-methods-used-against-palestinian-prisoners/</a:t>
            </a:r>
          </a:p>
          <a:p>
            <a:pPr eaLnBrk="1" hangingPunct="1">
              <a:spcBef>
                <a:spcPct val="0"/>
              </a:spcBef>
            </a:pPr>
            <a:r>
              <a:rPr lang="en-GB" altLang="it-CH"/>
              <a:t>https://www.facebook.com/groups/252404301542458/?multi_permalinks=4004089033040614&amp;notif_id=1623356545464745&amp;notif_t=group_activity&amp;ref=notif</a:t>
            </a:r>
          </a:p>
          <a:p>
            <a:pPr eaLnBrk="1" hangingPunct="1">
              <a:spcBef>
                <a:spcPct val="0"/>
              </a:spcBef>
            </a:pPr>
            <a:endParaRPr lang="en-GB" altLang="it-CH"/>
          </a:p>
          <a:p>
            <a:pPr eaLnBrk="1" hangingPunct="1">
              <a:spcBef>
                <a:spcPct val="0"/>
              </a:spcBef>
            </a:pPr>
            <a:r>
              <a:rPr lang="en-GB" altLang="it-CH"/>
              <a:t>Video:</a:t>
            </a:r>
          </a:p>
          <a:p>
            <a:pPr eaLnBrk="1" hangingPunct="1">
              <a:spcBef>
                <a:spcPct val="0"/>
              </a:spcBef>
            </a:pPr>
            <a:r>
              <a:rPr lang="en-GB" altLang="it-CH"/>
              <a:t>https://twitter.com/i/status/1456748434749337606</a:t>
            </a:r>
          </a:p>
          <a:p>
            <a:pPr eaLnBrk="1" hangingPunct="1">
              <a:spcBef>
                <a:spcPct val="0"/>
              </a:spcBef>
            </a:pPr>
            <a:endParaRPr lang="en-GB" altLang="it-CH"/>
          </a:p>
          <a:p>
            <a:pPr eaLnBrk="1" hangingPunct="1">
              <a:spcBef>
                <a:spcPct val="0"/>
              </a:spcBef>
            </a:pPr>
            <a:r>
              <a:rPr lang="en-US" altLang="it-CH"/>
              <a:t>It is worth mentioning the "sad" prison in Jericho run by the PNA, in which people arrested by the PNA on the orders of the Israeli security services with which the PNA collaborates are also locked up (and mistreated). Many of these people are then transferred to the equally "sad" Israeli prisons.</a:t>
            </a:r>
          </a:p>
          <a:p>
            <a:pPr eaLnBrk="1" hangingPunct="1">
              <a:spcBef>
                <a:spcPct val="0"/>
              </a:spcBef>
            </a:pPr>
            <a:r>
              <a:rPr lang="en-US" altLang="it-CH"/>
              <a:t>https://en.wikipedia.org/wiki/Crime_in_the_State_of_Palestine#Prisons_and_prison_population</a:t>
            </a:r>
          </a:p>
          <a:p>
            <a:pPr eaLnBrk="1" hangingPunct="1">
              <a:spcBef>
                <a:spcPct val="0"/>
              </a:spcBef>
            </a:pPr>
            <a:r>
              <a:rPr lang="en-US" altLang="it-CH"/>
              <a:t>https://www.jewishvirtuallibrary.org/political-detainees-in-the-palestinian-authority</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5091DFA9-1D0E-619B-9A1D-C5F1FFDA62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968017-D373-452A-B00A-50FD8F5172DE}" type="slidenum">
              <a:rPr lang="it-IT" altLang="it-CH" smtClean="0">
                <a:solidFill>
                  <a:srgbClr val="000000"/>
                </a:solidFill>
              </a:rPr>
              <a:pPr>
                <a:spcBef>
                  <a:spcPct val="0"/>
                </a:spcBef>
              </a:pPr>
              <a:t>15</a:t>
            </a:fld>
            <a:endParaRPr lang="it-IT" altLang="it-CH">
              <a:solidFill>
                <a:srgbClr val="000000"/>
              </a:solidFill>
            </a:endParaRPr>
          </a:p>
        </p:txBody>
      </p:sp>
      <p:sp>
        <p:nvSpPr>
          <p:cNvPr id="232451" name="Rectangle 2">
            <a:extLst>
              <a:ext uri="{FF2B5EF4-FFF2-40B4-BE49-F238E27FC236}">
                <a16:creationId xmlns:a16="http://schemas.microsoft.com/office/drawing/2014/main" id="{C6661C92-053A-AD69-23E5-4A15526170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a:extLst>
              <a:ext uri="{FF2B5EF4-FFF2-40B4-BE49-F238E27FC236}">
                <a16:creationId xmlns:a16="http://schemas.microsoft.com/office/drawing/2014/main" id="{EBC674C5-FB86-A112-408F-824D5983D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http://en.wikipedia.org/wiki/Assyrian_empire</a:t>
            </a:r>
          </a:p>
          <a:p>
            <a:pPr eaLnBrk="1" hangingPunct="1">
              <a:spcBef>
                <a:spcPct val="0"/>
              </a:spcBef>
            </a:pPr>
            <a:endParaRPr lang="en-GB" altLang="it-CH"/>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EADB248E-C468-45CA-0342-F4A9835AC7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B73DB0-F176-40BF-80BA-51FFDAC08814}"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509955" name="Rectangle 2">
            <a:extLst>
              <a:ext uri="{FF2B5EF4-FFF2-40B4-BE49-F238E27FC236}">
                <a16:creationId xmlns:a16="http://schemas.microsoft.com/office/drawing/2014/main" id="{EAC8DA53-BA54-024E-7367-35AC71808A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6" name="Rectangle 3">
            <a:extLst>
              <a:ext uri="{FF2B5EF4-FFF2-40B4-BE49-F238E27FC236}">
                <a16:creationId xmlns:a16="http://schemas.microsoft.com/office/drawing/2014/main" id="{2790F729-87F5-946D-9A5B-FBA3A11FE0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Vorgehen der israëlische Sicherheitskräfte ist brutal.</a:t>
            </a:r>
          </a:p>
          <a:p>
            <a:pPr eaLnBrk="1" hangingPunct="1">
              <a:spcBef>
                <a:spcPct val="0"/>
              </a:spcBef>
            </a:pPr>
            <a:r>
              <a:rPr lang="de-DE" altLang="it-CH"/>
              <a:t>Kinder, die Steine gegen die Israelis werfen, riskieren bis zu 20 Jahren </a:t>
            </a:r>
            <a:r>
              <a:rPr lang="it-CH" altLang="it-CH"/>
              <a:t>Haft.</a:t>
            </a:r>
            <a:endParaRPr lang="it-IT" altLang="it-CH"/>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endParaRPr lang="it-CH" altLang="it-CH">
              <a:solidFill>
                <a:srgbClr val="000000"/>
              </a:solidFill>
            </a:endParaRPr>
          </a:p>
          <a:p>
            <a:r>
              <a:rPr lang="it-CH" altLang="it-CH">
                <a:solidFill>
                  <a:srgbClr val="000000"/>
                </a:solidFill>
              </a:rPr>
              <a:t>https://www.telegraph.co.uk/news/worldnews/middleeast/israel/10135157/Israel-furious-at-UN-report-detailing-torture-of-Palestinian-children.html</a:t>
            </a:r>
          </a:p>
          <a:p>
            <a:r>
              <a:rPr lang="it-CH" altLang="it-CH">
                <a:solidFill>
                  <a:srgbClr val="000000"/>
                </a:solidFill>
              </a:rPr>
              <a:t>https://www.facebook.com/reel/1413928143338354</a:t>
            </a: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F4E56418-C52D-117D-924D-4281952477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9206D3-D228-4D4E-A5CE-16CCF04504D5}" type="slidenum">
              <a:rPr lang="it-IT" altLang="it-CH" smtClean="0">
                <a:solidFill>
                  <a:srgbClr val="000000"/>
                </a:solidFill>
              </a:rPr>
              <a:pPr>
                <a:spcBef>
                  <a:spcPct val="0"/>
                </a:spcBef>
              </a:pPr>
              <a:t>152</a:t>
            </a:fld>
            <a:endParaRPr lang="it-IT" altLang="it-CH">
              <a:solidFill>
                <a:srgbClr val="000000"/>
              </a:solidFill>
            </a:endParaRPr>
          </a:p>
        </p:txBody>
      </p:sp>
      <p:sp>
        <p:nvSpPr>
          <p:cNvPr id="512003" name="Rectangle 2">
            <a:extLst>
              <a:ext uri="{FF2B5EF4-FFF2-40B4-BE49-F238E27FC236}">
                <a16:creationId xmlns:a16="http://schemas.microsoft.com/office/drawing/2014/main" id="{84AFAAB1-DF80-A69D-034E-D593CEE5D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a:extLst>
              <a:ext uri="{FF2B5EF4-FFF2-40B4-BE49-F238E27FC236}">
                <a16:creationId xmlns:a16="http://schemas.microsoft.com/office/drawing/2014/main" id="{E8022B35-8C05-60A3-625C-C4F85D13A1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https://simple.wikipedia.org/wiki/Concentration_camp</a:t>
            </a:r>
          </a:p>
          <a:p>
            <a:pPr eaLnBrk="1" hangingPunct="1">
              <a:spcBef>
                <a:spcPct val="0"/>
              </a:spcBef>
            </a:pPr>
            <a:r>
              <a:rPr lang="fr-CH" altLang="it-CH"/>
              <a:t>http://notmytribe.com/2006/palestinian-women-murdered-8735.html</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79CE6CA1-857C-3DE1-88C8-86BACE9D64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B269E1-A7FE-4D11-8918-5D7A15B97F56}" type="slidenum">
              <a:rPr lang="it-IT" altLang="it-CH" smtClean="0">
                <a:solidFill>
                  <a:srgbClr val="000000"/>
                </a:solidFill>
              </a:rPr>
              <a:pPr>
                <a:spcBef>
                  <a:spcPct val="0"/>
                </a:spcBef>
              </a:pPr>
              <a:t>153</a:t>
            </a:fld>
            <a:endParaRPr lang="it-IT" altLang="it-CH">
              <a:solidFill>
                <a:srgbClr val="000000"/>
              </a:solidFill>
            </a:endParaRPr>
          </a:p>
        </p:txBody>
      </p:sp>
      <p:sp>
        <p:nvSpPr>
          <p:cNvPr id="514051" name="Rectangle 2">
            <a:extLst>
              <a:ext uri="{FF2B5EF4-FFF2-40B4-BE49-F238E27FC236}">
                <a16:creationId xmlns:a16="http://schemas.microsoft.com/office/drawing/2014/main" id="{24AD145C-9168-F2FD-EA42-EC1C63BAD7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a:extLst>
              <a:ext uri="{FF2B5EF4-FFF2-40B4-BE49-F238E27FC236}">
                <a16:creationId xmlns:a16="http://schemas.microsoft.com/office/drawing/2014/main" id="{A9369505-8351-14CB-8B7B-6F21850C1E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Since 1967 the Israeli military engineering corps demolished about 27’000 Palestinian houses (every day, on average 2 structures).  They also destroyed many farms as well as public and private Palestinian infrastructure. </a:t>
            </a:r>
          </a:p>
          <a:p>
            <a:pPr eaLnBrk="1" hangingPunct="1">
              <a:spcBef>
                <a:spcPct val="0"/>
              </a:spcBef>
            </a:pPr>
            <a:endParaRPr lang="fr-CH" altLang="it-CH"/>
          </a:p>
          <a:p>
            <a:pPr eaLnBrk="1" hangingPunct="1">
              <a:spcBef>
                <a:spcPct val="0"/>
              </a:spcBef>
            </a:pPr>
            <a:endParaRPr lang="fr-CH" altLang="it-CH"/>
          </a:p>
          <a:p>
            <a:pPr eaLnBrk="1" hangingPunct="1">
              <a:spcBef>
                <a:spcPct val="0"/>
              </a:spcBef>
            </a:pPr>
            <a:r>
              <a:rPr lang="fr-CH" altLang="it-CH"/>
              <a:t>http://en.wikipedia.org/wiki/Battle_of_Jenin</a:t>
            </a:r>
          </a:p>
          <a:p>
            <a:pPr eaLnBrk="1" hangingPunct="1">
              <a:spcBef>
                <a:spcPct val="0"/>
              </a:spcBef>
            </a:pPr>
            <a:r>
              <a:rPr lang="fr-CH" altLang="it-CH"/>
              <a:t>http://en.wikipedia.org/wiki/IDF_Caterpillar_D9</a:t>
            </a:r>
          </a:p>
          <a:p>
            <a:pPr eaLnBrk="1" hangingPunct="1">
              <a:spcBef>
                <a:spcPct val="0"/>
              </a:spcBef>
            </a:pPr>
            <a:r>
              <a:rPr lang="fr-CH" altLang="it-CH"/>
              <a:t>http://www.btselem.org/planning_and_building/statistics</a:t>
            </a:r>
          </a:p>
          <a:p>
            <a:pPr eaLnBrk="1" hangingPunct="1">
              <a:spcBef>
                <a:spcPct val="0"/>
              </a:spcBef>
            </a:pPr>
            <a:r>
              <a:rPr lang="fr-CH" altLang="it-CH"/>
              <a:t>http://www.maannews.com/Content.aspx?id=780939</a:t>
            </a:r>
          </a:p>
          <a:p>
            <a:pPr eaLnBrk="1" hangingPunct="1">
              <a:spcBef>
                <a:spcPct val="0"/>
              </a:spcBef>
            </a:pPr>
            <a:r>
              <a:rPr lang="fr-CH" altLang="it-CH"/>
              <a:t>http://www.maannews.com/Content.aspx?id=781396</a:t>
            </a:r>
          </a:p>
          <a:p>
            <a:pPr eaLnBrk="1" hangingPunct="1">
              <a:spcBef>
                <a:spcPct val="0"/>
              </a:spcBef>
            </a:pPr>
            <a:r>
              <a:rPr lang="fr-CH" altLang="it-CH"/>
              <a:t>https://www.thenational.ae/world/mena/israel-demolishes-record-number-of-palestinian-homes-in-a-single-day-1.865125</a:t>
            </a:r>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1AB4F178-B338-B698-3E67-173BFDD5DA9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68D8E4A3-898A-9462-DBFA-77D4A748A8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house is demolished down to the foundations. Since 1967 the Israelis destroyed more than 27'000 Palestinian homes and several public buildings, infrastructure and cultivations. </a:t>
            </a:r>
            <a:endParaRPr lang="it-CH" altLang="it-CH">
              <a:solidFill>
                <a:srgbClr val="000000"/>
              </a:solidFill>
            </a:endParaRPr>
          </a:p>
          <a:p>
            <a:endParaRPr lang="it-CH" altLang="it-CH">
              <a:solidFill>
                <a:srgbClr val="000000"/>
              </a:solidFill>
            </a:endParaRPr>
          </a:p>
          <a:p>
            <a:r>
              <a:rPr lang="it-CH" altLang="it-CH">
                <a:solidFill>
                  <a:srgbClr val="000000"/>
                </a:solidFill>
              </a:rPr>
              <a:t>http://electronicintifada.net/content/quiet-transfer-east-jerusalem-nears-completion/6412</a:t>
            </a:r>
          </a:p>
          <a:p>
            <a:r>
              <a:rPr lang="it-CH" altLang="it-CH">
                <a:solidFill>
                  <a:srgbClr val="000000"/>
                </a:solidFill>
              </a:rPr>
              <a:t>http://en.wikipedia.org/wiki/East_Jerusalem</a:t>
            </a:r>
          </a:p>
          <a:p>
            <a:endParaRPr lang="it-CH" altLang="it-CH">
              <a:solidFill>
                <a:srgbClr val="000000"/>
              </a:solidFill>
            </a:endParaRPr>
          </a:p>
          <a:p>
            <a:endParaRPr lang="it-CH" altLang="it-CH"/>
          </a:p>
        </p:txBody>
      </p:sp>
      <p:sp>
        <p:nvSpPr>
          <p:cNvPr id="516100" name="Segnaposto numero diapositiva 3">
            <a:extLst>
              <a:ext uri="{FF2B5EF4-FFF2-40B4-BE49-F238E27FC236}">
                <a16:creationId xmlns:a16="http://schemas.microsoft.com/office/drawing/2014/main" id="{6D0D758E-44C9-3015-AE42-9F7CC34B33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707FD7-D5FB-4B3D-BAD7-DFB3ACE4DAAF}"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A50EFA4F-2FE2-36F2-7A8E-631779D989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60B656-BA38-45F7-A113-9629987C2C74}" type="slidenum">
              <a:rPr lang="it-IT" altLang="it-CH" smtClean="0">
                <a:solidFill>
                  <a:srgbClr val="000000"/>
                </a:solidFill>
              </a:rPr>
              <a:pPr>
                <a:spcBef>
                  <a:spcPct val="0"/>
                </a:spcBef>
              </a:pPr>
              <a:t>155</a:t>
            </a:fld>
            <a:endParaRPr lang="it-IT" altLang="it-CH">
              <a:solidFill>
                <a:srgbClr val="000000"/>
              </a:solidFill>
            </a:endParaRPr>
          </a:p>
        </p:txBody>
      </p:sp>
      <p:sp>
        <p:nvSpPr>
          <p:cNvPr id="518147" name="Rectangle 2">
            <a:extLst>
              <a:ext uri="{FF2B5EF4-FFF2-40B4-BE49-F238E27FC236}">
                <a16:creationId xmlns:a16="http://schemas.microsoft.com/office/drawing/2014/main" id="{B90FBA27-C50A-7A08-AAA4-A4D7A4CDFF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393E50BC-2216-9E33-9D07-BF790E8732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http://en.wikipedia.org/wiki/Dahiya_doctrine</a:t>
            </a:r>
          </a:p>
          <a:p>
            <a:pPr eaLnBrk="1" hangingPunct="1">
              <a:spcBef>
                <a:spcPct val="0"/>
              </a:spcBef>
            </a:pPr>
            <a:endParaRPr lang="en-GB" altLang="it-CH"/>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D915CAAC-06E2-21BE-D23D-6752028FBC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C06606-F00A-458A-8DA7-F5BE019E85CA}" type="slidenum">
              <a:rPr lang="it-IT" altLang="it-CH" smtClean="0">
                <a:solidFill>
                  <a:srgbClr val="000000"/>
                </a:solidFill>
              </a:rPr>
              <a:pPr>
                <a:spcBef>
                  <a:spcPct val="0"/>
                </a:spcBef>
              </a:pPr>
              <a:t>156</a:t>
            </a:fld>
            <a:endParaRPr lang="it-IT" altLang="it-CH">
              <a:solidFill>
                <a:srgbClr val="000000"/>
              </a:solidFill>
            </a:endParaRPr>
          </a:p>
        </p:txBody>
      </p:sp>
      <p:sp>
        <p:nvSpPr>
          <p:cNvPr id="520195" name="Rectangle 2">
            <a:extLst>
              <a:ext uri="{FF2B5EF4-FFF2-40B4-BE49-F238E27FC236}">
                <a16:creationId xmlns:a16="http://schemas.microsoft.com/office/drawing/2014/main" id="{1A4F7119-1F27-DAAF-8D32-1807F8A4E8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693314F4-D121-2F4D-8DB7-E9D9DA08D8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http://en.wikipedia.org/wiki/House_demolition_in_the_Israeli%E2%80%93Palestinian_conflict</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CE5848B8-48B3-AAB6-9649-F91BA92739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E91587-5146-493B-9E99-79E05A3CAA75}" type="slidenum">
              <a:rPr lang="it-IT" altLang="it-CH" smtClean="0">
                <a:solidFill>
                  <a:srgbClr val="000000"/>
                </a:solidFill>
              </a:rPr>
              <a:pPr>
                <a:spcBef>
                  <a:spcPct val="0"/>
                </a:spcBef>
              </a:pPr>
              <a:t>157</a:t>
            </a:fld>
            <a:endParaRPr lang="it-IT" altLang="it-CH">
              <a:solidFill>
                <a:srgbClr val="000000"/>
              </a:solidFill>
            </a:endParaRPr>
          </a:p>
        </p:txBody>
      </p:sp>
      <p:sp>
        <p:nvSpPr>
          <p:cNvPr id="522243" name="Rectangle 2">
            <a:extLst>
              <a:ext uri="{FF2B5EF4-FFF2-40B4-BE49-F238E27FC236}">
                <a16:creationId xmlns:a16="http://schemas.microsoft.com/office/drawing/2014/main" id="{263FE0DC-1F36-2371-CC5B-85DD05089D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4" name="Rectangle 3">
            <a:extLst>
              <a:ext uri="{FF2B5EF4-FFF2-40B4-BE49-F238E27FC236}">
                <a16:creationId xmlns:a16="http://schemas.microsoft.com/office/drawing/2014/main" id="{0E10845F-83C3-A02C-937E-A4C125B224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http://en.wikipedia.org/wiki/House_demolition_in_the_Israeli%E2%80%93Palestinian_conflict</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ECF5BB6B-4531-A163-9931-1CC41AD872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B63F10A-2A95-4770-B474-3471B75EA425}" type="slidenum">
              <a:rPr lang="it-IT" altLang="it-CH" smtClean="0">
                <a:solidFill>
                  <a:srgbClr val="000000"/>
                </a:solidFill>
              </a:rPr>
              <a:pPr>
                <a:spcBef>
                  <a:spcPct val="0"/>
                </a:spcBef>
              </a:pPr>
              <a:t>158</a:t>
            </a:fld>
            <a:endParaRPr lang="it-IT" altLang="it-CH">
              <a:solidFill>
                <a:srgbClr val="000000"/>
              </a:solidFill>
            </a:endParaRPr>
          </a:p>
        </p:txBody>
      </p:sp>
      <p:sp>
        <p:nvSpPr>
          <p:cNvPr id="524291" name="Rectangle 2">
            <a:extLst>
              <a:ext uri="{FF2B5EF4-FFF2-40B4-BE49-F238E27FC236}">
                <a16:creationId xmlns:a16="http://schemas.microsoft.com/office/drawing/2014/main" id="{2AD25E59-E2AE-D17B-7F25-BE8748030D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2" name="Rectangle 3">
            <a:extLst>
              <a:ext uri="{FF2B5EF4-FFF2-40B4-BE49-F238E27FC236}">
                <a16:creationId xmlns:a16="http://schemas.microsoft.com/office/drawing/2014/main" id="{72BA507C-B637-1237-3E1B-3D827849B4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6618573C-B817-2DF7-5444-C5A3ECED1C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486E7DF-9E59-47BD-8E23-A57139F8DDFF}" type="slidenum">
              <a:rPr lang="it-IT" altLang="it-CH" smtClean="0">
                <a:solidFill>
                  <a:srgbClr val="000000"/>
                </a:solidFill>
                <a:latin typeface="Arial" panose="020B0604020202020204" pitchFamily="34" charset="0"/>
              </a:rPr>
              <a:pPr>
                <a:spcBef>
                  <a:spcPct val="0"/>
                </a:spcBef>
              </a:pPr>
              <a:t>159</a:t>
            </a:fld>
            <a:endParaRPr lang="it-IT" altLang="it-CH">
              <a:solidFill>
                <a:srgbClr val="000000"/>
              </a:solidFill>
              <a:latin typeface="Arial" panose="020B0604020202020204" pitchFamily="34" charset="0"/>
            </a:endParaRPr>
          </a:p>
        </p:txBody>
      </p:sp>
      <p:sp>
        <p:nvSpPr>
          <p:cNvPr id="526339" name="Rectangle 2">
            <a:extLst>
              <a:ext uri="{FF2B5EF4-FFF2-40B4-BE49-F238E27FC236}">
                <a16:creationId xmlns:a16="http://schemas.microsoft.com/office/drawing/2014/main" id="{81504512-E927-F7DA-832A-A037A36710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40" name="Rectangle 3">
            <a:extLst>
              <a:ext uri="{FF2B5EF4-FFF2-40B4-BE49-F238E27FC236}">
                <a16:creationId xmlns:a16="http://schemas.microsoft.com/office/drawing/2014/main" id="{7B37D409-DAC8-5644-0442-36ECC5CE8A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 justify and legalize the confiscation of Palestinian land and property's the Israelis invented absentee property laws, according to which every property of an absent person becomes the property of the state and can be confiscated.</a:t>
            </a:r>
          </a:p>
          <a:p>
            <a:pPr eaLnBrk="1" hangingPunct="1">
              <a:spcBef>
                <a:spcPct val="0"/>
              </a:spcBef>
            </a:pPr>
            <a:r>
              <a:rPr lang="en-US" altLang="it-CH"/>
              <a:t>The Israelis have also reactivated an old law from the Ottoman era calling the uncultivated land "marginal land" and state-owned.  Consequently today any uncultivated land is defined as "marginal land" and confiscated by Israel. Often the Palestinians are prevented from accessing their land,  so that it remains uncultivated and therefore is defined as "marginal" and confiscated.</a:t>
            </a:r>
          </a:p>
          <a:p>
            <a:pPr eaLnBrk="1" hangingPunct="1">
              <a:spcBef>
                <a:spcPct val="0"/>
              </a:spcBef>
            </a:pPr>
            <a:r>
              <a:rPr lang="en-US" altLang="it-CH"/>
              <a:t>Palestinian lands are confiscated also for "security reasons," for "planning reasons" (to enlarge the settlements, to build the wall, streets, parks, infrastructure, etc.. reserved for Israelis), because of “archaeological reasons “ or simply to expand a Zionist colony, etc.</a:t>
            </a:r>
          </a:p>
          <a:p>
            <a:pPr eaLnBrk="1" hangingPunct="1">
              <a:spcBef>
                <a:spcPct val="0"/>
              </a:spcBef>
            </a:pPr>
            <a:r>
              <a:rPr lang="en-US" altLang="it-CH"/>
              <a:t>In September 2014 in the area of Bethlehem, Israel has confiscated without justification 4 km2 of Palestinian land.</a:t>
            </a:r>
          </a:p>
          <a:p>
            <a:pPr eaLnBrk="1" hangingPunct="1">
              <a:spcBef>
                <a:spcPct val="0"/>
              </a:spcBef>
            </a:pPr>
            <a:endParaRPr lang="en-US" altLang="it-CH"/>
          </a:p>
          <a:p>
            <a:pPr eaLnBrk="1" hangingPunct="1">
              <a:spcBef>
                <a:spcPct val="0"/>
              </a:spcBef>
            </a:pPr>
            <a:r>
              <a:rPr lang="en-GB" altLang="it-CH"/>
              <a:t>http://www.youtube.com/watch?v=ey_oP2Goef4</a:t>
            </a:r>
          </a:p>
          <a:p>
            <a:pPr eaLnBrk="1" hangingPunct="1">
              <a:spcBef>
                <a:spcPct val="0"/>
              </a:spcBef>
            </a:pPr>
            <a:r>
              <a:rPr lang="en-GB" altLang="it-CH"/>
              <a:t>http://en.wikipedia.org/wiki/Baqa%27a_Valley#Land_confiscation_and_settlement_expansion</a:t>
            </a:r>
          </a:p>
          <a:p>
            <a:pPr eaLnBrk="1" hangingPunct="1">
              <a:spcBef>
                <a:spcPct val="0"/>
              </a:spcBef>
            </a:pPr>
            <a:r>
              <a:rPr lang="en-GB" altLang="it-CH"/>
              <a:t>http://en.wikipedia.org/wiki/Ein_Yabrud#Land_confiscation</a:t>
            </a:r>
          </a:p>
          <a:p>
            <a:pPr eaLnBrk="1" hangingPunct="1">
              <a:spcBef>
                <a:spcPct val="0"/>
              </a:spcBef>
            </a:pPr>
            <a:r>
              <a:rPr lang="en-GB" altLang="it-CH"/>
              <a:t>http://en.wikipedia.org/wiki/Israeli_land_and_property_laws</a:t>
            </a:r>
          </a:p>
          <a:p>
            <a:pPr eaLnBrk="1" hangingPunct="1">
              <a:spcBef>
                <a:spcPct val="0"/>
              </a:spcBef>
            </a:pPr>
            <a:r>
              <a:rPr lang="en-GB" altLang="it-CH"/>
              <a:t>http://en.wikipedia.org/wiki/Palestinian_land_laws</a:t>
            </a:r>
          </a:p>
          <a:p>
            <a:pPr eaLnBrk="1" hangingPunct="1">
              <a:spcBef>
                <a:spcPct val="0"/>
              </a:spcBef>
            </a:pPr>
            <a:r>
              <a:rPr lang="en-GB" altLang="it-CH"/>
              <a:t>http://en.wikipedia.org/wiki/Absentees%27_Property_Laws#The_.27Absentees_Property_Law.27</a:t>
            </a:r>
          </a:p>
          <a:p>
            <a:pPr eaLnBrk="1" hangingPunct="1">
              <a:spcBef>
                <a:spcPct val="0"/>
              </a:spcBef>
            </a:pPr>
            <a:r>
              <a:rPr lang="en-GB" altLang="it-CH"/>
              <a:t>http://www.aljazeera.com/indepth/opinion/2012/04/201242517713418510.html</a:t>
            </a:r>
          </a:p>
          <a:p>
            <a:pPr eaLnBrk="1" hangingPunct="1">
              <a:spcBef>
                <a:spcPct val="0"/>
              </a:spcBef>
            </a:pPr>
            <a:r>
              <a:rPr lang="en-GB" altLang="it-CH"/>
              <a:t>http://www.maannews.com/Content.aspx?id=780774</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2F5FA932-4870-B2BC-3308-F0F48A684B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B6295E-C484-46B7-BFFD-0D5C2ECC4605}" type="slidenum">
              <a:rPr lang="it-IT" altLang="it-CH" smtClean="0">
                <a:solidFill>
                  <a:srgbClr val="000000"/>
                </a:solidFill>
              </a:rPr>
              <a:pPr>
                <a:spcBef>
                  <a:spcPct val="0"/>
                </a:spcBef>
              </a:pPr>
              <a:t>160</a:t>
            </a:fld>
            <a:endParaRPr lang="it-IT" altLang="it-CH">
              <a:solidFill>
                <a:srgbClr val="000000"/>
              </a:solidFill>
            </a:endParaRPr>
          </a:p>
        </p:txBody>
      </p:sp>
      <p:sp>
        <p:nvSpPr>
          <p:cNvPr id="528387" name="Rectangle 2">
            <a:extLst>
              <a:ext uri="{FF2B5EF4-FFF2-40B4-BE49-F238E27FC236}">
                <a16:creationId xmlns:a16="http://schemas.microsoft.com/office/drawing/2014/main" id="{17FC9F3B-E47B-72BC-1FBF-95EB876F93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8" name="Rectangle 3">
            <a:extLst>
              <a:ext uri="{FF2B5EF4-FFF2-40B4-BE49-F238E27FC236}">
                <a16:creationId xmlns:a16="http://schemas.microsoft.com/office/drawing/2014/main" id="{5D3DB8A2-E25D-79A2-2B2F-077485F96D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Israelis systematically destroy the Palestinian sources of survival in order to strangles the Palestinian economy.</a:t>
            </a:r>
          </a:p>
          <a:p>
            <a:pPr eaLnBrk="1" hangingPunct="1">
              <a:spcBef>
                <a:spcPct val="0"/>
              </a:spcBef>
            </a:pPr>
            <a:r>
              <a:rPr lang="fr-CH" altLang="it-CH">
                <a:solidFill>
                  <a:srgbClr val="FFFFFF"/>
                </a:solidFill>
                <a:cs typeface="Arial" panose="020B0604020202020204" pitchFamily="34" charset="0"/>
              </a:rPr>
              <a:t>Since 1995 the Israelis destroyed about 120’000 palestinian olive trees: the half of all the olive trees.</a:t>
            </a:r>
            <a:endParaRPr lang="it-IT" altLang="it-CH">
              <a:solidFill>
                <a:srgbClr val="FFFFFF"/>
              </a:solidFill>
              <a:cs typeface="Arial" panose="020B0604020202020204" pitchFamily="34" charset="0"/>
            </a:endParaRP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http://www.maannews.com/Content.aspx?id=780747</a:t>
            </a:r>
          </a:p>
          <a:p>
            <a:pPr eaLnBrk="1" hangingPunct="1">
              <a:spcBef>
                <a:spcPct val="0"/>
              </a:spcBef>
            </a:pPr>
            <a:r>
              <a:rPr lang="en-GB" altLang="it-CH"/>
              <a:t>http://www.maannews.com/Content.aspx?id=780905</a:t>
            </a:r>
          </a:p>
          <a:p>
            <a:pPr eaLnBrk="1" hangingPunct="1">
              <a:spcBef>
                <a:spcPct val="0"/>
              </a:spcBef>
            </a:pPr>
            <a:endParaRPr lang="en-GB" altLang="it-CH"/>
          </a:p>
          <a:p>
            <a:pPr eaLnBrk="1" hangingPunct="1">
              <a:spcBef>
                <a:spcPct val="0"/>
              </a:spcBef>
            </a:pPr>
            <a:r>
              <a:rPr lang="en-GB" altLang="it-CH"/>
              <a:t>http://visualizingpalestine.org/visuals/olive-harvest</a:t>
            </a:r>
          </a:p>
          <a:p>
            <a:pPr eaLnBrk="1" hangingPunct="1">
              <a:spcBef>
                <a:spcPct val="0"/>
              </a:spcBef>
            </a:pPr>
            <a:r>
              <a:rPr lang="en-GB" altLang="it-CH"/>
              <a:t>http://www.maannews.com/Content.aspx?id=780905</a:t>
            </a:r>
          </a:p>
          <a:p>
            <a:pPr eaLnBrk="1" hangingPunct="1">
              <a:spcBef>
                <a:spcPct val="0"/>
              </a:spcBef>
            </a:pPr>
            <a:r>
              <a:rPr lang="en-GB" altLang="it-CH"/>
              <a:t>http://www.maannews.com/Content.aspx?id=782667</a:t>
            </a:r>
          </a:p>
          <a:p>
            <a:pPr eaLnBrk="1" hangingPunct="1">
              <a:spcBef>
                <a:spcPct val="0"/>
              </a:spcBef>
            </a:pPr>
            <a:r>
              <a:rPr lang="en-GB" altLang="it-CH"/>
              <a:t>http://www.maannews.com/Content.aspx?id=783339</a:t>
            </a:r>
          </a:p>
          <a:p>
            <a:pPr eaLnBrk="1" hangingPunct="1">
              <a:spcBef>
                <a:spcPct val="0"/>
              </a:spcBef>
            </a:pPr>
            <a:r>
              <a:rPr lang="en-GB" altLang="it-CH"/>
              <a:t>http://www.palestinechronicle.com/israel-to-destroy-2000-olive-trees-near-bethlehem/</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BF191BE0-B562-3C16-84BD-A4C2D6E072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03EF74C-36F6-4788-B7B8-18FFB4D93D04}" type="slidenum">
              <a:rPr lang="it-IT" altLang="it-CH" sz="1800" smtClean="0">
                <a:solidFill>
                  <a:srgbClr val="000000"/>
                </a:solidFill>
              </a:rPr>
              <a:pPr>
                <a:spcBef>
                  <a:spcPct val="0"/>
                </a:spcBef>
              </a:pPr>
              <a:t>16</a:t>
            </a:fld>
            <a:endParaRPr lang="it-IT" altLang="it-CH" sz="1800">
              <a:solidFill>
                <a:srgbClr val="000000"/>
              </a:solidFill>
            </a:endParaRPr>
          </a:p>
        </p:txBody>
      </p:sp>
      <p:sp>
        <p:nvSpPr>
          <p:cNvPr id="234499" name="Rectangle 2">
            <a:extLst>
              <a:ext uri="{FF2B5EF4-FFF2-40B4-BE49-F238E27FC236}">
                <a16:creationId xmlns:a16="http://schemas.microsoft.com/office/drawing/2014/main" id="{347D71C0-DBC8-A0BA-DC46-39AA58B7F3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500" name="Rectangle 3">
            <a:extLst>
              <a:ext uri="{FF2B5EF4-FFF2-40B4-BE49-F238E27FC236}">
                <a16:creationId xmlns:a16="http://schemas.microsoft.com/office/drawing/2014/main" id="{F3F49B65-3CD7-AED8-5E63-1950EBDFD7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http://simple.wikipedia.org/wiki/Babylon</a:t>
            </a:r>
          </a:p>
          <a:p>
            <a:pPr eaLnBrk="1" hangingPunct="1">
              <a:spcBef>
                <a:spcPct val="0"/>
              </a:spcBef>
            </a:pPr>
            <a:r>
              <a:rPr lang="en-GB" altLang="it-CH"/>
              <a:t>http://en.wikipedia.org/wiki/Babylon_Empire</a:t>
            </a:r>
          </a:p>
          <a:p>
            <a:pPr eaLnBrk="1" hangingPunct="1">
              <a:spcBef>
                <a:spcPct val="0"/>
              </a:spcBef>
            </a:pPr>
            <a:endParaRPr lang="en-GB" altLang="it-CH"/>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a:extLst>
              <a:ext uri="{FF2B5EF4-FFF2-40B4-BE49-F238E27FC236}">
                <a16:creationId xmlns:a16="http://schemas.microsoft.com/office/drawing/2014/main" id="{4F55FCD2-B9C9-4381-C33D-8EA8957D58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a:extLst>
              <a:ext uri="{FF2B5EF4-FFF2-40B4-BE49-F238E27FC236}">
                <a16:creationId xmlns:a16="http://schemas.microsoft.com/office/drawing/2014/main" id="{F7E36281-6636-9554-416A-2D885730CD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Amnesty International – Action  N° 2/10</a:t>
            </a:r>
          </a:p>
          <a:p>
            <a:pPr eaLnBrk="1" hangingPunct="1">
              <a:spcBef>
                <a:spcPct val="0"/>
              </a:spcBef>
            </a:pPr>
            <a:r>
              <a:rPr lang="en-US" altLang="it-CH"/>
              <a:t>On March 10, 2008, an Israeli army patrol entered the land of farmer Sheib Fa'iq Ahmad in the village of Al-Farisya in the Jordan Valley where they confiscated and destroyed the irrigation system and </a:t>
            </a:r>
            <a:r>
              <a:rPr lang="it-IT" altLang="it-CH"/>
              <a:t>destroyed</a:t>
            </a:r>
            <a:r>
              <a:rPr lang="en-US" altLang="it-CH"/>
              <a:t> the cultivated fields.</a:t>
            </a:r>
          </a:p>
          <a:p>
            <a:pPr eaLnBrk="1" hangingPunct="1">
              <a:spcBef>
                <a:spcPct val="0"/>
              </a:spcBef>
            </a:pPr>
            <a:endParaRPr lang="it-IT" altLang="it-CH"/>
          </a:p>
          <a:p>
            <a:pPr eaLnBrk="1" hangingPunct="1">
              <a:spcBef>
                <a:spcPct val="0"/>
              </a:spcBef>
            </a:pPr>
            <a:r>
              <a:rPr lang="it-IT" altLang="it-CH"/>
              <a:t>http://www.amnesty.ch/it/attualita/news/2009/israele-discrimina-i-palestinesi-nella-fornitura-d2019acqua-piscine-per-i-coloni-cisterne-distrutte-nei-villaggi?searchterm=acqua+</a:t>
            </a:r>
          </a:p>
          <a:p>
            <a:pPr eaLnBrk="1" hangingPunct="1">
              <a:spcBef>
                <a:spcPct val="0"/>
              </a:spcBef>
            </a:pPr>
            <a:r>
              <a:rPr lang="it-IT" altLang="it-CH"/>
              <a:t>https://imemc.org/article/army-confiscates-irrigation-network-in-central-plains/</a:t>
            </a:r>
          </a:p>
          <a:p>
            <a:pPr eaLnBrk="1" hangingPunct="1">
              <a:spcBef>
                <a:spcPct val="0"/>
              </a:spcBef>
            </a:pPr>
            <a:endParaRPr lang="it-IT" altLang="it-CH"/>
          </a:p>
        </p:txBody>
      </p:sp>
      <p:sp>
        <p:nvSpPr>
          <p:cNvPr id="530436" name="Slide Number Placeholder 3">
            <a:extLst>
              <a:ext uri="{FF2B5EF4-FFF2-40B4-BE49-F238E27FC236}">
                <a16:creationId xmlns:a16="http://schemas.microsoft.com/office/drawing/2014/main" id="{5B446498-7356-BE51-196C-CA82101F35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9BDEB-FA7C-44C1-AE5D-49C0F3C9B61B}" type="slidenum">
              <a:rPr lang="it-IT" altLang="it-CH" smtClean="0">
                <a:solidFill>
                  <a:srgbClr val="000000"/>
                </a:solidFill>
              </a:rPr>
              <a:pPr>
                <a:spcBef>
                  <a:spcPct val="0"/>
                </a:spcBef>
              </a:pPr>
              <a:t>161</a:t>
            </a:fld>
            <a:endParaRPr lang="it-IT" altLang="it-CH">
              <a:solidFill>
                <a:srgbClr val="000000"/>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a:extLst>
              <a:ext uri="{FF2B5EF4-FFF2-40B4-BE49-F238E27FC236}">
                <a16:creationId xmlns:a16="http://schemas.microsoft.com/office/drawing/2014/main" id="{71A92147-34DA-469A-71CB-A9F0E88F4F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D5B288-63EC-4106-B91A-743ED785D312}" type="slidenum">
              <a:rPr lang="it-IT" altLang="it-CH" smtClean="0">
                <a:solidFill>
                  <a:srgbClr val="000000"/>
                </a:solidFill>
              </a:rPr>
              <a:pPr>
                <a:spcBef>
                  <a:spcPct val="0"/>
                </a:spcBef>
              </a:pPr>
              <a:t>162</a:t>
            </a:fld>
            <a:endParaRPr lang="it-IT" altLang="it-CH">
              <a:solidFill>
                <a:srgbClr val="000000"/>
              </a:solidFill>
            </a:endParaRPr>
          </a:p>
        </p:txBody>
      </p:sp>
      <p:sp>
        <p:nvSpPr>
          <p:cNvPr id="532483" name="Rectangle 2">
            <a:extLst>
              <a:ext uri="{FF2B5EF4-FFF2-40B4-BE49-F238E27FC236}">
                <a16:creationId xmlns:a16="http://schemas.microsoft.com/office/drawing/2014/main" id="{3EC331B9-7059-EBBD-0F2C-17DC896EA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4" name="Rectangle 3">
            <a:extLst>
              <a:ext uri="{FF2B5EF4-FFF2-40B4-BE49-F238E27FC236}">
                <a16:creationId xmlns:a16="http://schemas.microsoft.com/office/drawing/2014/main" id="{426E42E6-A921-6EB1-000A-67127706CB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http://972mag.com/idf-demolishes-hebron-orphanages-dairy-factory/96283/</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05401CDC-5AC2-8E71-1A80-DDF77C02A0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96272E-A955-4D60-B661-42492BDDA3CF}" type="slidenum">
              <a:rPr lang="it-IT" altLang="it-CH" smtClean="0">
                <a:solidFill>
                  <a:srgbClr val="000000"/>
                </a:solidFill>
              </a:rPr>
              <a:pPr>
                <a:spcBef>
                  <a:spcPct val="0"/>
                </a:spcBef>
              </a:pPr>
              <a:t>163</a:t>
            </a:fld>
            <a:endParaRPr lang="it-IT" altLang="it-CH">
              <a:solidFill>
                <a:srgbClr val="000000"/>
              </a:solidFill>
            </a:endParaRPr>
          </a:p>
        </p:txBody>
      </p:sp>
      <p:sp>
        <p:nvSpPr>
          <p:cNvPr id="534531" name="Rectangle 2">
            <a:extLst>
              <a:ext uri="{FF2B5EF4-FFF2-40B4-BE49-F238E27FC236}">
                <a16:creationId xmlns:a16="http://schemas.microsoft.com/office/drawing/2014/main" id="{BC685268-AF05-ADDC-3CB2-6F30101E1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2" name="Rectangle 3">
            <a:extLst>
              <a:ext uri="{FF2B5EF4-FFF2-40B4-BE49-F238E27FC236}">
                <a16:creationId xmlns:a16="http://schemas.microsoft.com/office/drawing/2014/main" id="{025A96F5-FB47-F835-E529-F420493969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After having destroyed the Palestinian police force, the Israeli government accuse the Palestinian government of not arresting the terrorists.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egnaposto immagine diapositiva 1">
            <a:extLst>
              <a:ext uri="{FF2B5EF4-FFF2-40B4-BE49-F238E27FC236}">
                <a16:creationId xmlns:a16="http://schemas.microsoft.com/office/drawing/2014/main" id="{2EC36545-57B6-EE65-8D64-701929D6FE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Segnaposto note 2">
            <a:extLst>
              <a:ext uri="{FF2B5EF4-FFF2-40B4-BE49-F238E27FC236}">
                <a16:creationId xmlns:a16="http://schemas.microsoft.com/office/drawing/2014/main" id="{0AE32BCE-2CB8-EAA0-B2FC-B838DFA60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http://en.wikipedia.org/wiki/Prawer_Plan</a:t>
            </a:r>
          </a:p>
          <a:p>
            <a:r>
              <a:rPr lang="it-CH" altLang="it-CH"/>
              <a:t>http://en.wikipedia.org/wiki/Unrecognized_Bedouin_villages_in_Israel</a:t>
            </a:r>
          </a:p>
          <a:p>
            <a:r>
              <a:rPr lang="it-CH" altLang="it-CH"/>
              <a:t>https://www.facebook.com/MiddleEastEye/videos/2319096101689502/UzpfSTEwMDAwNzQxNzU5NzU4OToyNDc0MDU2Mjc5NTE4MjY4/?sk=wall</a:t>
            </a:r>
          </a:p>
          <a:p>
            <a:endParaRPr lang="it-CH" altLang="it-CH"/>
          </a:p>
        </p:txBody>
      </p:sp>
      <p:sp>
        <p:nvSpPr>
          <p:cNvPr id="536580" name="Segnaposto numero diapositiva 3">
            <a:extLst>
              <a:ext uri="{FF2B5EF4-FFF2-40B4-BE49-F238E27FC236}">
                <a16:creationId xmlns:a16="http://schemas.microsoft.com/office/drawing/2014/main" id="{EC3DD3AA-776A-EABE-674F-FEC1E5AD34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B8DB8F-78F2-456C-8E48-6F7ACD76B8A9}"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6664D7A4-A115-9B63-8CC1-F05DD1D6A0A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Segnaposto note 2">
            <a:extLst>
              <a:ext uri="{FF2B5EF4-FFF2-40B4-BE49-F238E27FC236}">
                <a16:creationId xmlns:a16="http://schemas.microsoft.com/office/drawing/2014/main" id="{25D4A9CF-4AAF-BB49-0EE5-99D2038CD6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June 2011, the Israeli army once again destroys the Bedouin village of Al Farasiya in the Jordan Valley and it finally drives out the last 113 inhabitants</a:t>
            </a:r>
          </a:p>
          <a:p>
            <a:endParaRPr lang="en-US" altLang="it-CH"/>
          </a:p>
          <a:p>
            <a:pPr eaLnBrk="1" hangingPunct="1">
              <a:spcBef>
                <a:spcPct val="0"/>
              </a:spcBef>
            </a:pPr>
            <a:r>
              <a:rPr lang="it-CH" altLang="it-CH">
                <a:solidFill>
                  <a:srgbClr val="000000"/>
                </a:solidFill>
              </a:rPr>
              <a:t>http://www.jordanvalleysolidarity.org/index.php/news-2/news2012/509-demolitions-in-al-himma-al-farasiya-and-khirbet-humsa</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http://www.haaretz.com/print-edition/news/idf-destroys-west-bank-village-after-declaring-it-military-zone-1.303098</a:t>
            </a:r>
          </a:p>
          <a:p>
            <a:pPr eaLnBrk="1" hangingPunct="1">
              <a:spcBef>
                <a:spcPct val="0"/>
              </a:spcBef>
            </a:pPr>
            <a:r>
              <a:rPr lang="it-CH" altLang="it-CH">
                <a:solidFill>
                  <a:srgbClr val="000000"/>
                </a:solidFill>
              </a:rPr>
              <a:t>http://www.maannews.com/Content.aspx?id=781027</a:t>
            </a:r>
          </a:p>
          <a:p>
            <a:pPr eaLnBrk="1" hangingPunct="1">
              <a:spcBef>
                <a:spcPct val="0"/>
              </a:spcBef>
            </a:pPr>
            <a:r>
              <a:rPr lang="it-CH" altLang="it-CH">
                <a:solidFill>
                  <a:srgbClr val="000000"/>
                </a:solidFill>
              </a:rPr>
              <a:t>http://www.maannews.com/Content.aspx?id=781420</a:t>
            </a:r>
          </a:p>
          <a:p>
            <a:pPr eaLnBrk="1" hangingPunct="1">
              <a:spcBef>
                <a:spcPct val="0"/>
              </a:spcBef>
            </a:pPr>
            <a:r>
              <a:rPr lang="it-CH" altLang="it-CH">
                <a:solidFill>
                  <a:srgbClr val="000000"/>
                </a:solidFill>
              </a:rPr>
              <a:t>http://www.maannews.com/Content.aspx?id=781057</a:t>
            </a:r>
          </a:p>
          <a:p>
            <a:pPr eaLnBrk="1" hangingPunct="1">
              <a:spcBef>
                <a:spcPct val="0"/>
              </a:spcBef>
            </a:pPr>
            <a:r>
              <a:rPr lang="it-CH" altLang="it-CH">
                <a:solidFill>
                  <a:srgbClr val="000000"/>
                </a:solidFill>
              </a:rPr>
              <a:t>http://www.maannews.com/Content.aspx?id=779818</a:t>
            </a:r>
          </a:p>
          <a:p>
            <a:pPr eaLnBrk="1" hangingPunct="1">
              <a:spcBef>
                <a:spcPct val="0"/>
              </a:spcBef>
            </a:pPr>
            <a:r>
              <a:rPr lang="it-CH" altLang="it-CH">
                <a:solidFill>
                  <a:srgbClr val="000000"/>
                </a:solidFill>
              </a:rPr>
              <a:t>http://www.maannews.com/Content.aspx?id=779461</a:t>
            </a:r>
          </a:p>
          <a:p>
            <a:pPr eaLnBrk="1" hangingPunct="1">
              <a:spcBef>
                <a:spcPct val="0"/>
              </a:spcBef>
            </a:pPr>
            <a:r>
              <a:rPr lang="it-CH" altLang="it-CH">
                <a:solidFill>
                  <a:srgbClr val="000000"/>
                </a:solidFill>
              </a:rPr>
              <a:t>http://www.maannews.com/Content.aspx?id=776943</a:t>
            </a:r>
          </a:p>
          <a:p>
            <a:pPr eaLnBrk="1" hangingPunct="1">
              <a:spcBef>
                <a:spcPct val="0"/>
              </a:spcBef>
            </a:pPr>
            <a:r>
              <a:rPr lang="it-CH" altLang="it-CH">
                <a:solidFill>
                  <a:srgbClr val="000000"/>
                </a:solidFill>
              </a:rPr>
              <a:t>http://www.maannews.com/Content.aspx?id=775069</a:t>
            </a:r>
          </a:p>
          <a:p>
            <a:pPr eaLnBrk="1" hangingPunct="1">
              <a:spcBef>
                <a:spcPct val="0"/>
              </a:spcBef>
            </a:pPr>
            <a:r>
              <a:rPr lang="it-CH" altLang="it-CH">
                <a:solidFill>
                  <a:srgbClr val="000000"/>
                </a:solidFill>
              </a:rPr>
              <a:t>http://www.maannews.com/Content.aspx?id=773550</a:t>
            </a:r>
          </a:p>
          <a:p>
            <a:pPr eaLnBrk="1" hangingPunct="1">
              <a:spcBef>
                <a:spcPct val="0"/>
              </a:spcBef>
            </a:pPr>
            <a:r>
              <a:rPr lang="it-CH" altLang="it-CH">
                <a:solidFill>
                  <a:srgbClr val="000000"/>
                </a:solidFill>
              </a:rPr>
              <a:t>http://www.maannews.com/Content.aspx?id=781498</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https://www.haaretz.com/opinion/.premium-the-dark-side-of-annexing-the-jordan-valley-whitewashing-land-theft-1.8824195</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https://orientxxi.info/magazine/vallee-du-jourdain-nettoyage-ethnique-et-harcelement-des-paysans-palestiniens,3968</a:t>
            </a:r>
          </a:p>
          <a:p>
            <a:pPr eaLnBrk="1" hangingPunct="1">
              <a:spcBef>
                <a:spcPct val="0"/>
              </a:spcBef>
            </a:pPr>
            <a:endParaRPr lang="it-CH" altLang="it-CH">
              <a:solidFill>
                <a:srgbClr val="000000"/>
              </a:solidFill>
            </a:endParaRPr>
          </a:p>
          <a:p>
            <a:endParaRPr lang="it-CH" altLang="it-CH"/>
          </a:p>
        </p:txBody>
      </p:sp>
      <p:sp>
        <p:nvSpPr>
          <p:cNvPr id="538628" name="Segnaposto numero diapositiva 3">
            <a:extLst>
              <a:ext uri="{FF2B5EF4-FFF2-40B4-BE49-F238E27FC236}">
                <a16:creationId xmlns:a16="http://schemas.microsoft.com/office/drawing/2014/main" id="{49E864C9-D972-82AF-1F62-4E26C059E7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36374D-3A26-4132-A516-B60D86038ECF}"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C2A29870-817F-538B-CC02-844827B5AD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8801E96A-73D9-6931-B8AD-DC7EA69452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In the year 2005  the 15'000 Israeli settlers were moved and re-settled in other occupied Palestinian territories.</a:t>
            </a:r>
          </a:p>
          <a:p>
            <a:endParaRPr lang="en-US" altLang="it-CH"/>
          </a:p>
          <a:p>
            <a:r>
              <a:rPr lang="en-US" altLang="it-CH"/>
              <a:t>Along the border with Israel, inside in the Gaza Strip, Israel has established a security zone largely about 300-500 m. For the Palestinians this land is inaccessible and unusable. Along Egypt border  they formed a security zone called "Corridor of Philadelphia.“</a:t>
            </a:r>
          </a:p>
          <a:p>
            <a:r>
              <a:rPr lang="it-CH" altLang="it-CH"/>
              <a:t>http://en.wikipedia.org/wiki/Gaza_Strip</a:t>
            </a:r>
          </a:p>
          <a:p>
            <a:r>
              <a:rPr lang="it-CH" altLang="it-CH"/>
              <a:t>http://en.wikipedia.org/wiki/Gaza_withdrawal</a:t>
            </a:r>
          </a:p>
        </p:txBody>
      </p:sp>
      <p:sp>
        <p:nvSpPr>
          <p:cNvPr id="540676" name="Segnaposto numero diapositiva 3">
            <a:extLst>
              <a:ext uri="{FF2B5EF4-FFF2-40B4-BE49-F238E27FC236}">
                <a16:creationId xmlns:a16="http://schemas.microsoft.com/office/drawing/2014/main" id="{5905037C-003D-9CFC-45BE-1BCA067BBA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856926-71F3-4DCF-94D9-E82B4DD5FC01}" type="slidenum">
              <a:rPr lang="it-CH" altLang="en-US" smtClean="0"/>
              <a:pPr>
                <a:spcBef>
                  <a:spcPct val="0"/>
                </a:spcBef>
              </a:pPr>
              <a:t>166</a:t>
            </a:fld>
            <a:endParaRPr lang="it-CH"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31C03729-8E7E-1928-3328-646BF4DEAE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841C492-C3AD-458C-B031-C31C9C609443}" type="slidenum">
              <a:rPr lang="it-IT" altLang="it-CH" smtClean="0">
                <a:solidFill>
                  <a:srgbClr val="000000"/>
                </a:solidFill>
              </a:rPr>
              <a:pPr>
                <a:spcBef>
                  <a:spcPct val="0"/>
                </a:spcBef>
              </a:pPr>
              <a:t>167</a:t>
            </a:fld>
            <a:endParaRPr lang="it-IT" altLang="it-CH">
              <a:solidFill>
                <a:srgbClr val="000000"/>
              </a:solidFill>
            </a:endParaRPr>
          </a:p>
        </p:txBody>
      </p:sp>
      <p:sp>
        <p:nvSpPr>
          <p:cNvPr id="542723" name="Rectangle 2">
            <a:extLst>
              <a:ext uri="{FF2B5EF4-FFF2-40B4-BE49-F238E27FC236}">
                <a16:creationId xmlns:a16="http://schemas.microsoft.com/office/drawing/2014/main" id="{3FDFEB30-002C-62A3-A234-A1D058777C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4" name="Rectangle 3">
            <a:extLst>
              <a:ext uri="{FF2B5EF4-FFF2-40B4-BE49-F238E27FC236}">
                <a16:creationId xmlns:a16="http://schemas.microsoft.com/office/drawing/2014/main" id="{FFF147CF-37A8-37A1-7EE8-BFB81BE5B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http://en.wikipedia.org/wiki/Gaza_Strip</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7545DFDA-4A57-3EAE-EA41-6000D29CDE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BC35E2-E66A-4A61-885D-571F80F3F5E1}" type="slidenum">
              <a:rPr lang="it-IT" altLang="it-CH" smtClean="0">
                <a:solidFill>
                  <a:srgbClr val="000000"/>
                </a:solidFill>
              </a:rPr>
              <a:pPr>
                <a:spcBef>
                  <a:spcPct val="0"/>
                </a:spcBef>
              </a:pPr>
              <a:t>168</a:t>
            </a:fld>
            <a:endParaRPr lang="it-IT" altLang="it-CH">
              <a:solidFill>
                <a:srgbClr val="000000"/>
              </a:solidFill>
            </a:endParaRPr>
          </a:p>
        </p:txBody>
      </p:sp>
      <p:sp>
        <p:nvSpPr>
          <p:cNvPr id="544771" name="Rectangle 2">
            <a:extLst>
              <a:ext uri="{FF2B5EF4-FFF2-40B4-BE49-F238E27FC236}">
                <a16:creationId xmlns:a16="http://schemas.microsoft.com/office/drawing/2014/main" id="{B7D0A710-7317-702C-B8AC-44A27F1764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2FBB7B42-1DBE-A560-2043-D1CBCD6B42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Yasser Arafat International Airport (Arabic: </a:t>
            </a:r>
            <a:r>
              <a:rPr lang="ar-AE" altLang="it-CH">
                <a:solidFill>
                  <a:srgbClr val="000000"/>
                </a:solidFill>
              </a:rPr>
              <a:t>مطار ياسر عرفات الدولي‎ </a:t>
            </a:r>
            <a:r>
              <a:rPr lang="it-CH" altLang="it-CH">
                <a:solidFill>
                  <a:srgbClr val="000000"/>
                </a:solidFill>
              </a:rPr>
              <a:t>Maṭār Yāsir 'Arafāt ad-Dawli) (IATA: GZA, ICAO: LVGZ),[1] formerly Gaza International Airport and Dahaniya International Airport, is located in the Gaza Strip, between Rafah and Dahaniya, close to the Egyptian border. The facility opened on 24 November 1998,[2] and ceased operation in late 2000, during the Second Intifada.[3][4][5] Israel bombed the radar station and control tower on 4 December 2001 and bulldozers cut the runway on 10 January 2002, rendering the airport inoperable.         </a:t>
            </a:r>
          </a:p>
          <a:p>
            <a:r>
              <a:rPr lang="it-CH" altLang="it-CH">
                <a:solidFill>
                  <a:srgbClr val="000000"/>
                </a:solidFill>
              </a:rPr>
              <a:t>Now the airport is a big waste dump.</a:t>
            </a:r>
          </a:p>
          <a:p>
            <a:endParaRPr lang="it-CH" altLang="it-CH">
              <a:solidFill>
                <a:srgbClr val="000000"/>
              </a:solidFill>
            </a:endParaRPr>
          </a:p>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a:extLst>
              <a:ext uri="{FF2B5EF4-FFF2-40B4-BE49-F238E27FC236}">
                <a16:creationId xmlns:a16="http://schemas.microsoft.com/office/drawing/2014/main" id="{B0911371-6D35-8739-1928-D166F50F3D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CC716A-7A62-4EDD-A91D-F746E0ECC526}"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46819" name="Rectangle 2">
            <a:extLst>
              <a:ext uri="{FF2B5EF4-FFF2-40B4-BE49-F238E27FC236}">
                <a16:creationId xmlns:a16="http://schemas.microsoft.com/office/drawing/2014/main" id="{B5903396-B514-28DC-D865-7B5D7FAB82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20" name="Rectangle 3">
            <a:extLst>
              <a:ext uri="{FF2B5EF4-FFF2-40B4-BE49-F238E27FC236}">
                <a16:creationId xmlns:a16="http://schemas.microsoft.com/office/drawing/2014/main" id="{E3864454-E1C7-739D-4A91-FE5C20D692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no mans land name “Corridor of Philadelphia”</a:t>
            </a:r>
          </a:p>
          <a:p>
            <a:pPr eaLnBrk="1" hangingPunct="1">
              <a:spcBef>
                <a:spcPct val="0"/>
              </a:spcBef>
            </a:pPr>
            <a:r>
              <a:rPr lang="en-US" altLang="it-CH"/>
              <a:t>Here March 17, 2003 an Israeli armored bulldozer overwhelmed and killed the 23-year-old American peace activist Rachel Corrie who was opposed to the destruction of a Palestinian home.</a:t>
            </a:r>
          </a:p>
          <a:p>
            <a:pPr eaLnBrk="1" hangingPunct="1">
              <a:spcBef>
                <a:spcPct val="0"/>
              </a:spcBef>
            </a:pPr>
            <a:endParaRPr lang="en-US" altLang="it-CH"/>
          </a:p>
          <a:p>
            <a:pPr eaLnBrk="1" hangingPunct="1">
              <a:spcBef>
                <a:spcPct val="0"/>
              </a:spcBef>
            </a:pPr>
            <a:r>
              <a:rPr lang="en-US" altLang="it-CH"/>
              <a:t>The Palestinians have built many tunnels that lead from the Gaza Strip into Egyptian territory passing under the corridor of Philadelphia. Almost all goods imported into the strip are smuggled through these tunnels.</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solidFill>
                  <a:srgbClr val="000000"/>
                </a:solidFill>
              </a:rPr>
              <a:t>http://en.wikipedia.org/wiki/Rafah</a:t>
            </a:r>
          </a:p>
          <a:p>
            <a:pPr eaLnBrk="1" hangingPunct="1">
              <a:spcBef>
                <a:spcPct val="0"/>
              </a:spcBef>
            </a:pPr>
            <a:r>
              <a:rPr lang="en-US" altLang="it-CH">
                <a:solidFill>
                  <a:srgbClr val="000000"/>
                </a:solidFill>
              </a:rPr>
              <a:t>http://en.wikipedia.org/wiki/Philadelphia_Corridor</a:t>
            </a:r>
          </a:p>
          <a:p>
            <a:pPr eaLnBrk="1" hangingPunct="1">
              <a:spcBef>
                <a:spcPct val="0"/>
              </a:spcBef>
            </a:pPr>
            <a:r>
              <a:rPr lang="en-US" altLang="it-CH">
                <a:solidFill>
                  <a:srgbClr val="000000"/>
                </a:solidFill>
              </a:rPr>
              <a:t>http://en.wikipedia.org/wiki/Rafah_tunnels#Smuggling_tunnels_in_Rafah.2C_Gaza_Strip</a:t>
            </a:r>
          </a:p>
          <a:p>
            <a:pPr eaLnBrk="1" hangingPunct="1">
              <a:spcBef>
                <a:spcPct val="0"/>
              </a:spcBef>
            </a:pPr>
            <a:r>
              <a:rPr lang="en-US" altLang="it-CH">
                <a:solidFill>
                  <a:srgbClr val="000000"/>
                </a:solidFill>
              </a:rPr>
              <a:t>https://en.wikipedia.org/wiki/Rachel_Corrie</a:t>
            </a:r>
            <a:endParaRPr lang="en-GB"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088EEB18-E8E2-EDDD-4ED8-A4F9BFB9A5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F62AED-64EB-4B28-A9D3-843A13B62676}" type="slidenum">
              <a:rPr lang="it-IT" altLang="it-CH" smtClean="0">
                <a:solidFill>
                  <a:srgbClr val="000000"/>
                </a:solidFill>
              </a:rPr>
              <a:pPr>
                <a:spcBef>
                  <a:spcPct val="0"/>
                </a:spcBef>
              </a:pPr>
              <a:t>170</a:t>
            </a:fld>
            <a:endParaRPr lang="it-IT" altLang="it-CH">
              <a:solidFill>
                <a:srgbClr val="000000"/>
              </a:solidFill>
            </a:endParaRPr>
          </a:p>
        </p:txBody>
      </p:sp>
      <p:sp>
        <p:nvSpPr>
          <p:cNvPr id="548867" name="Rectangle 2">
            <a:extLst>
              <a:ext uri="{FF2B5EF4-FFF2-40B4-BE49-F238E27FC236}">
                <a16:creationId xmlns:a16="http://schemas.microsoft.com/office/drawing/2014/main" id="{8972EA03-94AF-851C-51F1-DE95A45DA4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DD9E672D-C967-4794-0B5B-1F0EDF55CE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Because the Palestinians destroyed some synagogues, the Israelis indicated the Palestinian as fanatics against the Judaism.</a:t>
            </a:r>
          </a:p>
          <a:p>
            <a:pPr eaLnBrk="1" hangingPunct="1">
              <a:spcBef>
                <a:spcPct val="0"/>
              </a:spcBef>
            </a:pPr>
            <a:r>
              <a:rPr lang="en-GB" altLang="it-CH"/>
              <a:t>http://en.wikipedia.org/wiki/Gaza_withdrawal</a:t>
            </a:r>
          </a:p>
          <a:p>
            <a:pPr eaLnBrk="1" hangingPunct="1">
              <a:spcBef>
                <a:spcPct val="0"/>
              </a:spcBef>
            </a:pPr>
            <a:endParaRPr lang="en-GB" altLang="it-CH"/>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38AB36A7-4F35-85E7-76D2-F310509A2C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FEBE22-A2B7-42E1-B8E8-2FD09A4020A4}"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
        <p:nvSpPr>
          <p:cNvPr id="236547" name="Rectangle 2">
            <a:extLst>
              <a:ext uri="{FF2B5EF4-FFF2-40B4-BE49-F238E27FC236}">
                <a16:creationId xmlns:a16="http://schemas.microsoft.com/office/drawing/2014/main" id="{628D5276-C3CE-B214-EF1F-69F743CD71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8" name="Rectangle 3">
            <a:extLst>
              <a:ext uri="{FF2B5EF4-FFF2-40B4-BE49-F238E27FC236}">
                <a16:creationId xmlns:a16="http://schemas.microsoft.com/office/drawing/2014/main" id="{F09D1412-8E39-A6AA-5852-39132E30F2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endParaRPr lang="en-GB" altLang="it-CH"/>
          </a:p>
          <a:p>
            <a:pPr eaLnBrk="1" hangingPunct="1">
              <a:spcBef>
                <a:spcPct val="0"/>
              </a:spcBef>
            </a:pPr>
            <a:endParaRPr lang="en-GB" altLang="it-CH"/>
          </a:p>
          <a:p>
            <a:pPr eaLnBrk="1" hangingPunct="1">
              <a:spcBef>
                <a:spcPct val="0"/>
              </a:spcBef>
            </a:pPr>
            <a:r>
              <a:rPr lang="en-GB" altLang="it-CH"/>
              <a:t>http://en.wikipedia.org/wiki/Persian_Empire</a:t>
            </a:r>
          </a:p>
          <a:p>
            <a:pPr eaLnBrk="1" hangingPunct="1">
              <a:spcBef>
                <a:spcPct val="0"/>
              </a:spcBef>
            </a:pPr>
            <a:r>
              <a:rPr lang="en-GB" altLang="it-CH"/>
              <a:t>http://en.wikipedia.org/wiki/Cyrus_the_great</a:t>
            </a:r>
          </a:p>
          <a:p>
            <a:pPr eaLnBrk="1" hangingPunct="1">
              <a:spcBef>
                <a:spcPct val="0"/>
              </a:spcBef>
            </a:pPr>
            <a:r>
              <a:rPr lang="en-GB" altLang="it-CH"/>
              <a:t>http://en.wikipedia.org/wiki/Persepolis</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41936E43-6F5C-FE36-F031-222FD4542F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048AEE47-9B54-6943-CC19-1AEA4BFB9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In 2006, Hamas won the Palestinian elections and formed a government. However, Israel and the USA do not recognise it and boycott it by decreeing an embargo that mainly affects the Palestinian population. An infighting between Hamas and Fatah begins. Israel arrests Hamas ministers and many parliamentarians.</a:t>
            </a:r>
          </a:p>
        </p:txBody>
      </p:sp>
      <p:sp>
        <p:nvSpPr>
          <p:cNvPr id="550916" name="Segnaposto numero diapositiva 3">
            <a:extLst>
              <a:ext uri="{FF2B5EF4-FFF2-40B4-BE49-F238E27FC236}">
                <a16:creationId xmlns:a16="http://schemas.microsoft.com/office/drawing/2014/main" id="{0C14FC5D-923F-C47B-8A99-DFFF68C737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05A51C-9AD5-473C-A9F3-979DC28C60C2}"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a:extLst>
              <a:ext uri="{FF2B5EF4-FFF2-40B4-BE49-F238E27FC236}">
                <a16:creationId xmlns:a16="http://schemas.microsoft.com/office/drawing/2014/main" id="{5A806C5B-7BCB-3589-5BAA-DD53C0E8A4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7A79AB-72AD-4C75-9E76-34BC971A5E52}" type="slidenum">
              <a:rPr lang="it-IT" altLang="it-CH" smtClean="0">
                <a:solidFill>
                  <a:srgbClr val="000000"/>
                </a:solidFill>
              </a:rPr>
              <a:pPr>
                <a:spcBef>
                  <a:spcPct val="0"/>
                </a:spcBef>
              </a:pPr>
              <a:t>172</a:t>
            </a:fld>
            <a:endParaRPr lang="it-IT" altLang="it-CH">
              <a:solidFill>
                <a:srgbClr val="000000"/>
              </a:solidFill>
            </a:endParaRPr>
          </a:p>
        </p:txBody>
      </p:sp>
      <p:sp>
        <p:nvSpPr>
          <p:cNvPr id="552963" name="Rectangle 2">
            <a:extLst>
              <a:ext uri="{FF2B5EF4-FFF2-40B4-BE49-F238E27FC236}">
                <a16:creationId xmlns:a16="http://schemas.microsoft.com/office/drawing/2014/main" id="{46427710-09E9-BE4E-FD62-84FF7432BD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4" name="Rectangle 3">
            <a:extLst>
              <a:ext uri="{FF2B5EF4-FFF2-40B4-BE49-F238E27FC236}">
                <a16:creationId xmlns:a16="http://schemas.microsoft.com/office/drawing/2014/main" id="{EB73643B-E486-E0C3-5FD5-422C04F8CE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But in Gaza, the Israelis destroyed many Mosques.</a:t>
            </a:r>
          </a:p>
          <a:p>
            <a:pPr eaLnBrk="1" hangingPunct="1">
              <a:spcBef>
                <a:spcPct val="0"/>
              </a:spcBef>
            </a:pPr>
            <a:r>
              <a:rPr lang="en-US" altLang="it-CH"/>
              <a:t>Today this group of people gathered near the border with Israel would no longer be possible because the Israelis would shoot them on sight.</a:t>
            </a:r>
          </a:p>
          <a:p>
            <a:pPr eaLnBrk="1" hangingPunct="1">
              <a:spcBef>
                <a:spcPct val="0"/>
              </a:spcBef>
            </a:pPr>
            <a:endParaRPr lang="en-GB" altLang="it-CH"/>
          </a:p>
          <a:p>
            <a:pPr eaLnBrk="1" hangingPunct="1">
              <a:spcBef>
                <a:spcPct val="0"/>
              </a:spcBef>
            </a:pPr>
            <a:r>
              <a:rPr lang="en-GB" altLang="it-CH"/>
              <a:t>http://en.wikipedia.org/wiki/Blockade_of_the_Gaza_Strip</a:t>
            </a:r>
          </a:p>
          <a:p>
            <a:pPr eaLnBrk="1" hangingPunct="1">
              <a:spcBef>
                <a:spcPct val="0"/>
              </a:spcBef>
            </a:pPr>
            <a:endParaRPr lang="en-GB" altLang="it-CH"/>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7">
            <a:extLst>
              <a:ext uri="{FF2B5EF4-FFF2-40B4-BE49-F238E27FC236}">
                <a16:creationId xmlns:a16="http://schemas.microsoft.com/office/drawing/2014/main" id="{092813E2-1462-A969-3F0F-1B06D88F54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86864-B50E-49CA-920B-DE1D5B79A623}" type="slidenum">
              <a:rPr lang="it-IT" altLang="it-CH" smtClean="0">
                <a:solidFill>
                  <a:srgbClr val="000000"/>
                </a:solidFill>
                <a:latin typeface="Arial" panose="020B0604020202020204" pitchFamily="34" charset="0"/>
              </a:rPr>
              <a:pPr>
                <a:spcBef>
                  <a:spcPct val="0"/>
                </a:spcBef>
              </a:pPr>
              <a:t>173</a:t>
            </a:fld>
            <a:endParaRPr lang="it-IT" altLang="it-CH">
              <a:solidFill>
                <a:srgbClr val="000000"/>
              </a:solidFill>
              <a:latin typeface="Arial" panose="020B0604020202020204" pitchFamily="34" charset="0"/>
            </a:endParaRPr>
          </a:p>
        </p:txBody>
      </p:sp>
      <p:sp>
        <p:nvSpPr>
          <p:cNvPr id="555011" name="Rectangle 2">
            <a:extLst>
              <a:ext uri="{FF2B5EF4-FFF2-40B4-BE49-F238E27FC236}">
                <a16:creationId xmlns:a16="http://schemas.microsoft.com/office/drawing/2014/main" id="{132466E8-C86F-62F4-6C47-CBDF5EB735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2" name="Rectangle 3">
            <a:extLst>
              <a:ext uri="{FF2B5EF4-FFF2-40B4-BE49-F238E27FC236}">
                <a16:creationId xmlns:a16="http://schemas.microsoft.com/office/drawing/2014/main" id="{EC85D97D-6018-0D8E-A65E-58A2E1D379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Since 2013 the fishing distance limitations imposed by Israel on the boats from Gaza is 3 miles from the coast. </a:t>
            </a:r>
            <a:r>
              <a:rPr lang="en-US" altLang="it-CH"/>
              <a:t>Israeli naval forces also arrest fisherman and confiscate fishing boats and nets.</a:t>
            </a:r>
          </a:p>
          <a:p>
            <a:pPr eaLnBrk="1" hangingPunct="1">
              <a:spcBef>
                <a:spcPct val="0"/>
              </a:spcBef>
            </a:pPr>
            <a:r>
              <a:rPr lang="en-US" altLang="it-CH"/>
              <a:t> </a:t>
            </a:r>
            <a:endParaRPr lang="en-GB" altLang="it-CH"/>
          </a:p>
          <a:p>
            <a:pPr eaLnBrk="1" hangingPunct="1">
              <a:spcBef>
                <a:spcPct val="0"/>
              </a:spcBef>
            </a:pPr>
            <a:r>
              <a:rPr lang="en-GB" altLang="it-CH"/>
              <a:t>http://euroasianews.com/israel-furher-limits-fishing-area-for-gaza-fisherman/</a:t>
            </a:r>
          </a:p>
          <a:p>
            <a:pPr eaLnBrk="1" hangingPunct="1">
              <a:spcBef>
                <a:spcPct val="0"/>
              </a:spcBef>
            </a:pPr>
            <a:r>
              <a:rPr lang="it-CH" altLang="it-CH">
                <a:solidFill>
                  <a:srgbClr val="000000"/>
                </a:solidFill>
              </a:rPr>
              <a:t>http://endtheblockade.tumblr.com/</a:t>
            </a:r>
          </a:p>
          <a:p>
            <a:pPr eaLnBrk="1" hangingPunct="1">
              <a:spcBef>
                <a:spcPct val="0"/>
              </a:spcBef>
            </a:pPr>
            <a:r>
              <a:rPr lang="en-GB" altLang="it-CH">
                <a:solidFill>
                  <a:srgbClr val="0000FF"/>
                </a:solidFill>
                <a:ea typeface="Calibri" panose="020F0502020204030204" pitchFamily="34" charset="0"/>
                <a:cs typeface="Times New Roman" panose="02020603050405020304" pitchFamily="18" charset="0"/>
              </a:rPr>
              <a:t>http://en.wikipedia.org/wiki/Blockade_of_the_Gaza_Strip#Effect_on_the_fishing_industry</a:t>
            </a:r>
            <a:endParaRPr lang="en-GB"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68EA351D-46C2-4738-5B5A-0161313F19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59" name="Notes Placeholder 2">
            <a:extLst>
              <a:ext uri="{FF2B5EF4-FFF2-40B4-BE49-F238E27FC236}">
                <a16:creationId xmlns:a16="http://schemas.microsoft.com/office/drawing/2014/main" id="{BA8F34C4-5D53-7D6E-7003-AA8F93DB0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bombs the Gaza Strip </a:t>
            </a:r>
          </a:p>
          <a:p>
            <a:pPr eaLnBrk="1" hangingPunct="1">
              <a:spcBef>
                <a:spcPct val="0"/>
              </a:spcBef>
            </a:pPr>
            <a:r>
              <a:rPr lang="en-US" altLang="it-CH"/>
              <a:t>(targeting civilian targets and also using forbidden weapons): 2009 : 1500 Palestinian dead  (1/3 were children), 5000 seriously wounded and damage costing $ 2 billion.</a:t>
            </a:r>
          </a:p>
          <a:p>
            <a:pPr eaLnBrk="1" hangingPunct="1">
              <a:spcBef>
                <a:spcPct val="0"/>
              </a:spcBef>
            </a:pPr>
            <a:r>
              <a:rPr lang="en-US" altLang="it-CH"/>
              <a:t>2012 : 161 Palestinian dead, enormous damages</a:t>
            </a:r>
          </a:p>
          <a:p>
            <a:pPr eaLnBrk="1" hangingPunct="1">
              <a:spcBef>
                <a:spcPct val="0"/>
              </a:spcBef>
            </a:pPr>
            <a:r>
              <a:rPr lang="en-US" altLang="it-CH"/>
              <a:t>2014 : 2100 Palestinian dead  (1/4 were children), 8000 seriously wounded and damage costing $ 5 billion.</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In 2009 Israel has uninterruptedly bombed the Gaza Strip during 3 weeks from the sky, from earth and from the sea.  The photograph to the right shows the explosion of a white phosphor bomb.</a:t>
            </a:r>
          </a:p>
          <a:p>
            <a:pPr eaLnBrk="1" hangingPunct="1">
              <a:spcBef>
                <a:spcPct val="0"/>
              </a:spcBef>
            </a:pPr>
            <a:r>
              <a:rPr lang="en-US" altLang="it-CH"/>
              <a:t>Officially the bombardment was on retaliation to the shots of missiles from the Strip by Hamas, but in reality it was an electoral operation orchestrated by the executive members of the Kadima party, also favoured by the presidential void in the USA.</a:t>
            </a:r>
          </a:p>
          <a:p>
            <a:pPr eaLnBrk="1" hangingPunct="1">
              <a:spcBef>
                <a:spcPct val="0"/>
              </a:spcBef>
            </a:pPr>
            <a:r>
              <a:rPr lang="en-US" altLang="it-CH"/>
              <a:t>In 2014 Israel has uninterruptedly bombed the Gaza Strip during 6 weeks from the sky, from earth and from the sea. Officially, its purpose was to prevent Hamas from firing rockets on Israel, in reality it was to prevent the reunification of Fatah and Hamas, and ensure the exploitation of gas fields.</a:t>
            </a:r>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endParaRPr lang="it-IT" altLang="it-CH"/>
          </a:p>
        </p:txBody>
      </p:sp>
      <p:sp>
        <p:nvSpPr>
          <p:cNvPr id="557060" name="Slide Number Placeholder 3">
            <a:extLst>
              <a:ext uri="{FF2B5EF4-FFF2-40B4-BE49-F238E27FC236}">
                <a16:creationId xmlns:a16="http://schemas.microsoft.com/office/drawing/2014/main" id="{AEA5E7F4-A165-36AB-48D1-0A8D1AB430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3D11C0-FE18-4917-96C3-335991CCA62A}" type="slidenum">
              <a:rPr lang="it-IT" altLang="it-CH" smtClean="0">
                <a:solidFill>
                  <a:srgbClr val="000000"/>
                </a:solidFill>
              </a:rPr>
              <a:pPr>
                <a:spcBef>
                  <a:spcPct val="0"/>
                </a:spcBef>
              </a:pPr>
              <a:t>174</a:t>
            </a:fld>
            <a:endParaRPr lang="it-IT" altLang="it-CH">
              <a:solidFill>
                <a:srgbClr val="000000"/>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a:extLst>
              <a:ext uri="{FF2B5EF4-FFF2-40B4-BE49-F238E27FC236}">
                <a16:creationId xmlns:a16="http://schemas.microsoft.com/office/drawing/2014/main" id="{CEA176EF-D162-C1B5-9C8A-4599628C57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Notes Placeholder 2">
            <a:extLst>
              <a:ext uri="{FF2B5EF4-FFF2-40B4-BE49-F238E27FC236}">
                <a16:creationId xmlns:a16="http://schemas.microsoft.com/office/drawing/2014/main" id="{BAB21B28-21AC-7F03-81AF-B79183D3EC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59108" name="Slide Number Placeholder 3">
            <a:extLst>
              <a:ext uri="{FF2B5EF4-FFF2-40B4-BE49-F238E27FC236}">
                <a16:creationId xmlns:a16="http://schemas.microsoft.com/office/drawing/2014/main" id="{921690BB-F97C-C787-D85F-DB8BFE109E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D4313E-5F83-4975-A65D-CF3302684D21}"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immagine diapositiva 1">
            <a:extLst>
              <a:ext uri="{FF2B5EF4-FFF2-40B4-BE49-F238E27FC236}">
                <a16:creationId xmlns:a16="http://schemas.microsoft.com/office/drawing/2014/main" id="{20F8D357-9C70-F15D-6AE4-39322FF670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Segnaposto note 2">
            <a:extLst>
              <a:ext uri="{FF2B5EF4-FFF2-40B4-BE49-F238E27FC236}">
                <a16:creationId xmlns:a16="http://schemas.microsoft.com/office/drawing/2014/main" id="{90B57CD3-CE49-26A6-12BD-80C9C2160B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http://en.wikipedia.org/wiki/White_phosphorus</a:t>
            </a:r>
          </a:p>
          <a:p>
            <a:r>
              <a:rPr lang="it-CH" altLang="it-CH">
                <a:solidFill>
                  <a:srgbClr val="000000"/>
                </a:solidFill>
              </a:rPr>
              <a:t>https://www.middleeastmonitor.com/20140804-military-expert-israel-is-using-3-internationally-banned-weapons-in-gaza/</a:t>
            </a:r>
          </a:p>
          <a:p>
            <a:endParaRPr lang="it-CH" altLang="it-CH"/>
          </a:p>
        </p:txBody>
      </p:sp>
      <p:sp>
        <p:nvSpPr>
          <p:cNvPr id="561156" name="Segnaposto numero diapositiva 3">
            <a:extLst>
              <a:ext uri="{FF2B5EF4-FFF2-40B4-BE49-F238E27FC236}">
                <a16:creationId xmlns:a16="http://schemas.microsoft.com/office/drawing/2014/main" id="{5F8EF616-00FF-EEC6-0DF6-143E876BE3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480075-96A6-465C-9B59-855F710C6CB0}" type="slidenum">
              <a:rPr lang="it-CH" altLang="en-US" smtClean="0"/>
              <a:pPr>
                <a:spcBef>
                  <a:spcPct val="0"/>
                </a:spcBef>
              </a:pPr>
              <a:t>176</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Segnaposto immagine diapositiva 1">
            <a:extLst>
              <a:ext uri="{FF2B5EF4-FFF2-40B4-BE49-F238E27FC236}">
                <a16:creationId xmlns:a16="http://schemas.microsoft.com/office/drawing/2014/main" id="{C29AEFCE-6EE3-EC5A-E400-BCAF22BD4E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Segnaposto note 2">
            <a:extLst>
              <a:ext uri="{FF2B5EF4-FFF2-40B4-BE49-F238E27FC236}">
                <a16:creationId xmlns:a16="http://schemas.microsoft.com/office/drawing/2014/main" id="{6396C7FB-865C-6173-5922-DB0567650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After a attack carried out by Hamas on October 7, 2023, Israel forced 1.2 million people to flee to the southern Gaza Strip. Then Israel bombed the northern of the Gaza Strip and also bombed the southern Gaza Strip and invaded the entire Strip. The population of the Gaza Strip has declined into starvation. Until January 2024 30’000 Palestinian where killed, 100’000 injoured.</a:t>
            </a:r>
          </a:p>
          <a:p>
            <a:endParaRPr lang="en-US" altLang="en-US"/>
          </a:p>
          <a:p>
            <a:r>
              <a:rPr lang="en-US" altLang="en-US"/>
              <a:t>For more information regarding the Gaza Strip please consult the presentation "The Gaza Strip“.</a:t>
            </a:r>
          </a:p>
          <a:p>
            <a:endParaRPr lang="en-US" altLang="en-US"/>
          </a:p>
          <a:p>
            <a:endParaRPr lang="en-US" altLang="en-US"/>
          </a:p>
        </p:txBody>
      </p:sp>
      <p:sp>
        <p:nvSpPr>
          <p:cNvPr id="563204" name="Segnaposto numero diapositiva 3">
            <a:extLst>
              <a:ext uri="{FF2B5EF4-FFF2-40B4-BE49-F238E27FC236}">
                <a16:creationId xmlns:a16="http://schemas.microsoft.com/office/drawing/2014/main" id="{9AE0DE4E-D078-28AD-070E-CB026765D6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7C4DC7-76E3-43F3-8B26-2F994F45EC8F}"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16B7EDA7-F940-59B3-200C-CD1D69A31B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1EF4D682-1FC8-5F15-1AA7-5BC56A240AFD}"/>
              </a:ext>
            </a:extLst>
          </p:cNvPr>
          <p:cNvSpPr>
            <a:spLocks noGrp="1"/>
          </p:cNvSpPr>
          <p:nvPr>
            <p:ph type="body" idx="1"/>
          </p:nvPr>
        </p:nvSpPr>
        <p:spPr/>
        <p:txBody>
          <a:bodyPr/>
          <a:lstStyle/>
          <a:p>
            <a:pPr>
              <a:defRPr/>
            </a:pPr>
            <a:r>
              <a:rPr lang="en-US" dirty="0"/>
              <a:t>2023 The Gaza Strip turns into a pile of rubble - more than 30 thousand deaths.</a:t>
            </a:r>
          </a:p>
          <a:p>
            <a:pPr>
              <a:defRPr/>
            </a:pPr>
            <a:endParaRPr lang="en-US" dirty="0"/>
          </a:p>
          <a:p>
            <a:pPr>
              <a:defRPr/>
            </a:pPr>
            <a:r>
              <a:rPr lang="en-US" dirty="0"/>
              <a:t>For more information regarding the Gaza Strip please consult the presentation "The Gaza Strip“.</a:t>
            </a:r>
          </a:p>
          <a:p>
            <a:pPr>
              <a:defRPr/>
            </a:pP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r>
              <a:rPr lang="en-US" dirty="0"/>
              <a:t>Impressive film on life in the Gaza Strip after 7 October, shot by Palestinians themselves. In Arabic, subtitles in French.</a:t>
            </a:r>
          </a:p>
          <a:p>
            <a:pPr>
              <a:defRPr/>
            </a:pPr>
            <a:r>
              <a:rPr lang="en-US" dirty="0"/>
              <a:t>https://www.cinemutins.com/gaza-apres-le-7-octobre/watch/2034</a:t>
            </a:r>
          </a:p>
          <a:p>
            <a:pPr>
              <a:defRPr/>
            </a:pPr>
            <a:endParaRPr lang="en-US" dirty="0"/>
          </a:p>
          <a:p>
            <a:pPr>
              <a:defRPr/>
            </a:pPr>
            <a:endParaRPr lang="en-US" dirty="0"/>
          </a:p>
          <a:p>
            <a:pPr>
              <a:defRPr/>
            </a:pPr>
            <a:endParaRPr lang="en-US" dirty="0"/>
          </a:p>
        </p:txBody>
      </p:sp>
      <p:sp>
        <p:nvSpPr>
          <p:cNvPr id="565252" name="Segnaposto numero diapositiva 3">
            <a:extLst>
              <a:ext uri="{FF2B5EF4-FFF2-40B4-BE49-F238E27FC236}">
                <a16:creationId xmlns:a16="http://schemas.microsoft.com/office/drawing/2014/main" id="{E888E2D4-97DB-9B54-C909-0E1D9CC28C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5E645-9218-4519-B172-A028DAE0C87A}"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a:extLst>
              <a:ext uri="{FF2B5EF4-FFF2-40B4-BE49-F238E27FC236}">
                <a16:creationId xmlns:a16="http://schemas.microsoft.com/office/drawing/2014/main" id="{1031C111-E875-4838-29E3-1FB0FBE3BA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532BC0-87C1-4EE7-9D42-830F015F8AFE}" type="slidenum">
              <a:rPr lang="it-IT" altLang="it-CH" smtClean="0">
                <a:solidFill>
                  <a:srgbClr val="000000"/>
                </a:solidFill>
              </a:rPr>
              <a:pPr>
                <a:spcBef>
                  <a:spcPct val="0"/>
                </a:spcBef>
              </a:pPr>
              <a:t>179</a:t>
            </a:fld>
            <a:endParaRPr lang="it-IT" altLang="it-CH">
              <a:solidFill>
                <a:srgbClr val="000000"/>
              </a:solidFill>
            </a:endParaRPr>
          </a:p>
        </p:txBody>
      </p:sp>
      <p:sp>
        <p:nvSpPr>
          <p:cNvPr id="567299" name="Rectangle 2">
            <a:extLst>
              <a:ext uri="{FF2B5EF4-FFF2-40B4-BE49-F238E27FC236}">
                <a16:creationId xmlns:a16="http://schemas.microsoft.com/office/drawing/2014/main" id="{A7E097AE-E979-AFF2-4BF5-5040A22530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300" name="Rectangle 3">
            <a:extLst>
              <a:ext uri="{FF2B5EF4-FFF2-40B4-BE49-F238E27FC236}">
                <a16:creationId xmlns:a16="http://schemas.microsoft.com/office/drawing/2014/main" id="{7DC75037-7F1F-D1AA-BEF4-AB38B8C3DD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2013, to the Palestinians remained around 9% of historic Palestine</a:t>
            </a:r>
            <a:endParaRPr lang="en-GB" altLang="it-CH"/>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EC997058-FDB3-D2D4-9041-73A0EC2AAD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E825402F-AF78-F507-1987-BF04B7031F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peace process of Oslo has finally stopped with the rise to power in Israel in 1996 by Benjamin Netanyahu, an advocate of ultranationalist politics. Consequently, despite the enormous concessions done by the Palestinians, none of the agreements made was implemented and neither the last phase of the agreements was signed.</a:t>
            </a:r>
          </a:p>
          <a:p>
            <a:endParaRPr lang="en-US" altLang="it-CH"/>
          </a:p>
          <a:p>
            <a:r>
              <a:rPr lang="en-US" altLang="it-CH"/>
              <a:t>In 1937 Ben Gurion, in a letter to his son, wrote «We will drive out the Arabs and take their place. For this reason it is necessary to reduce the Palestinian people to a group of landless tramps, dismantling their social net, eliminating their leaders and destroying their infrastructures.“</a:t>
            </a:r>
          </a:p>
          <a:p>
            <a:r>
              <a:rPr lang="en-US" altLang="it-CH"/>
              <a:t>+++++++++</a:t>
            </a:r>
          </a:p>
          <a:p>
            <a:r>
              <a:rPr lang="en-US" altLang="it-CH"/>
              <a:t>As early as 1937, David Ben Gurion, Israel's first prime minister from 1948, declared: "The goal and touchstone of Zionism is the complete realisation of the colonisation of all areas of the Land of Israel by the Jews. Every partition of Palestine, every 'Green Line', every agreement and every treaty that closes off a part of the 'Land of Israel' to Jewish colonisation is, from the point of view of Zionism, at most a transitory stage, but must never apply forever." The fact that this maxim of Zionism still applies today and has become part of Israel’s State reason, as it were, was stated by the current President Reuven Richlin on 24 August this year (2015): "Our right to the land is not the subject of a political debate. It is a basic fact of modern Zionism. We must not allow anyone to believe that there is any doubt about our right to our land. For me, the settlement of the land of Israel is an expression of this right, our historical right, our national right, which comes from the love of the land of Israel, the recognition of our roots that are here."</a:t>
            </a:r>
          </a:p>
          <a:p>
            <a:r>
              <a:rPr lang="en-US" altLang="it-CH"/>
              <a:t>Source: Palestine - eternal war in the Middle East? On the history and future of the Middle East conflict.</a:t>
            </a:r>
          </a:p>
          <a:p>
            <a:r>
              <a:rPr lang="en-US" altLang="it-CH"/>
              <a:t>Norman Paech; Osnabrück , 2015</a:t>
            </a:r>
          </a:p>
          <a:p>
            <a:endParaRPr lang="en-US" altLang="it-CH"/>
          </a:p>
          <a:p>
            <a:endParaRPr lang="en-US" altLang="it-CH"/>
          </a:p>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endParaRPr lang="it-CH" altLang="it-CH"/>
          </a:p>
          <a:p>
            <a:r>
              <a:rPr lang="it-CH" altLang="it-CH"/>
              <a:t>http://en.wikipedia.org/wiki/2013_Israel-Palestine_peace_talks</a:t>
            </a:r>
          </a:p>
          <a:p>
            <a:r>
              <a:rPr lang="it-CH" altLang="it-CH"/>
              <a:t>http://en.wikipedia.org/wiki/Arab_Peace_Initiative</a:t>
            </a:r>
          </a:p>
          <a:p>
            <a:endParaRPr lang="it-CH" altLang="it-CH"/>
          </a:p>
        </p:txBody>
      </p:sp>
      <p:sp>
        <p:nvSpPr>
          <p:cNvPr id="569348" name="Segnaposto numero diapositiva 3">
            <a:extLst>
              <a:ext uri="{FF2B5EF4-FFF2-40B4-BE49-F238E27FC236}">
                <a16:creationId xmlns:a16="http://schemas.microsoft.com/office/drawing/2014/main" id="{EAA496F9-939D-84CE-824B-A2C1EA16BB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1E3E69-7C0A-4988-B578-F4A134922568}" type="slidenum">
              <a:rPr lang="it-CH" altLang="en-US" smtClean="0"/>
              <a:pPr>
                <a:spcBef>
                  <a:spcPct val="0"/>
                </a:spcBef>
              </a:pPr>
              <a:t>180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34698153-6ABD-FAE3-46E0-235BDA7D22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C2A0C7-8571-4BF2-9B65-D96D972AC347}" type="slidenum">
              <a:rPr lang="it-IT" altLang="it-CH" smtClean="0">
                <a:solidFill>
                  <a:srgbClr val="000000"/>
                </a:solidFill>
                <a:latin typeface="Arial" panose="020B0604020202020204" pitchFamily="34" charset="0"/>
              </a:rPr>
              <a:pPr>
                <a:spcBef>
                  <a:spcPct val="0"/>
                </a:spcBef>
              </a:pPr>
              <a:t>18</a:t>
            </a:fld>
            <a:endParaRPr lang="it-IT" altLang="it-CH">
              <a:solidFill>
                <a:srgbClr val="000000"/>
              </a:solidFill>
              <a:latin typeface="Arial" panose="020B0604020202020204" pitchFamily="34" charset="0"/>
            </a:endParaRPr>
          </a:p>
        </p:txBody>
      </p:sp>
      <p:sp>
        <p:nvSpPr>
          <p:cNvPr id="238595" name="Rectangle 2">
            <a:extLst>
              <a:ext uri="{FF2B5EF4-FFF2-40B4-BE49-F238E27FC236}">
                <a16:creationId xmlns:a16="http://schemas.microsoft.com/office/drawing/2014/main" id="{249BE115-DBA3-2FDD-F531-6EB9712544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6" name="Rectangle 3">
            <a:extLst>
              <a:ext uri="{FF2B5EF4-FFF2-40B4-BE49-F238E27FC236}">
                <a16:creationId xmlns:a16="http://schemas.microsoft.com/office/drawing/2014/main" id="{73B8DEF2-5B5F-3317-FCEF-620C449B70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http://en.wikipedia.org/wiki/Macedonian_Empire#Empire</a:t>
            </a:r>
          </a:p>
          <a:p>
            <a:pPr eaLnBrk="1" hangingPunct="1">
              <a:spcBef>
                <a:spcPct val="0"/>
              </a:spcBef>
            </a:pPr>
            <a:r>
              <a:rPr lang="en-GB" altLang="it-CH"/>
              <a:t>http://en.wikipedia.org/wiki/Alexander_the_Great</a:t>
            </a:r>
          </a:p>
          <a:p>
            <a:pPr eaLnBrk="1" hangingPunct="1">
              <a:spcBef>
                <a:spcPct val="0"/>
              </a:spcBef>
            </a:pPr>
            <a:endParaRPr lang="en-GB" altLang="it-CH"/>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F34012AE-3131-F8C6-5D8E-ECA7CEF754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A3F8F1-A8EA-415C-AE19-8760582BBCA5}" type="slidenum">
              <a:rPr lang="it-IT" altLang="it-CH" smtClean="0">
                <a:solidFill>
                  <a:srgbClr val="000000"/>
                </a:solidFill>
              </a:rPr>
              <a:pPr>
                <a:spcBef>
                  <a:spcPct val="0"/>
                </a:spcBef>
              </a:pPr>
              <a:t>181</a:t>
            </a:fld>
            <a:endParaRPr lang="it-IT" altLang="it-CH">
              <a:solidFill>
                <a:srgbClr val="000000"/>
              </a:solidFill>
            </a:endParaRPr>
          </a:p>
        </p:txBody>
      </p:sp>
      <p:sp>
        <p:nvSpPr>
          <p:cNvPr id="571395" name="Rectangle 2">
            <a:extLst>
              <a:ext uri="{FF2B5EF4-FFF2-40B4-BE49-F238E27FC236}">
                <a16:creationId xmlns:a16="http://schemas.microsoft.com/office/drawing/2014/main" id="{45784225-0F36-1ADF-B030-463ABB9A18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a:extLst>
              <a:ext uri="{FF2B5EF4-FFF2-40B4-BE49-F238E27FC236}">
                <a16:creationId xmlns:a16="http://schemas.microsoft.com/office/drawing/2014/main" id="{11B0E6B9-FCEB-5CDA-3596-767710E799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http://en.wikipedia.org/wiki/List_of_massacres_in_Palestine</a:t>
            </a:r>
          </a:p>
          <a:p>
            <a:pPr eaLnBrk="1" hangingPunct="1">
              <a:spcBef>
                <a:spcPct val="0"/>
              </a:spcBef>
            </a:pPr>
            <a:r>
              <a:rPr lang="fr-CH" altLang="it-CH"/>
              <a:t>https://en.wikipedia.org/wiki/Killings_and_massacres_during_the_1948_Palestine_war</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fr-CH"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a:extLst>
              <a:ext uri="{FF2B5EF4-FFF2-40B4-BE49-F238E27FC236}">
                <a16:creationId xmlns:a16="http://schemas.microsoft.com/office/drawing/2014/main" id="{E6921E25-8FF7-DB25-C921-C83DFDB23F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8FBE04-FA4B-4138-9A3C-C51BD7488E94}" type="slidenum">
              <a:rPr lang="it-IT" altLang="it-CH" smtClean="0">
                <a:solidFill>
                  <a:srgbClr val="000000"/>
                </a:solidFill>
              </a:rPr>
              <a:pPr>
                <a:spcBef>
                  <a:spcPct val="0"/>
                </a:spcBef>
              </a:pPr>
              <a:t>182</a:t>
            </a:fld>
            <a:endParaRPr lang="it-IT" altLang="it-CH">
              <a:solidFill>
                <a:srgbClr val="000000"/>
              </a:solidFill>
            </a:endParaRPr>
          </a:p>
        </p:txBody>
      </p:sp>
      <p:sp>
        <p:nvSpPr>
          <p:cNvPr id="573443" name="Rectangle 2">
            <a:extLst>
              <a:ext uri="{FF2B5EF4-FFF2-40B4-BE49-F238E27FC236}">
                <a16:creationId xmlns:a16="http://schemas.microsoft.com/office/drawing/2014/main" id="{465CE22C-2195-9045-7DD7-A4C071E7F6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4" name="Rectangle 3">
            <a:extLst>
              <a:ext uri="{FF2B5EF4-FFF2-40B4-BE49-F238E27FC236}">
                <a16:creationId xmlns:a16="http://schemas.microsoft.com/office/drawing/2014/main" id="{0D63DC6E-3C6D-98A3-6A66-705966122B5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https://www.haaretz.com/israel-news/.premium-israel-willing-to-let-gaza-emigrants-fly-out-via-its-territory-official-says-1.7723350</a:t>
            </a:r>
          </a:p>
          <a:p>
            <a:pPr eaLnBrk="1" hangingPunct="1">
              <a:spcBef>
                <a:spcPct val="0"/>
              </a:spcBef>
            </a:pPr>
            <a:endParaRPr lang="fr-CH" altLang="it-CH"/>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625E4CFF-FEE9-8537-6FC1-D11CBEA980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8E965F-EE51-44F7-9623-4B31EE1F1C75}" type="slidenum">
              <a:rPr lang="it-IT" altLang="it-CH" smtClean="0">
                <a:solidFill>
                  <a:srgbClr val="000000"/>
                </a:solidFill>
              </a:rPr>
              <a:pPr>
                <a:spcBef>
                  <a:spcPct val="0"/>
                </a:spcBef>
              </a:pPr>
              <a:t>183</a:t>
            </a:fld>
            <a:endParaRPr lang="it-IT" altLang="it-CH">
              <a:solidFill>
                <a:srgbClr val="000000"/>
              </a:solidFill>
            </a:endParaRPr>
          </a:p>
        </p:txBody>
      </p:sp>
      <p:sp>
        <p:nvSpPr>
          <p:cNvPr id="575491" name="Rectangle 2">
            <a:extLst>
              <a:ext uri="{FF2B5EF4-FFF2-40B4-BE49-F238E27FC236}">
                <a16:creationId xmlns:a16="http://schemas.microsoft.com/office/drawing/2014/main" id="{3868382A-3C55-C521-8E06-9AAA2161EF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C2940A03-6074-C871-2D1A-10C7B0483B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Palestinian diaspora includes the emigrants but not the refugees of the refugee camps and those who got the statute of refugee.</a:t>
            </a:r>
          </a:p>
          <a:p>
            <a:pPr eaLnBrk="1" hangingPunct="1">
              <a:spcBef>
                <a:spcPct val="0"/>
              </a:spcBef>
            </a:pPr>
            <a:endParaRPr lang="it-IT" altLang="it-CH"/>
          </a:p>
          <a:p>
            <a:pPr eaLnBrk="1" hangingPunct="1">
              <a:spcBef>
                <a:spcPct val="0"/>
              </a:spcBef>
            </a:pPr>
            <a:r>
              <a:rPr lang="it-IT" altLang="it-CH">
                <a:solidFill>
                  <a:srgbClr val="000000"/>
                </a:solidFill>
              </a:rPr>
              <a:t>http://en.wikipedia.org/wiki/Palestinian_diaspora</a:t>
            </a:r>
          </a:p>
          <a:p>
            <a:pPr eaLnBrk="1" hangingPunct="1">
              <a:spcBef>
                <a:spcPct val="0"/>
              </a:spcBef>
            </a:pPr>
            <a:endParaRPr lang="it-IT" altLang="it-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a:extLst>
              <a:ext uri="{FF2B5EF4-FFF2-40B4-BE49-F238E27FC236}">
                <a16:creationId xmlns:a16="http://schemas.microsoft.com/office/drawing/2014/main" id="{B15160D0-6828-B996-C564-A4F8F0F4E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5B9D0F-2F82-4379-BA0A-7D6B3B6A35E6}" type="slidenum">
              <a:rPr lang="it-IT" altLang="it-CH" smtClean="0">
                <a:solidFill>
                  <a:srgbClr val="000000"/>
                </a:solidFill>
              </a:rPr>
              <a:pPr>
                <a:spcBef>
                  <a:spcPct val="0"/>
                </a:spcBef>
              </a:pPr>
              <a:t>184</a:t>
            </a:fld>
            <a:endParaRPr lang="it-IT" altLang="it-CH">
              <a:solidFill>
                <a:srgbClr val="000000"/>
              </a:solidFill>
            </a:endParaRPr>
          </a:p>
        </p:txBody>
      </p:sp>
      <p:sp>
        <p:nvSpPr>
          <p:cNvPr id="577539" name="Rectangle 2">
            <a:extLst>
              <a:ext uri="{FF2B5EF4-FFF2-40B4-BE49-F238E27FC236}">
                <a16:creationId xmlns:a16="http://schemas.microsoft.com/office/drawing/2014/main" id="{2402F084-5FE0-9A09-A694-08399A7BD6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40" name="Rectangle 3">
            <a:extLst>
              <a:ext uri="{FF2B5EF4-FFF2-40B4-BE49-F238E27FC236}">
                <a16:creationId xmlns:a16="http://schemas.microsoft.com/office/drawing/2014/main" id="{F0051C3A-B490-A436-F7B3-160E07E919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http://en.wikipedia.org/wiki/Palestinian_right_of_return</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7">
            <a:extLst>
              <a:ext uri="{FF2B5EF4-FFF2-40B4-BE49-F238E27FC236}">
                <a16:creationId xmlns:a16="http://schemas.microsoft.com/office/drawing/2014/main" id="{0AAB3075-74F1-6FFA-3028-FB85B61806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92889D-EE6A-4FB0-B157-4572287097B2}" type="slidenum">
              <a:rPr lang="it-IT" altLang="it-CH" smtClean="0">
                <a:solidFill>
                  <a:srgbClr val="000000"/>
                </a:solidFill>
              </a:rPr>
              <a:pPr>
                <a:spcBef>
                  <a:spcPct val="0"/>
                </a:spcBef>
              </a:pPr>
              <a:t>185</a:t>
            </a:fld>
            <a:endParaRPr lang="it-IT" altLang="it-CH">
              <a:solidFill>
                <a:srgbClr val="000000"/>
              </a:solidFill>
            </a:endParaRPr>
          </a:p>
        </p:txBody>
      </p:sp>
      <p:sp>
        <p:nvSpPr>
          <p:cNvPr id="579587" name="Rectangle 2">
            <a:extLst>
              <a:ext uri="{FF2B5EF4-FFF2-40B4-BE49-F238E27FC236}">
                <a16:creationId xmlns:a16="http://schemas.microsoft.com/office/drawing/2014/main" id="{3A888986-329B-8793-8F5F-7C7F5850DD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8" name="Rectangle 3">
            <a:extLst>
              <a:ext uri="{FF2B5EF4-FFF2-40B4-BE49-F238E27FC236}">
                <a16:creationId xmlns:a16="http://schemas.microsoft.com/office/drawing/2014/main" id="{113E9038-575C-8E83-A817-F85B948C13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occupation and the war in Gaza have allowed Israel to gain 'invaluable experience in controlling an enemy population', the Palestinians used as guinea pigs. In doing so, Israel has perfected the architecture of control, using the occupied Palestinian territories as a testing ground for weapons and surveillance technology that it then exports around the world, contributing actively to global repression.</a:t>
            </a:r>
          </a:p>
          <a:p>
            <a:pPr eaLnBrk="1" hangingPunct="1">
              <a:spcBef>
                <a:spcPct val="0"/>
              </a:spcBef>
            </a:pPr>
            <a:endParaRPr lang="en-US" altLang="it-CH"/>
          </a:p>
          <a:p>
            <a:pPr eaLnBrk="1" hangingPunct="1">
              <a:spcBef>
                <a:spcPct val="0"/>
              </a:spcBef>
            </a:pPr>
            <a:r>
              <a:rPr lang="en-US" altLang="it-CH"/>
              <a:t>In 2012 Israel exported arms for a value of 7.5 billion U.S. dollars</a:t>
            </a:r>
          </a:p>
          <a:p>
            <a:pPr eaLnBrk="1" hangingPunct="1">
              <a:spcBef>
                <a:spcPct val="0"/>
              </a:spcBef>
            </a:pPr>
            <a:r>
              <a:rPr lang="en-GB" altLang="it-CH"/>
              <a:t>http://en.wikipedia.org/wiki/IDF</a:t>
            </a:r>
          </a:p>
          <a:p>
            <a:pPr eaLnBrk="1" hangingPunct="1">
              <a:spcBef>
                <a:spcPct val="0"/>
              </a:spcBef>
            </a:pPr>
            <a:r>
              <a:rPr lang="en-GB" altLang="it-CH"/>
              <a:t>http://en.wikipedia.org/wiki/Israel_Military_Industries</a:t>
            </a:r>
          </a:p>
          <a:p>
            <a:pPr eaLnBrk="1" hangingPunct="1">
              <a:spcBef>
                <a:spcPct val="0"/>
              </a:spcBef>
            </a:pPr>
            <a:r>
              <a:rPr lang="en-GB" altLang="it-CH"/>
              <a:t>http://en.wikipedia.org/wiki/Merkava_tank</a:t>
            </a:r>
          </a:p>
          <a:p>
            <a:pPr eaLnBrk="1" hangingPunct="1">
              <a:spcBef>
                <a:spcPct val="0"/>
              </a:spcBef>
            </a:pPr>
            <a:r>
              <a:rPr lang="en-GB" altLang="it-CH"/>
              <a:t>http://en.wikipedia.org/wiki/Israeli_Aerial_Industries</a:t>
            </a:r>
          </a:p>
          <a:p>
            <a:pPr eaLnBrk="1" hangingPunct="1">
              <a:spcBef>
                <a:spcPct val="0"/>
              </a:spcBef>
            </a:pPr>
            <a:endParaRPr lang="en-GB" altLang="it-CH"/>
          </a:p>
          <a:p>
            <a:pPr eaLnBrk="1" hangingPunct="1">
              <a:spcBef>
                <a:spcPct val="0"/>
              </a:spcBef>
            </a:pPr>
            <a:r>
              <a:rPr lang="en-US" altLang="it-CH"/>
              <a:t>Antony Loewenstein: The Palestine Laboratory</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a:extLst>
              <a:ext uri="{FF2B5EF4-FFF2-40B4-BE49-F238E27FC236}">
                <a16:creationId xmlns:a16="http://schemas.microsoft.com/office/drawing/2014/main" id="{3DB5B7EE-DD6A-B190-5050-A868D3237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E4890C-9CEA-42B6-87A6-BDE18ED752AC}" type="slidenum">
              <a:rPr lang="it-IT" altLang="it-CH" smtClean="0">
                <a:solidFill>
                  <a:srgbClr val="000000"/>
                </a:solidFill>
                <a:latin typeface="Arial" panose="020B0604020202020204" pitchFamily="34" charset="0"/>
              </a:rPr>
              <a:pPr>
                <a:spcBef>
                  <a:spcPct val="0"/>
                </a:spcBef>
              </a:pPr>
              <a:t>186</a:t>
            </a:fld>
            <a:endParaRPr lang="it-IT" altLang="it-CH">
              <a:solidFill>
                <a:srgbClr val="000000"/>
              </a:solidFill>
              <a:latin typeface="Arial" panose="020B0604020202020204" pitchFamily="34" charset="0"/>
            </a:endParaRPr>
          </a:p>
        </p:txBody>
      </p:sp>
      <p:sp>
        <p:nvSpPr>
          <p:cNvPr id="581635" name="Rectangle 2">
            <a:extLst>
              <a:ext uri="{FF2B5EF4-FFF2-40B4-BE49-F238E27FC236}">
                <a16:creationId xmlns:a16="http://schemas.microsoft.com/office/drawing/2014/main" id="{FEFBC73C-925F-6A20-3769-3E84D249D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6" name="Rectangle 3">
            <a:extLst>
              <a:ext uri="{FF2B5EF4-FFF2-40B4-BE49-F238E27FC236}">
                <a16:creationId xmlns:a16="http://schemas.microsoft.com/office/drawing/2014/main" id="{853DFC0A-2668-8C1B-23A9-AA14AB0919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has several Dolphin submarines of the type capable of carrying and launching missiles with nuclear warheads.</a:t>
            </a:r>
            <a:endParaRPr lang="en-GB" altLang="it-CH"/>
          </a:p>
          <a:p>
            <a:pPr eaLnBrk="1" hangingPunct="1">
              <a:spcBef>
                <a:spcPct val="0"/>
              </a:spcBef>
            </a:pPr>
            <a:r>
              <a:rPr lang="en-GB" altLang="it-CH"/>
              <a:t>The submarines where partially given free to Israel by Germany.</a:t>
            </a:r>
          </a:p>
          <a:p>
            <a:pPr eaLnBrk="1" hangingPunct="1">
              <a:spcBef>
                <a:spcPct val="0"/>
              </a:spcBef>
            </a:pPr>
            <a:endParaRPr lang="en-GB" altLang="it-CH"/>
          </a:p>
          <a:p>
            <a:pPr eaLnBrk="1" hangingPunct="1">
              <a:spcBef>
                <a:spcPct val="0"/>
              </a:spcBef>
            </a:pPr>
            <a:r>
              <a:rPr lang="en-US" altLang="it-CH"/>
              <a:t>In return for the aid provided by Israel during the Suez War, in 1957 France has provided Israel with the technology to build atomic bombs and the US probably they supplied the uranium.</a:t>
            </a:r>
            <a:endParaRPr lang="en-GB" altLang="it-CH"/>
          </a:p>
          <a:p>
            <a:pPr eaLnBrk="1" hangingPunct="1">
              <a:spcBef>
                <a:spcPct val="0"/>
              </a:spcBef>
            </a:pPr>
            <a:endParaRPr lang="en-GB"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 </a:t>
            </a:r>
          </a:p>
          <a:p>
            <a:pPr eaLnBrk="1" hangingPunct="1">
              <a:spcBef>
                <a:spcPct val="0"/>
              </a:spcBef>
            </a:pPr>
            <a:r>
              <a:rPr lang="en-US" altLang="it-CH">
                <a:solidFill>
                  <a:srgbClr val="000000"/>
                </a:solidFill>
              </a:rPr>
              <a:t>http://en.wikipedia.org/wiki/Dolphin_submarine</a:t>
            </a:r>
          </a:p>
          <a:p>
            <a:pPr eaLnBrk="1" hangingPunct="1">
              <a:spcBef>
                <a:spcPct val="0"/>
              </a:spcBef>
            </a:pPr>
            <a:r>
              <a:rPr lang="en-US" altLang="it-CH">
                <a:solidFill>
                  <a:srgbClr val="000000"/>
                </a:solidFill>
              </a:rPr>
              <a:t>http://en.wikipedia.org/wiki/Nuclear_weapons_and_Israel</a:t>
            </a:r>
          </a:p>
          <a:p>
            <a:pPr eaLnBrk="1" hangingPunct="1">
              <a:spcBef>
                <a:spcPct val="0"/>
              </a:spcBef>
            </a:pPr>
            <a:r>
              <a:rPr lang="en-US" altLang="it-CH">
                <a:solidFill>
                  <a:srgbClr val="000000"/>
                </a:solidFill>
              </a:rPr>
              <a:t>http://en.wikipedia.org/wiki/Dimona_Nuclear_Centre</a:t>
            </a:r>
          </a:p>
          <a:p>
            <a:pPr eaLnBrk="1" hangingPunct="1">
              <a:spcBef>
                <a:spcPct val="0"/>
              </a:spcBef>
            </a:pPr>
            <a:r>
              <a:rPr lang="en-US" altLang="it-CH">
                <a:solidFill>
                  <a:srgbClr val="000000"/>
                </a:solidFill>
              </a:rPr>
              <a:t>http://www.supervideo.com/dolphin.htm</a:t>
            </a:r>
          </a:p>
          <a:p>
            <a:pPr eaLnBrk="1" hangingPunct="1">
              <a:spcBef>
                <a:spcPct val="0"/>
              </a:spcBef>
            </a:pPr>
            <a:r>
              <a:rPr lang="en-US" altLang="it-CH">
                <a:solidFill>
                  <a:srgbClr val="000000"/>
                </a:solidFill>
              </a:rPr>
              <a:t>https://www.aljazeera.com/indepth/opinion/2014/09/how-washington-helped-create-is-201493144249940421.html</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en-US" altLang="it-CH"/>
          </a:p>
          <a:p>
            <a:pPr eaLnBrk="1" hangingPunct="1">
              <a:spcBef>
                <a:spcPct val="0"/>
              </a:spcBef>
            </a:pPr>
            <a:endParaRPr lang="en-GB" altLang="it-CH"/>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7">
            <a:extLst>
              <a:ext uri="{FF2B5EF4-FFF2-40B4-BE49-F238E27FC236}">
                <a16:creationId xmlns:a16="http://schemas.microsoft.com/office/drawing/2014/main" id="{70C25F0F-F8B8-4C80-A2D9-31CA18FB51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C7C517-EB9F-405F-A930-0994321D38C7}"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583683" name="Rectangle 2">
            <a:extLst>
              <a:ext uri="{FF2B5EF4-FFF2-40B4-BE49-F238E27FC236}">
                <a16:creationId xmlns:a16="http://schemas.microsoft.com/office/drawing/2014/main" id="{026D64C4-7BB0-345A-5A3E-04A011C48C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4" name="Rectangle 3">
            <a:extLst>
              <a:ext uri="{FF2B5EF4-FFF2-40B4-BE49-F238E27FC236}">
                <a16:creationId xmlns:a16="http://schemas.microsoft.com/office/drawing/2014/main" id="{6823D8E4-92C0-EB67-A385-B5479F9E87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Israel puts everything in place to present itself as the "victim," David against the Arab Goliath, etc.. also continuously playing the Holocaust card and claiming anti-Semitism.</a:t>
            </a:r>
            <a:br>
              <a:rPr lang="en-US" altLang="it-CH"/>
            </a:br>
            <a:r>
              <a:rPr lang="en-US" altLang="it-CH"/>
              <a:t>The Zionists always try to pass off the idea that Palestine was a deserted and arid land, and that the Palestinians were only Bedouin who left voluntarily and terrorists who are incapable, that the land was arid, but they have turned it into a garden, that Palestine was given to them by the British and by the UN and by God, that the Jews have a right to a homeland, that Jews are originally from Palestine and therefore have the right to return there, and so on.</a:t>
            </a:r>
          </a:p>
          <a:p>
            <a:pPr eaLnBrk="1" hangingPunct="1">
              <a:spcBef>
                <a:spcPct val="0"/>
              </a:spcBef>
            </a:pPr>
            <a:endParaRPr lang="en-US" altLang="it-CH"/>
          </a:p>
          <a:p>
            <a:pPr eaLnBrk="1" hangingPunct="1">
              <a:spcBef>
                <a:spcPct val="0"/>
              </a:spcBef>
            </a:pPr>
            <a:r>
              <a:rPr lang="en-US" altLang="it-CH"/>
              <a:t>Since a few years, with targeted archaeological prospecting, historically false, historical omissions and propaganda actions, the Zionists are trying to convince the international community that they are the indigenous population of Palestine.</a:t>
            </a:r>
          </a:p>
          <a:p>
            <a:pPr eaLnBrk="1" hangingPunct="1">
              <a:spcBef>
                <a:spcPct val="0"/>
              </a:spcBef>
            </a:pPr>
            <a:endParaRPr lang="en-US" altLang="it-CH"/>
          </a:p>
          <a:p>
            <a:pPr eaLnBrk="1" hangingPunct="1">
              <a:spcBef>
                <a:spcPct val="0"/>
              </a:spcBef>
            </a:pPr>
            <a:r>
              <a:rPr lang="en-US" altLang="it-CH"/>
              <a:t>The Politics of Teaching Palestine to Americans: Addressing Pedagogical Strategies  by Marcy Jane Knopf-Newman</a:t>
            </a:r>
          </a:p>
          <a:p>
            <a:pPr eaLnBrk="1" hangingPunct="1">
              <a:spcBef>
                <a:spcPct val="0"/>
              </a:spcBef>
            </a:pPr>
            <a:r>
              <a:rPr lang="en-US" altLang="it-CH"/>
              <a:t>History is the version of the facts of those have the power </a:t>
            </a:r>
            <a:r>
              <a:rPr lang="en-US" altLang="it-CH">
                <a:solidFill>
                  <a:srgbClr val="000000"/>
                </a:solidFill>
              </a:rPr>
              <a:t>(Georg Wilhelm Friedrich Hegel).</a:t>
            </a:r>
          </a:p>
          <a:p>
            <a:pPr eaLnBrk="1" hangingPunct="1">
              <a:spcBef>
                <a:spcPct val="0"/>
              </a:spcBef>
            </a:pPr>
            <a:endParaRPr lang="en-US" altLang="it-CH"/>
          </a:p>
          <a:p>
            <a:pPr eaLnBrk="1" hangingPunct="1">
              <a:spcBef>
                <a:spcPct val="0"/>
              </a:spcBef>
            </a:pPr>
            <a:r>
              <a:rPr lang="en-US" altLang="it-CH"/>
              <a:t>Israel is preparing the new recruits for the cyber war                                                                                                                          PHOTO - Students at the Military academy of informatics technology and informatics security in Israel.</a:t>
            </a:r>
          </a:p>
          <a:p>
            <a:pPr eaLnBrk="1" hangingPunct="1">
              <a:spcBef>
                <a:spcPct val="0"/>
              </a:spcBef>
            </a:pPr>
            <a:r>
              <a:rPr lang="en-US" altLang="it-CH"/>
              <a:t>The Israelis systematically attack every website or video or other favorable to Palestine.</a:t>
            </a:r>
          </a:p>
          <a:p>
            <a:pPr eaLnBrk="1" hangingPunct="1">
              <a:spcBef>
                <a:spcPct val="0"/>
              </a:spcBef>
            </a:pPr>
            <a:endParaRPr lang="en-US" altLang="it-CH"/>
          </a:p>
          <a:p>
            <a:pPr eaLnBrk="1" hangingPunct="1">
              <a:spcBef>
                <a:spcPct val="0"/>
              </a:spcBef>
            </a:pPr>
            <a:r>
              <a:rPr lang="en-US" altLang="it-CH"/>
              <a:t>https://en.wikipedia.org/wiki/Urim_SIGINT_Base</a:t>
            </a:r>
          </a:p>
          <a:p>
            <a:pPr eaLnBrk="1" hangingPunct="1">
              <a:spcBef>
                <a:spcPct val="0"/>
              </a:spcBef>
            </a:pPr>
            <a:r>
              <a:rPr lang="en-US" altLang="it-CH"/>
              <a:t>https://theuglytruth.wordpress.com/2018/09/07/how-israel-spies-on-us-citizens/</a:t>
            </a:r>
          </a:p>
          <a:p>
            <a:pPr eaLnBrk="1" hangingPunct="1">
              <a:spcBef>
                <a:spcPct val="0"/>
              </a:spcBef>
            </a:pPr>
            <a:r>
              <a:rPr lang="en-US" altLang="it-CH"/>
              <a:t>https://eu.usatoday.com/story/news/world/2013/08/14/israel-students-social-media/2651715/</a:t>
            </a:r>
          </a:p>
          <a:p>
            <a:pPr eaLnBrk="1" hangingPunct="1">
              <a:spcBef>
                <a:spcPct val="0"/>
              </a:spcBef>
            </a:pPr>
            <a:r>
              <a:rPr lang="en-US" altLang="it-CH"/>
              <a:t>https://electronicintifada.net/content/inside-israels-million-dollar-troll-army/27566</a:t>
            </a:r>
          </a:p>
          <a:p>
            <a:pPr eaLnBrk="1" hangingPunct="1">
              <a:spcBef>
                <a:spcPct val="0"/>
              </a:spcBef>
            </a:pPr>
            <a:r>
              <a:rPr lang="en-US" altLang="it-CH"/>
              <a:t>https://en.wikipedia.org/wiki/Act.IL</a:t>
            </a:r>
          </a:p>
          <a:p>
            <a:pPr eaLnBrk="1" hangingPunct="1">
              <a:spcBef>
                <a:spcPct val="0"/>
              </a:spcBef>
            </a:pPr>
            <a:r>
              <a:rPr lang="en-US" altLang="it-CH"/>
              <a:t>https://en.wikipedia.org/wiki/Public_diplomacy_of_Israel</a:t>
            </a:r>
          </a:p>
          <a:p>
            <a:pPr eaLnBrk="1" hangingPunct="1">
              <a:spcBef>
                <a:spcPct val="0"/>
              </a:spcBef>
            </a:pPr>
            <a:r>
              <a:rPr lang="it-CH" altLang="it-CH"/>
              <a:t>http://en.wikipedia.org/wiki/Hasbara</a:t>
            </a:r>
          </a:p>
          <a:p>
            <a:pPr eaLnBrk="1" hangingPunct="1">
              <a:spcBef>
                <a:spcPct val="0"/>
              </a:spcBef>
            </a:pPr>
            <a:r>
              <a:rPr lang="it-CH" altLang="it-CH"/>
              <a:t>https://en.wikipedia.org/wiki/Unit_8200</a:t>
            </a:r>
          </a:p>
          <a:p>
            <a:pPr eaLnBrk="1" hangingPunct="1">
              <a:spcBef>
                <a:spcPct val="0"/>
              </a:spcBef>
            </a:pPr>
            <a:r>
              <a:rPr lang="en-US" altLang="it-CH"/>
              <a:t>https://en.wikipedia.org/wiki/Nurit_Peled-Elhanan</a:t>
            </a:r>
          </a:p>
          <a:p>
            <a:pPr eaLnBrk="1" hangingPunct="1">
              <a:spcBef>
                <a:spcPct val="0"/>
              </a:spcBef>
            </a:pPr>
            <a:r>
              <a:rPr lang="it-CH" altLang="it-CH"/>
              <a:t>https://en.wikipedia.org/wiki/Hillel:_The_Foundation_for_Jewish_Campus_Life</a:t>
            </a:r>
          </a:p>
          <a:p>
            <a:pPr eaLnBrk="1" hangingPunct="1">
              <a:spcBef>
                <a:spcPct val="0"/>
              </a:spcBef>
            </a:pPr>
            <a:r>
              <a:rPr lang="it-CH" altLang="it-CH"/>
              <a:t>https://fr.wikipedia.org/wiki/Guerre_des_mots_dans_le_conflit_isra%C3%A9lo-palestinien</a:t>
            </a:r>
          </a:p>
          <a:p>
            <a:pPr eaLnBrk="1" hangingPunct="1">
              <a:spcBef>
                <a:spcPct val="0"/>
              </a:spcBef>
            </a:pPr>
            <a:r>
              <a:rPr lang="it-CH" altLang="it-CH"/>
              <a:t>https://www.linkedin.com/pulse/israeli-zionist-lies-propaganda-machinery-exposed-roberto</a:t>
            </a:r>
          </a:p>
          <a:p>
            <a:pPr eaLnBrk="1" hangingPunct="1">
              <a:spcBef>
                <a:spcPct val="0"/>
              </a:spcBef>
            </a:pPr>
            <a:r>
              <a:rPr lang="it-CH" altLang="it-CH"/>
              <a:t>https://en.wikipedia.org/wiki/International_Holocaust_Remembrance_Alliance</a:t>
            </a:r>
          </a:p>
          <a:p>
            <a:pPr eaLnBrk="1" hangingPunct="1">
              <a:spcBef>
                <a:spcPct val="0"/>
              </a:spcBef>
            </a:pPr>
            <a:endParaRPr lang="it-CH" altLang="it-CH"/>
          </a:p>
          <a:p>
            <a:pPr eaLnBrk="1" hangingPunct="1">
              <a:spcBef>
                <a:spcPct val="0"/>
              </a:spcBef>
            </a:pPr>
            <a:r>
              <a:rPr lang="it-CH" altLang="it-CH"/>
              <a:t>Norman Finkelstein: The Holocaust industry</a:t>
            </a:r>
          </a:p>
          <a:p>
            <a:pPr eaLnBrk="1" hangingPunct="1">
              <a:spcBef>
                <a:spcPct val="0"/>
              </a:spcBef>
            </a:pPr>
            <a:r>
              <a:rPr lang="en-US" altLang="it-CH"/>
              <a:t>Nurit Peled Elhanan:  Palestine in israeli school books</a:t>
            </a:r>
            <a:endParaRPr lang="it-CH" altLang="it-CH"/>
          </a:p>
          <a:p>
            <a:pPr eaLnBrk="1" hangingPunct="1">
              <a:spcBef>
                <a:spcPct val="0"/>
              </a:spcBef>
            </a:pPr>
            <a:endParaRPr lang="it-CH" altLang="it-CH"/>
          </a:p>
          <a:p>
            <a:pPr eaLnBrk="1" hangingPunct="1">
              <a:spcBef>
                <a:spcPct val="0"/>
              </a:spcBef>
            </a:pPr>
            <a:r>
              <a:rPr lang="it-CH" altLang="it-CH"/>
              <a:t>Hasbara manual</a:t>
            </a:r>
          </a:p>
          <a:p>
            <a:pPr eaLnBrk="1" hangingPunct="1">
              <a:spcBef>
                <a:spcPct val="0"/>
              </a:spcBef>
            </a:pPr>
            <a:r>
              <a:rPr lang="it-CH" altLang="it-CH"/>
              <a:t>https://www.israelandstuff.com/want-to-defend-israel-heres-a-lesson-in-hasbara</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7">
            <a:extLst>
              <a:ext uri="{FF2B5EF4-FFF2-40B4-BE49-F238E27FC236}">
                <a16:creationId xmlns:a16="http://schemas.microsoft.com/office/drawing/2014/main" id="{F3E2F5A2-F876-AE42-E160-D61F19E264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7EDEC68-B366-4403-8922-22227EC66AFA}" type="slidenum">
              <a:rPr lang="it-IT" altLang="it-CH" smtClean="0">
                <a:solidFill>
                  <a:srgbClr val="000000"/>
                </a:solidFill>
                <a:latin typeface="Arial" panose="020B0604020202020204" pitchFamily="34" charset="0"/>
              </a:rPr>
              <a:pPr>
                <a:spcBef>
                  <a:spcPct val="0"/>
                </a:spcBef>
              </a:pPr>
              <a:t>188</a:t>
            </a:fld>
            <a:endParaRPr lang="it-IT" altLang="it-CH">
              <a:solidFill>
                <a:srgbClr val="000000"/>
              </a:solidFill>
              <a:latin typeface="Arial" panose="020B0604020202020204" pitchFamily="34" charset="0"/>
            </a:endParaRPr>
          </a:p>
        </p:txBody>
      </p:sp>
      <p:sp>
        <p:nvSpPr>
          <p:cNvPr id="585731" name="Rectangle 2">
            <a:extLst>
              <a:ext uri="{FF2B5EF4-FFF2-40B4-BE49-F238E27FC236}">
                <a16:creationId xmlns:a16="http://schemas.microsoft.com/office/drawing/2014/main" id="{D9AEA12D-2332-F918-CFAE-0CE45514B1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2" name="Rectangle 3">
            <a:extLst>
              <a:ext uri="{FF2B5EF4-FFF2-40B4-BE49-F238E27FC236}">
                <a16:creationId xmlns:a16="http://schemas.microsoft.com/office/drawing/2014/main" id="{6A5DFA45-B8DD-3246-DE7F-4FA4069DCA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http://en.wikipedia.org/wiki/Immigration_to_Israel</a:t>
            </a:r>
          </a:p>
          <a:p>
            <a:pPr eaLnBrk="1" hangingPunct="1">
              <a:spcBef>
                <a:spcPct val="0"/>
              </a:spcBef>
            </a:pPr>
            <a:r>
              <a:rPr lang="en-GB" altLang="it-CH">
                <a:solidFill>
                  <a:srgbClr val="000000"/>
                </a:solidFill>
              </a:rPr>
              <a:t>http://en.wikipedia.org/wiki/Aliyah</a:t>
            </a:r>
          </a:p>
          <a:p>
            <a:pPr eaLnBrk="1" hangingPunct="1">
              <a:spcBef>
                <a:spcPct val="0"/>
              </a:spcBef>
            </a:pPr>
            <a:r>
              <a:rPr lang="en-GB" altLang="it-CH">
                <a:solidFill>
                  <a:srgbClr val="000000"/>
                </a:solidFill>
              </a:rPr>
              <a:t>http://en.wikipedia.org/wiki/Russian_Jewish_immigration_to_Israel</a:t>
            </a:r>
          </a:p>
          <a:p>
            <a:pPr eaLnBrk="1" hangingPunct="1">
              <a:spcBef>
                <a:spcPct val="0"/>
              </a:spcBef>
            </a:pPr>
            <a:endParaRPr lang="en-GB" altLang="it-CH">
              <a:solidFill>
                <a:srgbClr val="000000"/>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a:extLst>
              <a:ext uri="{FF2B5EF4-FFF2-40B4-BE49-F238E27FC236}">
                <a16:creationId xmlns:a16="http://schemas.microsoft.com/office/drawing/2014/main" id="{B08AB689-E94E-DDBC-B092-ADE4855D9F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DA2216-B527-4C28-9F28-10EE544BE513}" type="slidenum">
              <a:rPr lang="it-IT" altLang="it-CH" smtClean="0">
                <a:solidFill>
                  <a:srgbClr val="000000"/>
                </a:solidFill>
                <a:latin typeface="Arial" panose="020B0604020202020204" pitchFamily="34" charset="0"/>
              </a:rPr>
              <a:pPr>
                <a:spcBef>
                  <a:spcPct val="0"/>
                </a:spcBef>
              </a:pPr>
              <a:t>189</a:t>
            </a:fld>
            <a:endParaRPr lang="it-IT" altLang="it-CH">
              <a:solidFill>
                <a:srgbClr val="000000"/>
              </a:solidFill>
              <a:latin typeface="Arial" panose="020B0604020202020204" pitchFamily="34" charset="0"/>
            </a:endParaRPr>
          </a:p>
        </p:txBody>
      </p:sp>
      <p:sp>
        <p:nvSpPr>
          <p:cNvPr id="587779" name="Rectangle 2">
            <a:extLst>
              <a:ext uri="{FF2B5EF4-FFF2-40B4-BE49-F238E27FC236}">
                <a16:creationId xmlns:a16="http://schemas.microsoft.com/office/drawing/2014/main" id="{8089BEF7-93CC-45AC-C668-0D4D9A3ECA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80" name="Rectangle 3">
            <a:extLst>
              <a:ext uri="{FF2B5EF4-FFF2-40B4-BE49-F238E27FC236}">
                <a16:creationId xmlns:a16="http://schemas.microsoft.com/office/drawing/2014/main" id="{1F297E83-E065-41DB-CBF3-78F7A3D801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reporter in the foto down  right site was previously targeted in the eyes with pepper spray.</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http://www.forumpalestina.org/news/2018/Settembre18/8-09-18_21-giornalisti-palestinesi-imprigionati-nelle-carceri-israeliane.htm</a:t>
            </a:r>
          </a:p>
          <a:p>
            <a:pPr eaLnBrk="1" hangingPunct="1">
              <a:spcBef>
                <a:spcPct val="0"/>
              </a:spcBef>
            </a:pPr>
            <a:endParaRPr lang="en-GB" altLang="it-CH"/>
          </a:p>
          <a:p>
            <a:pPr eaLnBrk="1" hangingPunct="1">
              <a:spcBef>
                <a:spcPct val="0"/>
              </a:spcBef>
            </a:pPr>
            <a:r>
              <a:rPr lang="en-GB" altLang="it-CH"/>
              <a:t>https://www.middleeastmonitor.com/20190221-israel-hiding-300000-documents-about-massacres-carried-out-against-palestinians/?fbclid=IwAR1B8P6dNhPe-FvEIhd4qhztisKfnZDZqLA70DT-eregjyXim3n-dLxzl1k</a:t>
            </a:r>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7">
            <a:extLst>
              <a:ext uri="{FF2B5EF4-FFF2-40B4-BE49-F238E27FC236}">
                <a16:creationId xmlns:a16="http://schemas.microsoft.com/office/drawing/2014/main" id="{32B00F33-C301-826E-E4D5-E5E6499F67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C6E5A6-DFE4-4538-A337-4EBFA154CAD8}" type="slidenum">
              <a:rPr lang="it-IT" altLang="it-CH" smtClean="0">
                <a:solidFill>
                  <a:srgbClr val="000000"/>
                </a:solidFill>
              </a:rPr>
              <a:pPr>
                <a:spcBef>
                  <a:spcPct val="0"/>
                </a:spcBef>
              </a:pPr>
              <a:t>190</a:t>
            </a:fld>
            <a:endParaRPr lang="it-IT" altLang="it-CH">
              <a:solidFill>
                <a:srgbClr val="000000"/>
              </a:solidFill>
            </a:endParaRPr>
          </a:p>
        </p:txBody>
      </p:sp>
      <p:sp>
        <p:nvSpPr>
          <p:cNvPr id="589827" name="Rectangle 2">
            <a:extLst>
              <a:ext uri="{FF2B5EF4-FFF2-40B4-BE49-F238E27FC236}">
                <a16:creationId xmlns:a16="http://schemas.microsoft.com/office/drawing/2014/main" id="{09EDBED5-0E5F-91FB-9266-57AEF5F69B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8" name="Rectangle 3">
            <a:extLst>
              <a:ext uri="{FF2B5EF4-FFF2-40B4-BE49-F238E27FC236}">
                <a16:creationId xmlns:a16="http://schemas.microsoft.com/office/drawing/2014/main" id="{8E955FD1-803C-08F3-2A87-CD2A6F756D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More than a hundred NGOs are active in Palestine and many more operate in the world to support of the Palestinian cause. Their job is often vital for the Palestinians, as for example for the Pediatric hospital in Bethlehem, the only one in the whole Westbank.</a:t>
            </a:r>
          </a:p>
          <a:p>
            <a:pPr eaLnBrk="1" hangingPunct="1">
              <a:spcBef>
                <a:spcPct val="0"/>
              </a:spcBef>
            </a:pPr>
            <a:r>
              <a:rPr lang="en-US" altLang="it-CH"/>
              <a:t>Even in Israel some NGOs are working for peace or helping the Palestinians.</a:t>
            </a:r>
          </a:p>
          <a:p>
            <a:pPr eaLnBrk="1" hangingPunct="1">
              <a:spcBef>
                <a:spcPct val="0"/>
              </a:spcBef>
            </a:pPr>
            <a:r>
              <a:rPr lang="en-US" altLang="it-CH"/>
              <a:t>Since several years, Israel makes increasingly difficult the work of NGOs, preventing the entry of operators or expelling them, preventing the awarding of loans and aid, etc.</a:t>
            </a:r>
          </a:p>
          <a:p>
            <a:pPr eaLnBrk="1" hangingPunct="1">
              <a:spcBef>
                <a:spcPct val="0"/>
              </a:spcBef>
            </a:pPr>
            <a:endParaRPr lang="en-US" altLang="it-CH"/>
          </a:p>
          <a:p>
            <a:pPr eaLnBrk="1" hangingPunct="1">
              <a:spcBef>
                <a:spcPct val="0"/>
              </a:spcBef>
            </a:pPr>
            <a:r>
              <a:rPr lang="en-US" altLang="it-CH"/>
              <a:t>http://en.wikipedia.org/wiki/Palestinian_Environmental_NGOs_Network</a:t>
            </a:r>
          </a:p>
          <a:p>
            <a:pPr eaLnBrk="1" hangingPunct="1">
              <a:spcBef>
                <a:spcPct val="0"/>
              </a:spcBef>
            </a:pPr>
            <a:r>
              <a:rPr lang="en-US" altLang="it-CH"/>
              <a:t>http://www.kinderhilfe-bethlehem.ch/en/</a:t>
            </a:r>
          </a:p>
          <a:p>
            <a:pPr eaLnBrk="1" hangingPunct="1">
              <a:spcBef>
                <a:spcPct val="0"/>
              </a:spcBef>
            </a:pPr>
            <a:r>
              <a:rPr lang="en-US" altLang="it-CH"/>
              <a:t>https://www.zochrot.org/</a:t>
            </a:r>
          </a:p>
          <a:p>
            <a:pPr eaLnBrk="1" hangingPunct="1">
              <a:spcBef>
                <a:spcPct val="0"/>
              </a:spcBef>
            </a:pPr>
            <a:r>
              <a:rPr lang="en-US" altLang="it-CH"/>
              <a:t>https://www.btselem.org/</a:t>
            </a:r>
          </a:p>
          <a:p>
            <a:pPr eaLnBrk="1" hangingPunct="1">
              <a:spcBef>
                <a:spcPct val="0"/>
              </a:spcBef>
            </a:pPr>
            <a:r>
              <a:rPr lang="en-US" altLang="it-CH"/>
              <a:t>http://peacenow.org.il/en</a:t>
            </a:r>
          </a:p>
          <a:p>
            <a:pPr eaLnBrk="1" hangingPunct="1">
              <a:spcBef>
                <a:spcPct val="0"/>
              </a:spcBef>
            </a:pPr>
            <a:endParaRPr lang="en-US"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3B1B4492-EDA5-947A-AF80-37918782EF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37EE371-AC84-4166-8393-94719932E850}" type="slidenum">
              <a:rPr lang="it-IT" altLang="it-CH" smtClean="0">
                <a:solidFill>
                  <a:srgbClr val="000000"/>
                </a:solidFill>
                <a:latin typeface="Arial" panose="020B0604020202020204" pitchFamily="34" charset="0"/>
              </a:rPr>
              <a:pPr>
                <a:spcBef>
                  <a:spcPct val="0"/>
                </a:spcBef>
              </a:pPr>
              <a:t>19</a:t>
            </a:fld>
            <a:endParaRPr lang="it-IT" altLang="it-CH">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9BA55F3F-B405-549F-3B62-A3B5C5C3FC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E6387AC7-DEC2-9112-1720-54B84260BC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http://en.wikipedia.org/wiki/Roman_empire</a:t>
            </a:r>
          </a:p>
          <a:p>
            <a:endParaRPr lang="it-CH" altLang="it-CH">
              <a:solidFill>
                <a:srgbClr val="000000"/>
              </a:solidFill>
            </a:endParaRPr>
          </a:p>
          <a:p>
            <a:r>
              <a:rPr lang="en-US" altLang="it-CH">
                <a:solidFill>
                  <a:srgbClr val="000000"/>
                </a:solidFill>
              </a:rPr>
              <a:t>According to new research in the field of the biology and the archaeology, it was discovered that the Romains killed, kidnapped or chased away few Jews only. The majority of the Jews stayed in Palestine and in the next centuries they were converted to the other religions. The successors of these Jews are today the Palestinians.</a:t>
            </a:r>
          </a:p>
          <a:p>
            <a:r>
              <a:rPr lang="en-US" altLang="it-CH">
                <a:solidFill>
                  <a:srgbClr val="000000"/>
                </a:solidFill>
              </a:rPr>
              <a:t>By a marked Jewish proselytism before and after Jesus Christ some peoples or groups were converted to the Jewish religion (Khazares, Berbers, are Yemenite, Falascià étiopians, etc.). They had no connection with Palestine although today, under the flag of the Zionism and the Holocaust, they claim Palestine for themselves.</a:t>
            </a:r>
          </a:p>
          <a:p>
            <a:r>
              <a:rPr lang="en-US" altLang="it-CH">
                <a:solidFill>
                  <a:srgbClr val="000000"/>
                </a:solidFill>
              </a:rPr>
              <a:t> </a:t>
            </a:r>
          </a:p>
          <a:p>
            <a:r>
              <a:rPr lang="en-US" altLang="it-CH">
                <a:solidFill>
                  <a:srgbClr val="000000"/>
                </a:solidFill>
              </a:rPr>
              <a:t>Source : </a:t>
            </a:r>
          </a:p>
          <a:p>
            <a:r>
              <a:rPr lang="en-US" altLang="it-CH">
                <a:solidFill>
                  <a:srgbClr val="000000"/>
                </a:solidFill>
              </a:rPr>
              <a:t>Shlomo Sand : „ The invention of the Jewish people “</a:t>
            </a:r>
          </a:p>
          <a:p>
            <a:r>
              <a:rPr lang="en-US" altLang="it-CH">
                <a:solidFill>
                  <a:srgbClr val="000000"/>
                </a:solidFill>
              </a:rPr>
              <a:t>Israel Finkelstein and Neil Asher Silberman «the bible unearthed»</a:t>
            </a:r>
          </a:p>
          <a:p>
            <a:r>
              <a:rPr lang="en-US" altLang="it-CH">
                <a:solidFill>
                  <a:srgbClr val="000000"/>
                </a:solidFill>
              </a:rPr>
              <a:t>See also Eran Elhaik</a:t>
            </a:r>
          </a:p>
          <a:p>
            <a:endParaRPr lang="en-US" altLang="it-CH">
              <a:solidFill>
                <a:srgbClr val="000000"/>
              </a:solidFill>
            </a:endParaRPr>
          </a:p>
          <a:p>
            <a:r>
              <a:rPr lang="en-US" altLang="it-CH">
                <a:solidFill>
                  <a:srgbClr val="000000"/>
                </a:solidFill>
              </a:rPr>
              <a:t>http://en.wikipedia.org/wiki/Roman_empire</a:t>
            </a:r>
          </a:p>
          <a:p>
            <a:r>
              <a:rPr lang="en-US" altLang="it-CH">
                <a:solidFill>
                  <a:srgbClr val="000000"/>
                </a:solidFill>
              </a:rPr>
              <a:t>http://en.wikipedia.org/wiki/Byzantine_Empire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a:extLst>
              <a:ext uri="{FF2B5EF4-FFF2-40B4-BE49-F238E27FC236}">
                <a16:creationId xmlns:a16="http://schemas.microsoft.com/office/drawing/2014/main" id="{87033C03-D12E-E7E0-ADE1-C786D021B1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Notes Placeholder 2">
            <a:extLst>
              <a:ext uri="{FF2B5EF4-FFF2-40B4-BE49-F238E27FC236}">
                <a16:creationId xmlns:a16="http://schemas.microsoft.com/office/drawing/2014/main" id="{F4B479B8-0CB8-A093-E3D6-15B118C9C2EF}"/>
              </a:ext>
            </a:extLst>
          </p:cNvPr>
          <p:cNvSpPr>
            <a:spLocks noGrp="1"/>
          </p:cNvSpPr>
          <p:nvPr>
            <p:ph type="body" idx="1"/>
          </p:nvPr>
        </p:nvSpPr>
        <p:spPr bwMode="auto"/>
        <p:txBody>
          <a:bodyPr wrap="square" numCol="1" anchor="t" anchorCtr="0" compatLnSpc="1">
            <a:prstTxWarp prst="textNoShape">
              <a:avLst/>
            </a:prstTxWarp>
          </a:bodyPr>
          <a:lstStyle/>
          <a:p>
            <a:pPr>
              <a:defRPr/>
            </a:pPr>
            <a:r>
              <a:rPr lang="it-CH" altLang="it-CH" dirty="0">
                <a:solidFill>
                  <a:srgbClr val="000000"/>
                </a:solidFill>
              </a:rPr>
              <a:t>http://en.wikipedia.org/wiki/Naturei_Karta</a:t>
            </a:r>
          </a:p>
          <a:p>
            <a:pPr>
              <a:defRPr/>
            </a:pPr>
            <a:r>
              <a:rPr lang="it-CH" altLang="it-CH" dirty="0">
                <a:solidFill>
                  <a:srgbClr val="000000"/>
                </a:solidFill>
              </a:rPr>
              <a:t>http://en.wikipedia.org/wiki/Peace_Now</a:t>
            </a:r>
          </a:p>
          <a:p>
            <a:pPr>
              <a:defRPr/>
            </a:pPr>
            <a:endParaRPr lang="it-CH" altLang="it-CH" dirty="0">
              <a:solidFill>
                <a:srgbClr val="000000"/>
              </a:solidFill>
            </a:endParaRPr>
          </a:p>
          <a:p>
            <a:pPr>
              <a:defRPr/>
            </a:pPr>
            <a:r>
              <a:rPr lang="it-CH" altLang="it-CH" dirty="0">
                <a:solidFill>
                  <a:srgbClr val="000000"/>
                </a:solidFill>
              </a:rPr>
              <a:t>++++++++++++++++</a:t>
            </a:r>
          </a:p>
          <a:p>
            <a:pPr>
              <a:defRPr/>
            </a:pPr>
            <a:endParaRPr lang="it-CH" altLang="it-CH" dirty="0">
              <a:solidFill>
                <a:srgbClr val="000000"/>
              </a:solidFill>
            </a:endParaRP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Anti-Zionists Jews. It must be known that in the sacred Jewish scriptures it is written that after the events of the golden calf etc.  God cursed the Jews and condemned them to scatter throughout the world until the arrival of the messiah who will show them where they can create the state for the Jews.</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 fact is that the messiah has not yet arrived but certain Jews (the Zionists) have already settled in Palestine where they have created a State for the Jews.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For certain orthodox Jews (</a:t>
            </a:r>
            <a:r>
              <a:rPr lang="en-US" sz="1800" kern="100" dirty="0" err="1">
                <a:latin typeface="Arial" panose="020B0604020202020204" pitchFamily="34" charset="0"/>
                <a:ea typeface="Calibri" panose="020F0502020204030204" pitchFamily="34" charset="0"/>
                <a:cs typeface="Times New Roman" panose="02020603050405020304" pitchFamily="18" charset="0"/>
              </a:rPr>
              <a:t>Nkusa</a:t>
            </a:r>
            <a:r>
              <a:rPr lang="en-US" sz="1800" kern="100" dirty="0">
                <a:latin typeface="Arial" panose="020B0604020202020204" pitchFamily="34" charset="0"/>
                <a:ea typeface="Calibri" panose="020F0502020204030204" pitchFamily="34" charset="0"/>
                <a:cs typeface="Times New Roman" panose="02020603050405020304" pitchFamily="18" charset="0"/>
              </a:rPr>
              <a:t> and </a:t>
            </a:r>
            <a:r>
              <a:rPr lang="en-US" sz="1800" kern="100" dirty="0" err="1">
                <a:latin typeface="Arial" panose="020B0604020202020204" pitchFamily="34" charset="0"/>
                <a:ea typeface="Calibri" panose="020F0502020204030204" pitchFamily="34" charset="0"/>
                <a:cs typeface="Times New Roman" panose="02020603050405020304" pitchFamily="18" charset="0"/>
              </a:rPr>
              <a:t>Neturei</a:t>
            </a:r>
            <a:r>
              <a:rPr lang="en-US" sz="1800" kern="100" dirty="0">
                <a:latin typeface="Arial" panose="020B0604020202020204" pitchFamily="34" charset="0"/>
                <a:ea typeface="Calibri" panose="020F0502020204030204" pitchFamily="34" charset="0"/>
                <a:cs typeface="Times New Roman" panose="02020603050405020304" pitchFamily="18" charset="0"/>
              </a:rPr>
              <a:t> Karta, e.g.) this is absolutely contrary to the holy scriptures, so they consider what the Zionists are doing to be absolutely wrong, especially since the Zionists lie, steal and kill, which is also contrary to the holy scriptures... That is why these anti-Zionist Jews have heroically sided with the Palestinians. The anti-Zionist Jews do not stay in Palestine/Israel because they are convinced that it is their duty to thoroughly atone for God's curse to remain scattered in the world and to integrate themselves into the populations of the nations in which they live, which is precisely what the Zionists do not do. Moreover, Zionists would like to speak on behalf of the entire world Jewish community, a fact unacceptable to anti-Zionist Jews who consider Zionist Jews to be only a minority and an expression of the Ashkenazi faction.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 position of the Orthodox Jews in Israel is different. They have found it convenient to move to Palestine and be supported by the State of Israel (they do not work and do not do military service, but they do nothing but study the sacred Hebrew scriptures and live as Orthodox Jews) and yet they are very critical of the State because it behaves badly...meanwhile they are there on stolen land...Their position is quite ambiguous and they often mistreat non-Jews (</a:t>
            </a:r>
            <a:r>
              <a:rPr lang="en-US" sz="1800" kern="100" dirty="0" err="1">
                <a:latin typeface="Arial" panose="020B0604020202020204" pitchFamily="34" charset="0"/>
                <a:ea typeface="Calibri" panose="020F0502020204030204" pitchFamily="34" charset="0"/>
                <a:cs typeface="Times New Roman" panose="02020603050405020304" pitchFamily="18" charset="0"/>
              </a:rPr>
              <a:t>Goym</a:t>
            </a:r>
            <a:r>
              <a:rPr lang="en-US" sz="1800" kern="100" dirty="0">
                <a:latin typeface="Arial" panose="020B0604020202020204" pitchFamily="34" charset="0"/>
                <a:ea typeface="Calibri" panose="020F0502020204030204" pitchFamily="34" charset="0"/>
                <a:cs typeface="Times New Roman" panose="02020603050405020304" pitchFamily="18" charset="0"/>
              </a:rPr>
              <a:t>) whom they consider inferior. Moreover, they are now also supposed to perform military service, which they absolutely do not want....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This whole situation has created a major rift in the Jewish world with vehement mutual accusations of treason, anti-Semitism, etc., which fortunately weakens Israel and strengthens the Palestinian camp. </a:t>
            </a:r>
          </a:p>
          <a:p>
            <a:pPr>
              <a:lnSpc>
                <a:spcPct val="107000"/>
              </a:lnSpc>
              <a:spcAft>
                <a:spcPts val="800"/>
              </a:spcAft>
              <a:defRPr/>
            </a:pP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https://www.eastjournal.net/archives/114553</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https://en.wikipedia.org/wiki/International_Jewish_Anti-Zionist_Network</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https://fernwoodpublishing.ca/book/a-threat-from-within</a:t>
            </a:r>
          </a:p>
          <a:p>
            <a:pPr>
              <a:defRPr/>
            </a:pPr>
            <a:endParaRPr lang="it-CH" altLang="it-CH" dirty="0">
              <a:solidFill>
                <a:srgbClr val="000000"/>
              </a:solidFill>
            </a:endParaRPr>
          </a:p>
          <a:p>
            <a:pPr eaLnBrk="1" hangingPunct="1">
              <a:spcBef>
                <a:spcPct val="0"/>
              </a:spcBef>
              <a:defRPr/>
            </a:pPr>
            <a:endParaRPr lang="it-CH" altLang="it-CH" dirty="0"/>
          </a:p>
        </p:txBody>
      </p:sp>
      <p:sp>
        <p:nvSpPr>
          <p:cNvPr id="591876" name="Slide Number Placeholder 3">
            <a:extLst>
              <a:ext uri="{FF2B5EF4-FFF2-40B4-BE49-F238E27FC236}">
                <a16:creationId xmlns:a16="http://schemas.microsoft.com/office/drawing/2014/main" id="{6F77B51E-DCE8-BC45-82C4-B7FBE446B8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1959041-23B6-4CCA-A8EE-6EB1246F6A7D}" type="slidenum">
              <a:rPr lang="it-IT" altLang="it-CH" smtClean="0">
                <a:solidFill>
                  <a:srgbClr val="000000"/>
                </a:solidFill>
                <a:latin typeface="Arial" panose="020B0604020202020204" pitchFamily="34" charset="0"/>
              </a:rPr>
              <a:pPr>
                <a:spcBef>
                  <a:spcPct val="0"/>
                </a:spcBef>
              </a:pPr>
              <a:t>191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immagine diapositiva 1">
            <a:extLst>
              <a:ext uri="{FF2B5EF4-FFF2-40B4-BE49-F238E27FC236}">
                <a16:creationId xmlns:a16="http://schemas.microsoft.com/office/drawing/2014/main" id="{39C5130C-B929-DD92-FE8B-B18304A022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23" name="Segnaposto note 2">
            <a:extLst>
              <a:ext uri="{FF2B5EF4-FFF2-40B4-BE49-F238E27FC236}">
                <a16:creationId xmlns:a16="http://schemas.microsoft.com/office/drawing/2014/main" id="{585BD4C8-0404-294B-6946-290746063C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93924" name="Segnaposto numero diapositiva 3">
            <a:extLst>
              <a:ext uri="{FF2B5EF4-FFF2-40B4-BE49-F238E27FC236}">
                <a16:creationId xmlns:a16="http://schemas.microsoft.com/office/drawing/2014/main" id="{913DB320-EDFE-EF5C-3C6F-B7AA95B50D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283106-EAF8-467C-9B15-D6ECA62B0F35}" type="slidenum">
              <a:rPr lang="it-CH" altLang="en-US" smtClean="0">
                <a:solidFill>
                  <a:srgbClr val="000000"/>
                </a:solidFill>
              </a:rPr>
              <a:pPr>
                <a:spcBef>
                  <a:spcPct val="0"/>
                </a:spcBef>
              </a:pPr>
              <a:t>192</a:t>
            </a:fld>
            <a:endParaRPr lang="it-CH" altLang="en-US">
              <a:solidFill>
                <a:srgbClr val="000000"/>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8EF649A2-4D96-E211-47C9-6901AE40EC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B3EC03-8538-48C7-9827-0D397362C5E4}" type="slidenum">
              <a:rPr lang="it-IT" altLang="it-CH" sz="1800" smtClean="0">
                <a:solidFill>
                  <a:srgbClr val="000000"/>
                </a:solidFill>
                <a:latin typeface="Arial" panose="020B0604020202020204" pitchFamily="34" charset="0"/>
              </a:rPr>
              <a:pPr>
                <a:spcBef>
                  <a:spcPct val="0"/>
                </a:spcBef>
              </a:pPr>
              <a:t>193</a:t>
            </a:fld>
            <a:endParaRPr lang="it-IT" altLang="it-CH" sz="1800">
              <a:solidFill>
                <a:srgbClr val="000000"/>
              </a:solidFill>
              <a:latin typeface="Arial" panose="020B0604020202020204" pitchFamily="34" charset="0"/>
            </a:endParaRPr>
          </a:p>
        </p:txBody>
      </p:sp>
      <p:sp>
        <p:nvSpPr>
          <p:cNvPr id="595971" name="Rectangle 2">
            <a:extLst>
              <a:ext uri="{FF2B5EF4-FFF2-40B4-BE49-F238E27FC236}">
                <a16:creationId xmlns:a16="http://schemas.microsoft.com/office/drawing/2014/main" id="{A6947098-1C7B-B6CD-789B-819E9E2E7F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2" name="Rectangle 3">
            <a:extLst>
              <a:ext uri="{FF2B5EF4-FFF2-40B4-BE49-F238E27FC236}">
                <a16:creationId xmlns:a16="http://schemas.microsoft.com/office/drawing/2014/main" id="{13EFECD1-7E65-D68B-7E24-9BB4F76C83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According to the Oslo agreements and subsequent protocols, water resources and water distribution in the Palestinian territories are also managed by Israel. However, rather than ‘management’ of water we can speak of ‘appropriation’. Moreover, since 1948 Israel has been using water as a weapon to oppress the Palestinian people. Moreover, Israel manages the registry office, telephone communications, the land registry, energy, permits of all kinds, collects VAT on Palestinian imports and exports, etc., etc.</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http://en.wikipedia.org/wiki/Water_in_Palestine</a:t>
            </a:r>
          </a:p>
          <a:p>
            <a:r>
              <a:rPr lang="it-CH" altLang="it-CH">
                <a:solidFill>
                  <a:srgbClr val="000000"/>
                </a:solidFill>
              </a:rPr>
              <a:t>http://en.wikipedia.org/wiki/Water_supply_and_sanitation_in_the_Palestinian_territories</a:t>
            </a:r>
          </a:p>
          <a:p>
            <a:r>
              <a:rPr lang="it-CH" altLang="it-CH">
                <a:solidFill>
                  <a:srgbClr val="000000"/>
                </a:solidFill>
              </a:rPr>
              <a:t>http://en.wikipedia.org/wiki/Sea_of_Galilee</a:t>
            </a:r>
          </a:p>
          <a:p>
            <a:endParaRPr lang="it-CH" altLang="it-CH">
              <a:solidFill>
                <a:srgbClr val="000000"/>
              </a:solidFill>
            </a:endParaRPr>
          </a:p>
          <a:p>
            <a:r>
              <a:rPr lang="it-CH" altLang="it-CH">
                <a:solidFill>
                  <a:srgbClr val="000000"/>
                </a:solidFill>
              </a:rPr>
              <a:t>http://en.wikipedia.org/wiki/National_Water_Carrier_of_Israel</a:t>
            </a:r>
          </a:p>
          <a:p>
            <a:r>
              <a:rPr lang="it-CH" altLang="it-CH">
                <a:solidFill>
                  <a:srgbClr val="000000"/>
                </a:solidFill>
              </a:rPr>
              <a:t>http://en.wikipedia.org/wiki/Water_supply_and_sanitation_in_Israel</a:t>
            </a:r>
          </a:p>
          <a:p>
            <a:r>
              <a:rPr lang="it-CH" altLang="it-CH">
                <a:solidFill>
                  <a:srgbClr val="000000"/>
                </a:solidFill>
              </a:rPr>
              <a:t>http://www.alhaq.org/publications/publications-index/item/water-for-one-people-only-discriminatory-access-and-water-apartheid-in-the-opt</a:t>
            </a:r>
          </a:p>
          <a:p>
            <a:r>
              <a:rPr lang="it-CH" altLang="it-CH">
                <a:solidFill>
                  <a:srgbClr val="000000"/>
                </a:solidFill>
              </a:rPr>
              <a:t>http://www.amnesty.ch/it/attualita/news/2009/israele-discrimina-i-palestinesi-nella-fornitura-d2019acqua-piscine-per-i-coloni-cisterne-distrutte-nei-villaggi?searchterm=acqua+</a:t>
            </a:r>
          </a:p>
          <a:p>
            <a:endParaRPr lang="it-CH" altLang="it-CH">
              <a:solidFill>
                <a:srgbClr val="000000"/>
              </a:solidFill>
            </a:endParaRPr>
          </a:p>
          <a:p>
            <a:r>
              <a:rPr lang="it-CH" altLang="it-CH">
                <a:solidFill>
                  <a:srgbClr val="000000"/>
                </a:solidFill>
              </a:rPr>
              <a:t>http://en.wikipedia.org/wiki/Water_in_Palestinehttp://en.wikipedia.org/wiki/Sea_of_Galilee</a:t>
            </a:r>
          </a:p>
          <a:p>
            <a:r>
              <a:rPr lang="it-CH" altLang="it-CH">
                <a:solidFill>
                  <a:srgbClr val="000000"/>
                </a:solidFill>
              </a:rPr>
              <a:t>http://www.cesr.org/sites/default/files/Palestine.RighttoWater.Factsheet.pdf</a:t>
            </a:r>
          </a:p>
          <a:p>
            <a:r>
              <a:rPr lang="it-CH" altLang="it-CH">
                <a:solidFill>
                  <a:srgbClr val="000000"/>
                </a:solidFill>
              </a:rPr>
              <a:t>https://imemc.org/article/israel-cuts-palestinian-water-supply-in-west-bank/</a:t>
            </a:r>
          </a:p>
          <a:p>
            <a:endParaRPr lang="it-CH" altLang="it-CH">
              <a:solidFill>
                <a:srgbClr val="000000"/>
              </a:solidFill>
            </a:endParaRPr>
          </a:p>
          <a:p>
            <a:endParaRPr lang="it-CH" altLang="it-CH">
              <a:solidFill>
                <a:srgbClr val="000000"/>
              </a:solidFill>
            </a:endParaRPr>
          </a:p>
          <a:p>
            <a:r>
              <a:rPr lang="it-CH" altLang="it-CH">
                <a:solidFill>
                  <a:srgbClr val="000000"/>
                </a:solidFill>
              </a:rPr>
              <a:t>https://en.wikipedia.org/wiki/Mekorot</a:t>
            </a:r>
          </a:p>
          <a:p>
            <a:endParaRPr lang="it-CH" altLang="it-CH">
              <a:solidFill>
                <a:srgbClr val="000000"/>
              </a:solidFill>
            </a:endParaRPr>
          </a:p>
          <a:p>
            <a:r>
              <a:rPr lang="it-CH" altLang="it-CH">
                <a:solidFill>
                  <a:srgbClr val="000000"/>
                </a:solidFill>
              </a:rPr>
              <a:t>Jerusalem water:</a:t>
            </a:r>
          </a:p>
          <a:p>
            <a:r>
              <a:rPr lang="it-CH" altLang="it-CH">
                <a:solidFill>
                  <a:srgbClr val="000000"/>
                </a:solidFill>
              </a:rPr>
              <a:t>https://en.wikipedia.org/wiki/Hagihon</a:t>
            </a:r>
          </a:p>
          <a:p>
            <a:endParaRPr lang="it-CH" altLang="it-CH">
              <a:solidFill>
                <a:srgbClr val="000000"/>
              </a:solidFill>
            </a:endParaRPr>
          </a:p>
          <a:p>
            <a:r>
              <a:rPr lang="it-CH" altLang="it-CH">
                <a:solidFill>
                  <a:srgbClr val="000000"/>
                </a:solidFill>
              </a:rPr>
              <a:t>Jericho water:</a:t>
            </a:r>
          </a:p>
          <a:p>
            <a:r>
              <a:rPr lang="it-CH" altLang="it-CH">
                <a:solidFill>
                  <a:srgbClr val="000000"/>
                </a:solidFill>
              </a:rPr>
              <a:t>https://www.phg.org/uploads/articles/a6089e2e50360d2aaafec63596ae8b45.pdf</a:t>
            </a:r>
          </a:p>
          <a:p>
            <a:endParaRPr lang="it-CH" altLang="it-CH">
              <a:solidFill>
                <a:srgbClr val="000000"/>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A1A566B4-3DE3-3F34-5AC6-85098FB66C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4D5DED-F58D-4DC6-A878-CD39F05264D2}" type="slidenum">
              <a:rPr lang="it-IT" altLang="it-CH" smtClean="0">
                <a:solidFill>
                  <a:srgbClr val="000000"/>
                </a:solidFill>
              </a:rPr>
              <a:pPr>
                <a:spcBef>
                  <a:spcPct val="0"/>
                </a:spcBef>
              </a:pPr>
              <a:t>194</a:t>
            </a:fld>
            <a:endParaRPr lang="it-IT" altLang="it-CH">
              <a:solidFill>
                <a:srgbClr val="000000"/>
              </a:solidFill>
            </a:endParaRPr>
          </a:p>
        </p:txBody>
      </p:sp>
      <p:sp>
        <p:nvSpPr>
          <p:cNvPr id="598019" name="Rectangle 2">
            <a:extLst>
              <a:ext uri="{FF2B5EF4-FFF2-40B4-BE49-F238E27FC236}">
                <a16:creationId xmlns:a16="http://schemas.microsoft.com/office/drawing/2014/main" id="{9A63F389-5960-929A-7B7D-9743FEA245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20" name="Rectangle 3">
            <a:extLst>
              <a:ext uri="{FF2B5EF4-FFF2-40B4-BE49-F238E27FC236}">
                <a16:creationId xmlns:a16="http://schemas.microsoft.com/office/drawing/2014/main" id="{A93E1CA5-D195-029D-4861-5CEFE37CB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Diagram of the Applied Research Institute of Jerusalem    </a:t>
            </a:r>
          </a:p>
          <a:p>
            <a:pPr eaLnBrk="1" hangingPunct="1">
              <a:spcBef>
                <a:spcPct val="0"/>
              </a:spcBef>
            </a:pPr>
            <a:r>
              <a:rPr lang="en-US" altLang="it-CH"/>
              <a:t>The Israelis consume per capita about 4 times more water than Palestinians in the Occupied Territories </a:t>
            </a:r>
          </a:p>
          <a:p>
            <a:pPr eaLnBrk="1" hangingPunct="1">
              <a:spcBef>
                <a:spcPct val="0"/>
              </a:spcBef>
            </a:pPr>
            <a:r>
              <a:rPr lang="en-US" altLang="it-CH"/>
              <a:t>In 2010, Amnesty International has denounced the unjust appropriation of water by Israel. </a:t>
            </a:r>
          </a:p>
          <a:p>
            <a:pPr eaLnBrk="1" hangingPunct="1">
              <a:spcBef>
                <a:spcPct val="0"/>
              </a:spcBef>
            </a:pPr>
            <a:r>
              <a:rPr lang="en-US" altLang="it-CH"/>
              <a:t>In the graph does not show the large quantities of water that Israel produces through desalination and imports from abroad.</a:t>
            </a:r>
            <a:r>
              <a:rPr lang="fr-CH" altLang="it-CH"/>
              <a:t> </a:t>
            </a:r>
          </a:p>
          <a:p>
            <a:pPr eaLnBrk="1" hangingPunct="1">
              <a:spcBef>
                <a:spcPct val="0"/>
              </a:spcBef>
            </a:pPr>
            <a:r>
              <a:rPr lang="fr-CH" altLang="it-CH"/>
              <a:t>www.arij.org/pub/wconflict/fig.2.gif  -   quantities in mcm/a = million cubic metres per annum</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92297713-7108-6412-A3C8-9E1E3D69F4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386379E2-DADF-1D20-CAA7-F126C6AC94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600068" name="Segnaposto numero diapositiva 3">
            <a:extLst>
              <a:ext uri="{FF2B5EF4-FFF2-40B4-BE49-F238E27FC236}">
                <a16:creationId xmlns:a16="http://schemas.microsoft.com/office/drawing/2014/main" id="{765F6230-81FC-CEFF-FE33-2E677129F2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97F8BF-CBD5-4145-B127-4B7F877DC685}"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202F6D41-D815-5939-5E72-FBE1F7F28B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9F15DF-3147-4519-8006-A6C016D2D66D}"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602115" name="Rectangle 2">
            <a:extLst>
              <a:ext uri="{FF2B5EF4-FFF2-40B4-BE49-F238E27FC236}">
                <a16:creationId xmlns:a16="http://schemas.microsoft.com/office/drawing/2014/main" id="{2388FCDF-22C4-C70F-DDCB-1B03CCDD5A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6" name="Rectangle 3">
            <a:extLst>
              <a:ext uri="{FF2B5EF4-FFF2-40B4-BE49-F238E27FC236}">
                <a16:creationId xmlns:a16="http://schemas.microsoft.com/office/drawing/2014/main" id="{BA59915A-3D38-ABB1-7902-F7BA102764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For more than 50 years,  the USA has given to Israel between  2 - 4 billion $ every year</a:t>
            </a:r>
          </a:p>
          <a:p>
            <a:pPr eaLnBrk="1" hangingPunct="1">
              <a:spcBef>
                <a:spcPct val="0"/>
              </a:spcBef>
            </a:pPr>
            <a:r>
              <a:rPr lang="en-US" altLang="it-CH">
                <a:solidFill>
                  <a:srgbClr val="000000"/>
                </a:solidFill>
              </a:rPr>
              <a:t>in cash and arms. </a:t>
            </a:r>
          </a:p>
          <a:p>
            <a:pPr eaLnBrk="1" hangingPunct="1">
              <a:spcBef>
                <a:spcPct val="0"/>
              </a:spcBef>
            </a:pPr>
            <a:r>
              <a:rPr lang="en-US" altLang="it-CH">
                <a:solidFill>
                  <a:srgbClr val="000000"/>
                </a:solidFill>
              </a:rPr>
              <a:t>In total, the US has given to Israel approximately $ 140 billion (in cash and weapons)</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"Every time we do something you tell me America will do this and will do that . . . I want to tell you something very clear: Don't worry about American pressure on Israel. We, the Jewish people, control America, and the Americans know it." (Israeli Prime Minister, Ariel Sharon, October 3, 2001, to Shimon Peres, as reported on Kol Yisrael.)</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In US - Israel relations and in world politics a key role is played by the persuasive ability of Israel led by its powerful militarist elites and religious Zionism (the Talmudism), inspiration to all Western racist. (James Petras)</a:t>
            </a:r>
          </a:p>
          <a:p>
            <a:pPr eaLnBrk="1" hangingPunct="1">
              <a:spcBef>
                <a:spcPct val="0"/>
              </a:spcBef>
            </a:pPr>
            <a:endParaRPr lang="it-IT" altLang="it-CH">
              <a:solidFill>
                <a:srgbClr val="000000"/>
              </a:solidFill>
            </a:endParaRPr>
          </a:p>
          <a:p>
            <a:pPr eaLnBrk="1" hangingPunct="1">
              <a:spcBef>
                <a:spcPct val="0"/>
              </a:spcBef>
            </a:pPr>
            <a:r>
              <a:rPr lang="it-IT" altLang="it-CH">
                <a:solidFill>
                  <a:srgbClr val="000000"/>
                </a:solidFill>
              </a:rPr>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https://israelpalestinenews.org/trump-administration-about-to-give-israel-3-8-billion/?fbclid=IwAR1K6L_wqVPR7QSvfNwZuLjA7CZ1k5qxjufCiIAlJU8ACzaVkZbgmS00Vy8</a:t>
            </a:r>
          </a:p>
          <a:p>
            <a:pPr eaLnBrk="1" hangingPunct="1">
              <a:spcBef>
                <a:spcPct val="0"/>
              </a:spcBef>
            </a:pPr>
            <a:r>
              <a:rPr lang="it-IT" altLang="it-CH">
                <a:solidFill>
                  <a:srgbClr val="000000"/>
                </a:solidFill>
              </a:rPr>
              <a:t>https://www.opensecrets.org/fara/countries/73?cycle=2018</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br>
              <a:rPr lang="it-IT" altLang="it-CH"/>
            </a:br>
            <a:endParaRPr lang="en-GB"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7D27004E-EA9D-0CED-45A2-A24DDD12EF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3B3117-AE4E-4A99-BF29-E7E5B3177657}" type="slidenum">
              <a:rPr lang="it-IT" altLang="it-CH" smtClean="0">
                <a:solidFill>
                  <a:srgbClr val="000000"/>
                </a:solidFill>
              </a:rPr>
              <a:pPr>
                <a:spcBef>
                  <a:spcPct val="0"/>
                </a:spcBef>
              </a:pPr>
              <a:t>197</a:t>
            </a:fld>
            <a:endParaRPr lang="it-IT" altLang="it-CH">
              <a:solidFill>
                <a:srgbClr val="000000"/>
              </a:solidFill>
            </a:endParaRPr>
          </a:p>
        </p:txBody>
      </p:sp>
      <p:sp>
        <p:nvSpPr>
          <p:cNvPr id="604163" name="Rectangle 2">
            <a:extLst>
              <a:ext uri="{FF2B5EF4-FFF2-40B4-BE49-F238E27FC236}">
                <a16:creationId xmlns:a16="http://schemas.microsoft.com/office/drawing/2014/main" id="{9041A251-D420-466B-9519-33D8750FF7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FF497F63-4611-8FAA-0A75-41F6F581D6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http://en.wikipedia.org/wiki/Israel%E2%80%93Lebanon_relations</a:t>
            </a:r>
          </a:p>
          <a:p>
            <a:pPr eaLnBrk="1" hangingPunct="1">
              <a:spcBef>
                <a:spcPct val="0"/>
              </a:spcBef>
            </a:pPr>
            <a:r>
              <a:rPr lang="en-GB" altLang="it-CH"/>
              <a:t>http://en.wikipedia.org/wiki/Dahiya_strategy</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DCB8C876-DCA7-E595-BF67-270E6203E4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C020D6-47D3-43C2-979E-8724650284BC}" type="slidenum">
              <a:rPr lang="it-IT" altLang="it-CH" smtClean="0">
                <a:solidFill>
                  <a:srgbClr val="000000"/>
                </a:solidFill>
              </a:rPr>
              <a:pPr>
                <a:spcBef>
                  <a:spcPct val="0"/>
                </a:spcBef>
              </a:pPr>
              <a:t>198</a:t>
            </a:fld>
            <a:endParaRPr lang="it-IT" altLang="it-CH">
              <a:solidFill>
                <a:srgbClr val="000000"/>
              </a:solidFill>
            </a:endParaRPr>
          </a:p>
        </p:txBody>
      </p:sp>
      <p:sp>
        <p:nvSpPr>
          <p:cNvPr id="606211" name="Rectangle 2">
            <a:extLst>
              <a:ext uri="{FF2B5EF4-FFF2-40B4-BE49-F238E27FC236}">
                <a16:creationId xmlns:a16="http://schemas.microsoft.com/office/drawing/2014/main" id="{6DF8B6AB-62AA-9D29-0751-98BA4BB6BD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6212" name="Rectangle 3">
            <a:extLst>
              <a:ext uri="{FF2B5EF4-FFF2-40B4-BE49-F238E27FC236}">
                <a16:creationId xmlns:a16="http://schemas.microsoft.com/office/drawing/2014/main" id="{4E68090F-397E-72C7-3013-7A1392723B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http://en.wikipedia.org/wiki/Arab_League</a:t>
            </a:r>
          </a:p>
          <a:p>
            <a:r>
              <a:rPr lang="it-CH" altLang="it-CH">
                <a:solidFill>
                  <a:srgbClr val="000000"/>
                </a:solidFill>
              </a:rPr>
              <a:t>http://en.wikipedia.org/wiki/Arab_League_and_the_Arab%E2%80%93Israeli_conflict</a:t>
            </a:r>
          </a:p>
          <a:p>
            <a:pPr eaLnBrk="1" hangingPunct="1">
              <a:spcBef>
                <a:spcPct val="0"/>
              </a:spcBef>
            </a:pPr>
            <a:endParaRPr lang="en-GB" altLang="it-CH"/>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2C2B3215-D25E-A393-F9E6-D3A4230272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3EFC3D-CAA2-4806-9983-412A97CFB47B}" type="slidenum">
              <a:rPr lang="it-IT" altLang="it-CH" smtClean="0">
                <a:solidFill>
                  <a:srgbClr val="000000"/>
                </a:solidFill>
              </a:rPr>
              <a:pPr>
                <a:spcBef>
                  <a:spcPct val="0"/>
                </a:spcBef>
              </a:pPr>
              <a:t>199</a:t>
            </a:fld>
            <a:endParaRPr lang="it-IT" altLang="it-CH">
              <a:solidFill>
                <a:srgbClr val="000000"/>
              </a:solidFill>
            </a:endParaRPr>
          </a:p>
        </p:txBody>
      </p:sp>
      <p:sp>
        <p:nvSpPr>
          <p:cNvPr id="608259" name="Rectangle 2">
            <a:extLst>
              <a:ext uri="{FF2B5EF4-FFF2-40B4-BE49-F238E27FC236}">
                <a16:creationId xmlns:a16="http://schemas.microsoft.com/office/drawing/2014/main" id="{659DC7D3-D5AC-FE26-4958-82FD9BB2A6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60" name="Rectangle 3">
            <a:extLst>
              <a:ext uri="{FF2B5EF4-FFF2-40B4-BE49-F238E27FC236}">
                <a16:creationId xmlns:a16="http://schemas.microsoft.com/office/drawing/2014/main" id="{4097FF1D-8F2E-673D-CFC8-0701FAB80D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http://en.wikipedia.org/wiki/Camp_1391</a:t>
            </a:r>
          </a:p>
          <a:p>
            <a:pPr eaLnBrk="1" hangingPunct="1">
              <a:spcBef>
                <a:spcPct val="0"/>
              </a:spcBef>
            </a:pPr>
            <a:r>
              <a:rPr lang="fr-CH" altLang="it-CH"/>
              <a:t>http://en.wikipedia.org/wiki/Mossad</a:t>
            </a:r>
          </a:p>
          <a:p>
            <a:pPr eaLnBrk="1" hangingPunct="1">
              <a:spcBef>
                <a:spcPct val="0"/>
              </a:spcBef>
            </a:pPr>
            <a:r>
              <a:rPr lang="fr-CH" altLang="it-CH"/>
              <a:t>http://en.wikipedia.org/wiki/Israel%27s_Secret_Wars</a:t>
            </a:r>
          </a:p>
          <a:p>
            <a:pPr eaLnBrk="1" hangingPunct="1">
              <a:spcBef>
                <a:spcPct val="0"/>
              </a:spcBef>
            </a:pPr>
            <a:endParaRPr lang="fr-CH" altLang="it-CH"/>
          </a:p>
          <a:p>
            <a:pPr eaLnBrk="1" hangingPunct="1">
              <a:spcBef>
                <a:spcPct val="0"/>
              </a:spcBef>
            </a:pPr>
            <a:r>
              <a:rPr lang="en-US" altLang="it-CH"/>
              <a:t>Rise and Kill First: The Secret History of Israel's Targeted Assassinations Hardcover – 30 Jan 2018</a:t>
            </a:r>
          </a:p>
          <a:p>
            <a:pPr eaLnBrk="1" hangingPunct="1">
              <a:spcBef>
                <a:spcPct val="0"/>
              </a:spcBef>
            </a:pPr>
            <a:r>
              <a:rPr lang="en-US" altLang="it-CH"/>
              <a:t>by Ronen Bergman PH D (Author)</a:t>
            </a:r>
          </a:p>
          <a:p>
            <a:pPr eaLnBrk="1" hangingPunct="1">
              <a:spcBef>
                <a:spcPct val="0"/>
              </a:spcBef>
            </a:pPr>
            <a:endParaRPr lang="fr-CH" altLang="it-CH"/>
          </a:p>
          <a:p>
            <a:pPr eaLnBrk="1" hangingPunct="1">
              <a:spcBef>
                <a:spcPct val="0"/>
              </a:spcBef>
            </a:pPr>
            <a:r>
              <a:rPr lang="en-US" altLang="it-CH"/>
              <a:t>Despite appearances, Israel is not a democracy and has not a National Constitution: </a:t>
            </a:r>
          </a:p>
          <a:p>
            <a:pPr eaLnBrk="1" hangingPunct="1">
              <a:spcBef>
                <a:spcPct val="0"/>
              </a:spcBef>
            </a:pPr>
            <a:r>
              <a:rPr lang="en-US" altLang="it-CH"/>
              <a:t>Knesset rejects bill to ensure full equality between all Israeli citizens.</a:t>
            </a:r>
          </a:p>
          <a:p>
            <a:pPr eaLnBrk="1" hangingPunct="1">
              <a:spcBef>
                <a:spcPct val="0"/>
              </a:spcBef>
            </a:pPr>
            <a:r>
              <a:rPr lang="en-US" altLang="it-CH"/>
              <a:t>https://www.middleeastmonitor.com/20200918-knesset-rejects-bill-to-ensure-full-equality-between-all-israeli-citizens/</a:t>
            </a:r>
          </a:p>
          <a:p>
            <a:pPr eaLnBrk="1" hangingPunct="1">
              <a:spcBef>
                <a:spcPct val="0"/>
              </a:spcBef>
            </a:pPr>
            <a:endParaRPr lang="en-US" altLang="it-CH"/>
          </a:p>
          <a:p>
            <a:pPr eaLnBrk="1" hangingPunct="1">
              <a:spcBef>
                <a:spcPct val="0"/>
              </a:spcBef>
            </a:pPr>
            <a:r>
              <a:rPr lang="en-US" altLang="it-CH"/>
              <a:t>https://en.wikipedia.org/wiki/Basic_Law:_Israel_as_the_Nation-State_of_the_Jewish_People</a:t>
            </a:r>
          </a:p>
          <a:p>
            <a:pPr eaLnBrk="1" hangingPunct="1">
              <a:spcBef>
                <a:spcPct val="0"/>
              </a:spcBef>
            </a:pPr>
            <a:endParaRPr lang="fr-CH" altLang="it-CH"/>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egnaposto immagine diapositiva 1">
            <a:extLst>
              <a:ext uri="{FF2B5EF4-FFF2-40B4-BE49-F238E27FC236}">
                <a16:creationId xmlns:a16="http://schemas.microsoft.com/office/drawing/2014/main" id="{E21E3B5E-991A-FE72-9746-90A2C0A43F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Segnaposto note 2">
            <a:extLst>
              <a:ext uri="{FF2B5EF4-FFF2-40B4-BE49-F238E27FC236}">
                <a16:creationId xmlns:a16="http://schemas.microsoft.com/office/drawing/2014/main" id="{829375BE-AAA3-EE13-E360-ABB6FBA699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https://www.amnesty.org/en/latest/news/2022/02/israels-apartheid-against-palestinians-a-cruel-system-of-domination-and-a-crime-against-humanity/</a:t>
            </a:r>
          </a:p>
          <a:p>
            <a:r>
              <a:rPr lang="it-CH" altLang="it-CH">
                <a:solidFill>
                  <a:srgbClr val="000000"/>
                </a:solidFill>
              </a:rPr>
              <a:t>http://en.wikipedia.org/wiki/Israel,_Palestine,_and_the_United_Nations</a:t>
            </a:r>
          </a:p>
          <a:p>
            <a:r>
              <a:rPr lang="it-CH" altLang="it-CH">
                <a:solidFill>
                  <a:srgbClr val="000000"/>
                </a:solidFill>
              </a:rPr>
              <a:t>http://en.wikipedia.org/wiki/Zionism_is_racism</a:t>
            </a:r>
          </a:p>
          <a:p>
            <a:r>
              <a:rPr lang="it-CH" altLang="it-CH">
                <a:solidFill>
                  <a:srgbClr val="000000"/>
                </a:solidFill>
              </a:rPr>
              <a:t>http://mondoweiss.net/2018/06/officially-declares-democracy/</a:t>
            </a:r>
          </a:p>
          <a:p>
            <a:r>
              <a:rPr lang="en-US" altLang="it-CH">
                <a:solidFill>
                  <a:srgbClr val="000000"/>
                </a:solidFill>
              </a:rPr>
              <a:t>United Nations General Assembly Resolution 3379, adopted on 10 November 1975 by a vote of 72 to 35 (with 32 abstentions), "determine[d] that Zionism is a form of racism and racial discrimination". </a:t>
            </a:r>
            <a:endParaRPr lang="it-CH" altLang="it-CH">
              <a:solidFill>
                <a:srgbClr val="000000"/>
              </a:solidFill>
            </a:endParaRPr>
          </a:p>
        </p:txBody>
      </p:sp>
      <p:sp>
        <p:nvSpPr>
          <p:cNvPr id="610308" name="Segnaposto numero diapositiva 3">
            <a:extLst>
              <a:ext uri="{FF2B5EF4-FFF2-40B4-BE49-F238E27FC236}">
                <a16:creationId xmlns:a16="http://schemas.microsoft.com/office/drawing/2014/main" id="{56454DBC-290E-7EC3-94A1-8D53A4327B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27E009-3B2F-4C71-A3B1-84981327397E}"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FB5E2773-6C7C-500B-0084-D27E5EACE7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990752-618E-41C4-8E32-733A48136A2D}" type="slidenum">
              <a:rPr lang="it-IT" altLang="it-CH" sz="1800" smtClean="0">
                <a:solidFill>
                  <a:srgbClr val="000000"/>
                </a:solidFill>
              </a:rPr>
              <a:pPr>
                <a:spcBef>
                  <a:spcPct val="0"/>
                </a:spcBef>
              </a:pPr>
              <a:t>2</a:t>
            </a:fld>
            <a:endParaRPr lang="it-IT" altLang="it-CH" sz="1800">
              <a:solidFill>
                <a:srgbClr val="000000"/>
              </a:solidFill>
            </a:endParaRPr>
          </a:p>
        </p:txBody>
      </p:sp>
      <p:sp>
        <p:nvSpPr>
          <p:cNvPr id="205827" name="Rectangle 2">
            <a:extLst>
              <a:ext uri="{FF2B5EF4-FFF2-40B4-BE49-F238E27FC236}">
                <a16:creationId xmlns:a16="http://schemas.microsoft.com/office/drawing/2014/main" id="{D82EF583-1CBA-CEDD-C174-80ABF4C2B3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a:extLst>
              <a:ext uri="{FF2B5EF4-FFF2-40B4-BE49-F238E27FC236}">
                <a16:creationId xmlns:a16="http://schemas.microsoft.com/office/drawing/2014/main" id="{B65AF2C4-50A8-64B8-D9B4-8F7AF789C6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Contextualization.</a:t>
            </a:r>
          </a:p>
          <a:p>
            <a:pPr eaLnBrk="1" hangingPunct="1">
              <a:spcBef>
                <a:spcPct val="0"/>
              </a:spcBef>
            </a:pPr>
            <a:endParaRPr lang="en-US" altLang="it-CH"/>
          </a:p>
          <a:p>
            <a:pPr eaLnBrk="1" hangingPunct="1">
              <a:spcBef>
                <a:spcPct val="0"/>
              </a:spcBef>
            </a:pPr>
            <a:r>
              <a:rPr lang="en-US" altLang="it-CH"/>
              <a:t>There are two types of colonialism:</a:t>
            </a:r>
          </a:p>
          <a:p>
            <a:pPr eaLnBrk="1" hangingPunct="1">
              <a:spcBef>
                <a:spcPct val="0"/>
              </a:spcBef>
            </a:pPr>
            <a:r>
              <a:rPr lang="en-US" altLang="it-CH" b="1"/>
              <a:t>exploitation colonialism</a:t>
            </a:r>
            <a:r>
              <a:rPr lang="en-US" altLang="it-CH"/>
              <a:t>, which implies the appropriation of resources (oil, raw materials, slaves, etc.). In this case, the colonizers install a team of officials and technicians who are protected by a military contingent. Also they use a servile local bourgeoisie to export the country's resources, a classic case are the Central African countries. Strategic location can also be an asset, Gibraltar is a classic example.</a:t>
            </a:r>
          </a:p>
          <a:p>
            <a:pPr eaLnBrk="1" hangingPunct="1">
              <a:spcBef>
                <a:spcPct val="0"/>
              </a:spcBef>
            </a:pPr>
            <a:endParaRPr lang="en-US" altLang="it-CH"/>
          </a:p>
          <a:p>
            <a:pPr eaLnBrk="1" hangingPunct="1">
              <a:spcBef>
                <a:spcPct val="0"/>
              </a:spcBef>
            </a:pPr>
            <a:r>
              <a:rPr lang="en-US" altLang="it-CH" b="1"/>
              <a:t>settlement colonialism</a:t>
            </a:r>
            <a:r>
              <a:rPr lang="en-US" altLang="it-CH"/>
              <a:t>, which implies the conquest and occupation of the territory and settlement of the conquering country population. In this case, the colonizers take possession of the territory and all that it contains by all possible means, including force. Obviously, the indigenous population represents a major obstacle and is therefore "eliminated", means subjugated or confined in delimited areas, driven out (in the jargon "ethnic cleansed") or simply killed. A classic case is the USA where the indigenous population has been largely exterminated and the survivors locked up on Indian reservations areas.</a:t>
            </a:r>
          </a:p>
          <a:p>
            <a:pPr eaLnBrk="1" hangingPunct="1">
              <a:spcBef>
                <a:spcPct val="0"/>
              </a:spcBef>
            </a:pPr>
            <a:endParaRPr lang="en-US" altLang="it-CH"/>
          </a:p>
          <a:p>
            <a:pPr eaLnBrk="1" hangingPunct="1">
              <a:spcBef>
                <a:spcPct val="0"/>
              </a:spcBef>
            </a:pPr>
            <a:r>
              <a:rPr lang="en-US" altLang="it-CH"/>
              <a:t>Zionism and Israel are also a classic case of settlement colonialism. Before 1948, Zionist settlers bought some land (about 7% of Palestine) to settle there. But starting in 1948 they forcibly occupied the lands by force through cruel ethnic cleansing, brutal repression (destruction of the means of subsistence of the indigenous population), imprisonment and confinement of the indigenous population in few areas surrounded by impassable barriers (the Wall, Gaza). All these procedures are accompanied by an enormous propaganda (Holocaust, divine promise, anti-Semitism, only democracy of the ME, positive image, etc.), a great mystification of reality (historical mystifications, the oppressors becomes the victims, etc.). Every protest is brutally repressed and it becomes a pretext to occupy even more land (1. and 2. Intifada). Any act of resistance is defined as an act of terrorism and massive and bloody reprisals are carried out (Gaza). Alliances are made with other nations that also practice colonialism and repression (England, USA) and the colonizers obtain political (example in the UN), financial and military aid. In addition, the colonialists systematically eliminate local leaders and activists (3,000 prominent Palestinians were eliminated by Israeli special forces), foreign supporters of the local population (Arab countries) are corrupted or intimidated, ethnic discrimination (apartheid) and a nationalist and racist ideology are implemented, etc.  They also set up a large apparatus of repression (IDF, special armed groups, secret services, prisons, surveillance system, home and infrastructure destruction, etc.). A discriminatory legislative and judicial apparatus (new cadastre, very strict laws for the indigenous population, law on return, law on absentees, etc.) etc. and a propaganda apparatus (Hasbara) are implemented. </a:t>
            </a:r>
          </a:p>
          <a:p>
            <a:pPr eaLnBrk="1" hangingPunct="1">
              <a:spcBef>
                <a:spcPct val="0"/>
              </a:spcBef>
            </a:pPr>
            <a:endParaRPr lang="en-US" altLang="it-CH"/>
          </a:p>
          <a:p>
            <a:pPr eaLnBrk="1" hangingPunct="1">
              <a:spcBef>
                <a:spcPct val="0"/>
              </a:spcBef>
            </a:pPr>
            <a:r>
              <a:rPr lang="en-US" altLang="it-CH"/>
              <a:t>This presentation is also the history of classic Zionist settlement colonialism in Palestine</a:t>
            </a:r>
          </a:p>
          <a:p>
            <a:pPr eaLnBrk="1" hangingPunct="1">
              <a:spcBef>
                <a:spcPct val="0"/>
              </a:spcBef>
            </a:pPr>
            <a:endParaRPr lang="it-IT" altLang="it-C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29129603-B83A-B458-5044-58D9DFFA71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0572A0-79D0-429C-993F-5496B701B6A4}" type="slidenum">
              <a:rPr lang="it-IT" altLang="it-CH" smtClean="0">
                <a:solidFill>
                  <a:srgbClr val="000000"/>
                </a:solidFill>
                <a:latin typeface="Arial" panose="020B0604020202020204" pitchFamily="34" charset="0"/>
              </a:rPr>
              <a:pPr>
                <a:spcBef>
                  <a:spcPct val="0"/>
                </a:spcBef>
              </a:pPr>
              <a:t>20</a:t>
            </a:fld>
            <a:endParaRPr lang="it-IT" altLang="it-CH">
              <a:solidFill>
                <a:srgbClr val="000000"/>
              </a:solidFill>
              <a:latin typeface="Arial" panose="020B0604020202020204" pitchFamily="34" charset="0"/>
            </a:endParaRPr>
          </a:p>
        </p:txBody>
      </p:sp>
      <p:sp>
        <p:nvSpPr>
          <p:cNvPr id="242691" name="Rectangle 2">
            <a:extLst>
              <a:ext uri="{FF2B5EF4-FFF2-40B4-BE49-F238E27FC236}">
                <a16:creationId xmlns:a16="http://schemas.microsoft.com/office/drawing/2014/main" id="{57EBBB70-13F4-32FC-E0F7-06BC1CE2B9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2" name="Rectangle 3">
            <a:extLst>
              <a:ext uri="{FF2B5EF4-FFF2-40B4-BE49-F238E27FC236}">
                <a16:creationId xmlns:a16="http://schemas.microsoft.com/office/drawing/2014/main" id="{97568D4A-DDBE-28FE-C767-00EB58C873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http://en.wikipedia.org/wiki/Islam</a:t>
            </a:r>
          </a:p>
          <a:p>
            <a:r>
              <a:rPr lang="it-CH" altLang="it-CH">
                <a:solidFill>
                  <a:srgbClr val="000000"/>
                </a:solidFill>
              </a:rPr>
              <a:t>http://en.wikipedia.org/wiki/Al-Aqsa_Mosque</a:t>
            </a:r>
          </a:p>
          <a:p>
            <a:pPr>
              <a:lnSpc>
                <a:spcPct val="115000"/>
              </a:lnSpc>
              <a:spcAft>
                <a:spcPts val="1000"/>
              </a:spcAft>
            </a:pPr>
            <a:r>
              <a:rPr lang="it-CH" altLang="it-CH">
                <a:solidFill>
                  <a:srgbClr val="0000FF"/>
                </a:solidFill>
                <a:ea typeface="Calibri" panose="020F0502020204030204" pitchFamily="34" charset="0"/>
                <a:cs typeface="Times New Roman" panose="02020603050405020304" pitchFamily="18" charset="0"/>
              </a:rPr>
              <a:t>https://en.wikipedia.org/wiki/Muslim_history_in_Palestine</a:t>
            </a:r>
            <a:endParaRPr lang="it-CH" altLang="it-CH">
              <a:ea typeface="Calibri" panose="020F0502020204030204" pitchFamily="34" charset="0"/>
              <a:cs typeface="Times New Roman" panose="02020603050405020304" pitchFamily="18" charset="0"/>
            </a:endParaRPr>
          </a:p>
          <a:p>
            <a:pPr eaLnBrk="1" hangingPunct="1">
              <a:spcBef>
                <a:spcPct val="0"/>
              </a:spcBef>
            </a:pPr>
            <a:endParaRPr lang="en-GB" altLang="it-CH"/>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egnaposto immagine diapositiva 1">
            <a:extLst>
              <a:ext uri="{FF2B5EF4-FFF2-40B4-BE49-F238E27FC236}">
                <a16:creationId xmlns:a16="http://schemas.microsoft.com/office/drawing/2014/main" id="{24EE4A62-A667-39F3-5D38-7420E77E2C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5" name="Segnaposto note 2">
            <a:extLst>
              <a:ext uri="{FF2B5EF4-FFF2-40B4-BE49-F238E27FC236}">
                <a16:creationId xmlns:a16="http://schemas.microsoft.com/office/drawing/2014/main" id="{F2ACFA54-B9A3-AAAD-1844-7A75E5DBB6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http://en.wikipedia.org/wiki/Boycott,_Divestment_and_Sanctions</a:t>
            </a:r>
          </a:p>
          <a:p>
            <a:r>
              <a:rPr lang="it-CH" altLang="it-CH">
                <a:solidFill>
                  <a:srgbClr val="000000"/>
                </a:solidFill>
              </a:rPr>
              <a:t>http://en.wikipedia.org/wiki/Anti-Zionism</a:t>
            </a:r>
          </a:p>
          <a:p>
            <a:r>
              <a:rPr lang="it-CH" altLang="it-CH">
                <a:solidFill>
                  <a:srgbClr val="000000"/>
                </a:solidFill>
              </a:rPr>
              <a:t>http://en.wikipedia.org/wiki/Naturei_Karta</a:t>
            </a:r>
          </a:p>
          <a:p>
            <a:r>
              <a:rPr lang="it-CH" altLang="it-CH">
                <a:solidFill>
                  <a:srgbClr val="000000"/>
                </a:solidFill>
              </a:rPr>
              <a:t>http://www.nkusa.org/</a:t>
            </a:r>
          </a:p>
          <a:p>
            <a:endParaRPr lang="it-CH" altLang="it-CH">
              <a:solidFill>
                <a:srgbClr val="000000"/>
              </a:solidFill>
            </a:endParaRPr>
          </a:p>
          <a:p>
            <a:r>
              <a:rPr lang="fr-FR" altLang="it-CH">
                <a:solidFill>
                  <a:srgbClr val="000000"/>
                </a:solidFill>
              </a:rPr>
              <a:t>“Une histoire de l’opposition juive au sionisme” di Yakov M. Rabkin, Les Presses de l’Université Laval, Canada, 2004</a:t>
            </a:r>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612356" name="Segnaposto numero diapositiva 3">
            <a:extLst>
              <a:ext uri="{FF2B5EF4-FFF2-40B4-BE49-F238E27FC236}">
                <a16:creationId xmlns:a16="http://schemas.microsoft.com/office/drawing/2014/main" id="{53CA2BDC-26ED-9931-DC21-0CD80A2DC8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EBC0085-2837-4906-89CC-43694F945618}" type="slidenum">
              <a:rPr lang="it-CH" altLang="en-US" smtClean="0">
                <a:solidFill>
                  <a:srgbClr val="000000"/>
                </a:solidFill>
              </a:rPr>
              <a:pPr>
                <a:spcBef>
                  <a:spcPct val="0"/>
                </a:spcBef>
              </a:pPr>
              <a:t>201</a:t>
            </a:fld>
            <a:endParaRPr lang="it-CH" altLang="en-US">
              <a:solidFill>
                <a:srgbClr val="000000"/>
              </a:solidFill>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egnaposto immagine diapositiva 1">
            <a:extLst>
              <a:ext uri="{FF2B5EF4-FFF2-40B4-BE49-F238E27FC236}">
                <a16:creationId xmlns:a16="http://schemas.microsoft.com/office/drawing/2014/main" id="{E81C02A1-3E4E-BA50-9BED-59C567DE5C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Segnaposto note 2">
            <a:extLst>
              <a:ext uri="{FF2B5EF4-FFF2-40B4-BE49-F238E27FC236}">
                <a16:creationId xmlns:a16="http://schemas.microsoft.com/office/drawing/2014/main" id="{AC4C14F1-C961-2CC7-4776-E30CA46BB1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614404" name="Segnaposto numero diapositiva 3">
            <a:extLst>
              <a:ext uri="{FF2B5EF4-FFF2-40B4-BE49-F238E27FC236}">
                <a16:creationId xmlns:a16="http://schemas.microsoft.com/office/drawing/2014/main" id="{324ABF10-5EC7-098A-B4CD-98FCC7A9C0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BAC968-6DEF-4BC4-8018-EA9448E69E3E}" type="slidenum">
              <a:rPr lang="it-CH" altLang="en-US" sz="1800" smtClean="0"/>
              <a:pPr>
                <a:spcBef>
                  <a:spcPct val="0"/>
                </a:spcBef>
              </a:pPr>
              <a:t>202</a:t>
            </a:fld>
            <a:endParaRPr lang="it-CH" altLang="en-US" sz="180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egnaposto immagine diapositiva 1">
            <a:extLst>
              <a:ext uri="{FF2B5EF4-FFF2-40B4-BE49-F238E27FC236}">
                <a16:creationId xmlns:a16="http://schemas.microsoft.com/office/drawing/2014/main" id="{14F16C0E-68A8-5A3C-55BD-DE15FBE057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Segnaposto note 2">
            <a:extLst>
              <a:ext uri="{FF2B5EF4-FFF2-40B4-BE49-F238E27FC236}">
                <a16:creationId xmlns:a16="http://schemas.microsoft.com/office/drawing/2014/main" id="{F5E6EC8A-A443-6BB0-73F2-BDFECC9F7C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http://en.wikipedia.org/wiki/Two-state_solution</a:t>
            </a:r>
          </a:p>
          <a:p>
            <a:r>
              <a:rPr lang="it-CH" altLang="it-CH"/>
              <a:t>http://en.wikipedia.org/wiki/One-state_solution</a:t>
            </a:r>
          </a:p>
          <a:p>
            <a:r>
              <a:rPr lang="it-CH" altLang="it-CH"/>
              <a:t>http://en.wikipedia.org/wiki/Right_of_return</a:t>
            </a:r>
          </a:p>
          <a:p>
            <a:endParaRPr lang="it-CH" altLang="it-CH"/>
          </a:p>
          <a:p>
            <a:r>
              <a:rPr lang="en-US" altLang="it-CH"/>
              <a:t>About the status of Jerusalem</a:t>
            </a:r>
          </a:p>
          <a:p>
            <a:r>
              <a:rPr lang="en-US" altLang="it-CH"/>
              <a:t>UN Resolution 181 of 27 November 1947 divides Palestine into an Arab state and a Jewish state. This resolution  attributes the status of international city to Jerusalem. After 10 years this statute should have been submitted to a referendum to the population.</a:t>
            </a:r>
          </a:p>
          <a:p>
            <a:r>
              <a:rPr lang="en-US" altLang="it-CH"/>
              <a:t>Between the end of 1947 and May 15, 1948, Zionist militia occupied the western part of the city of Jerusalem. The eastern part (the old city) was occupied by Jordan.</a:t>
            </a:r>
          </a:p>
          <a:p>
            <a:r>
              <a:rPr lang="en-US" altLang="it-CH"/>
              <a:t>The UN resolutions 194 of 11.12.1948, 273 11.5.1949, 303 of 9.12.1949 define the international status of the city of Jerusalem. Israel is admitted to the UN and officially undertakes with the UN to respect the UN resolutions, in particular the one concerning the status of Jerusalem. The armistice with Jordan is irrelevant.</a:t>
            </a:r>
          </a:p>
          <a:p>
            <a:r>
              <a:rPr lang="en-US" altLang="it-CH"/>
              <a:t>Already in February 1949 Israel moved some ministries to Jerusalem and in December 1949 the Israeli government also settled in Jerusalem. On January 23, 1950, the Knesset declared that Jerusalem was always the capital of Israel. Israel's annexation of West Jerusalem violates UN resolutions because Jerusalem is not included in the Jewish state and because with its admission to the UN Israel has committed itself to respecting its resolutions.</a:t>
            </a:r>
          </a:p>
          <a:p>
            <a:r>
              <a:rPr lang="en-US" altLang="it-CH"/>
              <a:t>In 1967, Israel occupied the entire West Bank, including the old city of Jerusalem. The UN condemned the colonization of the territories conquered by Israel as well as the formal annexation of Jerusalem declared in 1980 that the UN declared null and illegal.</a:t>
            </a:r>
          </a:p>
          <a:p>
            <a:r>
              <a:rPr lang="en-US" altLang="it-CH"/>
              <a:t>Since 1969, the UN has passed several resolutions enunciating the rights of Palestinians, the right of return and their rights in Jerusalem.</a:t>
            </a:r>
          </a:p>
          <a:p>
            <a:r>
              <a:rPr lang="en-US" altLang="it-CH"/>
              <a:t>Since 1995, the US recognizes Jerusalem as the capital of Israel, despite the fact that in 1993 the Oslo agreements were based on a solution with two states and a border along the 1949 armistice line that divides Jerusalem.</a:t>
            </a:r>
          </a:p>
          <a:p>
            <a:r>
              <a:rPr lang="en-US" altLang="it-CH"/>
              <a:t>Since 1948 the international community has not recognized Jerusalem as the capital of Israel and States (including the United States) have set up their embassies in Tel Aviv.</a:t>
            </a:r>
          </a:p>
          <a:p>
            <a:r>
              <a:rPr lang="en-US" altLang="it-CH"/>
              <a:t>In 2017, only the president of the United States, Donald Trump, announced the desire to move the US embassy to Jerusalem, illegally attributing to this town the status of capital of Israel.</a:t>
            </a:r>
          </a:p>
          <a:p>
            <a:endParaRPr lang="it-CH" altLang="it-CH"/>
          </a:p>
          <a:p>
            <a:endParaRPr lang="it-CH" altLang="it-CH"/>
          </a:p>
        </p:txBody>
      </p:sp>
      <p:sp>
        <p:nvSpPr>
          <p:cNvPr id="616452" name="Segnaposto numero diapositiva 3">
            <a:extLst>
              <a:ext uri="{FF2B5EF4-FFF2-40B4-BE49-F238E27FC236}">
                <a16:creationId xmlns:a16="http://schemas.microsoft.com/office/drawing/2014/main" id="{9521D9FC-AF65-BAC8-F08C-0C5CB9CBE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AF61E5-9AF6-44D2-92EB-6211CF8FA9D1}" type="slidenum">
              <a:rPr lang="it-CH" altLang="en-US" sz="1800" smtClean="0"/>
              <a:pPr>
                <a:spcBef>
                  <a:spcPct val="0"/>
                </a:spcBef>
              </a:pPr>
              <a:t>203</a:t>
            </a:fld>
            <a:endParaRPr lang="it-CH" altLang="en-US" sz="180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egnaposto immagine diapositiva 1">
            <a:extLst>
              <a:ext uri="{FF2B5EF4-FFF2-40B4-BE49-F238E27FC236}">
                <a16:creationId xmlns:a16="http://schemas.microsoft.com/office/drawing/2014/main" id="{9EA1B8F0-E814-3FED-EA51-59BF132A49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Segnaposto note 2">
            <a:extLst>
              <a:ext uri="{FF2B5EF4-FFF2-40B4-BE49-F238E27FC236}">
                <a16:creationId xmlns:a16="http://schemas.microsoft.com/office/drawing/2014/main" id="{5A52BE22-96BE-B7ED-5166-DA1B608A5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http://en.wikipedia.org/wiki/Jewish_state</a:t>
            </a:r>
          </a:p>
          <a:p>
            <a:r>
              <a:rPr lang="it-CH" altLang="it-CH"/>
              <a:t>http://en.wikipedia.org/wiki/Hamas</a:t>
            </a:r>
          </a:p>
          <a:p>
            <a:r>
              <a:rPr lang="it-CH" altLang="it-CH"/>
              <a:t>http://en.wikipedia.org/wiki/Economy_of_Israel#Natural_gas</a:t>
            </a:r>
          </a:p>
          <a:p>
            <a:endParaRPr lang="it-CH" altLang="it-CH"/>
          </a:p>
        </p:txBody>
      </p:sp>
      <p:sp>
        <p:nvSpPr>
          <p:cNvPr id="618500" name="Segnaposto numero diapositiva 3">
            <a:extLst>
              <a:ext uri="{FF2B5EF4-FFF2-40B4-BE49-F238E27FC236}">
                <a16:creationId xmlns:a16="http://schemas.microsoft.com/office/drawing/2014/main" id="{22B7AECF-B707-EC7B-EEFF-AC1281F6D3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B968F8-A9A5-448F-8429-197CE5847F1F}" type="slidenum">
              <a:rPr lang="it-CH" altLang="en-US" sz="1800" smtClean="0"/>
              <a:pPr>
                <a:spcBef>
                  <a:spcPct val="0"/>
                </a:spcBef>
              </a:pPr>
              <a:t>204</a:t>
            </a:fld>
            <a:endParaRPr lang="it-CH" altLang="en-US" sz="180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egnaposto immagine diapositiva 1">
            <a:extLst>
              <a:ext uri="{FF2B5EF4-FFF2-40B4-BE49-F238E27FC236}">
                <a16:creationId xmlns:a16="http://schemas.microsoft.com/office/drawing/2014/main" id="{43662F05-6099-4F8F-2274-D225EDDDD2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Segnaposto note 2">
            <a:extLst>
              <a:ext uri="{FF2B5EF4-FFF2-40B4-BE49-F238E27FC236}">
                <a16:creationId xmlns:a16="http://schemas.microsoft.com/office/drawing/2014/main" id="{1F6388E4-AE28-29E3-44F1-6EB4991AE2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http://en.wikipedia.org/wiki/Oslo_Accords</a:t>
            </a:r>
          </a:p>
          <a:p>
            <a:endParaRPr lang="it-CH" altLang="it-CH"/>
          </a:p>
        </p:txBody>
      </p:sp>
      <p:sp>
        <p:nvSpPr>
          <p:cNvPr id="620548" name="Segnaposto numero diapositiva 3">
            <a:extLst>
              <a:ext uri="{FF2B5EF4-FFF2-40B4-BE49-F238E27FC236}">
                <a16:creationId xmlns:a16="http://schemas.microsoft.com/office/drawing/2014/main" id="{A99BB826-4CDF-02C6-316C-D2121618D9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66CBEC-5753-4E6C-B1FB-EFF963C008D5}" type="slidenum">
              <a:rPr lang="it-CH" altLang="en-US" sz="1800" smtClean="0"/>
              <a:pPr>
                <a:spcBef>
                  <a:spcPct val="0"/>
                </a:spcBef>
              </a:pPr>
              <a:t>205</a:t>
            </a:fld>
            <a:endParaRPr lang="it-CH" altLang="en-US" sz="180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egnaposto immagine diapositiva 1">
            <a:extLst>
              <a:ext uri="{FF2B5EF4-FFF2-40B4-BE49-F238E27FC236}">
                <a16:creationId xmlns:a16="http://schemas.microsoft.com/office/drawing/2014/main" id="{8E2E2FF8-2736-F395-D54F-02C55D91BD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Segnaposto note 2">
            <a:extLst>
              <a:ext uri="{FF2B5EF4-FFF2-40B4-BE49-F238E27FC236}">
                <a16:creationId xmlns:a16="http://schemas.microsoft.com/office/drawing/2014/main" id="{E52B7A56-9110-D714-C2B4-4592EDE001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solidFill>
                <a:srgbClr val="000000"/>
              </a:solidFill>
            </a:endParaRPr>
          </a:p>
          <a:p>
            <a:r>
              <a:rPr lang="en-US" altLang="it-CH">
                <a:solidFill>
                  <a:srgbClr val="000000"/>
                </a:solidFill>
              </a:rPr>
              <a:t>The Yarmuck refugee camp, which had become a city, housed around 100,000 Palestinian refugees. After the occupation and destruction by ISIS, about 15,000 refugees remained.</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http://en.wikipedia.org/wiki/Yarmouk_Camp</a:t>
            </a:r>
          </a:p>
          <a:p>
            <a:r>
              <a:rPr lang="it-CH" altLang="it-CH">
                <a:solidFill>
                  <a:srgbClr val="000000"/>
                </a:solidFill>
              </a:rPr>
              <a:t>http://www.theguardian.com/world/2014/feb/26/queue-food-syria-yarmouk-camp-desperation-refugees</a:t>
            </a:r>
          </a:p>
        </p:txBody>
      </p:sp>
      <p:sp>
        <p:nvSpPr>
          <p:cNvPr id="622596" name="Segnaposto numero diapositiva 3">
            <a:extLst>
              <a:ext uri="{FF2B5EF4-FFF2-40B4-BE49-F238E27FC236}">
                <a16:creationId xmlns:a16="http://schemas.microsoft.com/office/drawing/2014/main" id="{2D7949A4-7C39-D75C-A3FF-2D869EA8EC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EBB293-A9B0-4D87-861D-80D0A33C3D5E}"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Segnaposto immagine diapositiva 1">
            <a:extLst>
              <a:ext uri="{FF2B5EF4-FFF2-40B4-BE49-F238E27FC236}">
                <a16:creationId xmlns:a16="http://schemas.microsoft.com/office/drawing/2014/main" id="{3A45D95C-75D9-0A2D-4121-068A700CE3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Segnaposto note 2">
            <a:extLst>
              <a:ext uri="{FF2B5EF4-FFF2-40B4-BE49-F238E27FC236}">
                <a16:creationId xmlns:a16="http://schemas.microsoft.com/office/drawing/2014/main" id="{4706AC6B-EB8F-9140-2781-0F87422591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https://en.wikipedia.org/wiki/Syrian_Civil_War</a:t>
            </a:r>
          </a:p>
          <a:p>
            <a:r>
              <a:rPr lang="it-CH" altLang="it-CH"/>
              <a:t>https://en.wikipedia.org/wiki/Islamic_State_of_Iraq_and_the_Levant</a:t>
            </a:r>
          </a:p>
          <a:p>
            <a:r>
              <a:rPr lang="it-CH" altLang="it-CH"/>
              <a:t>http://archivio.internazionale.it/immagini/giordania/2013/07/19/foto-217051</a:t>
            </a:r>
          </a:p>
          <a:p>
            <a:r>
              <a:rPr lang="it-CH" altLang="it-CH"/>
              <a:t>http://www.ilpost.it/2013/07/19/foto-campo-profughi-zaatari-giordania/</a:t>
            </a:r>
          </a:p>
          <a:p>
            <a:endParaRPr lang="it-CH" altLang="it-CH"/>
          </a:p>
          <a:p>
            <a:endParaRPr lang="it-CH" altLang="it-CH"/>
          </a:p>
          <a:p>
            <a:endParaRPr lang="it-CH" altLang="it-CH"/>
          </a:p>
        </p:txBody>
      </p:sp>
      <p:sp>
        <p:nvSpPr>
          <p:cNvPr id="624644" name="Segnaposto numero diapositiva 3">
            <a:extLst>
              <a:ext uri="{FF2B5EF4-FFF2-40B4-BE49-F238E27FC236}">
                <a16:creationId xmlns:a16="http://schemas.microsoft.com/office/drawing/2014/main" id="{3A43803F-39C3-0DFF-34A5-2B0A591FD0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A53AF5-2988-427A-A754-585EC3B2FB2E}" type="slidenum">
              <a:rPr lang="it-CH" altLang="en-US" smtClean="0">
                <a:solidFill>
                  <a:srgbClr val="000000"/>
                </a:solidFill>
              </a:rPr>
              <a:pPr>
                <a:spcBef>
                  <a:spcPct val="0"/>
                </a:spcBef>
              </a:pPr>
              <a:t>208</a:t>
            </a:fld>
            <a:endParaRPr lang="it-CH" altLang="en-US">
              <a:solidFill>
                <a:srgbClr val="000000"/>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BC243E5A-4F01-1FC3-4DB3-1520A58A0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0DBA32-98CD-462E-B640-6D6977CC28B6}" type="slidenum">
              <a:rPr lang="it-IT" altLang="it-CH" smtClean="0">
                <a:solidFill>
                  <a:srgbClr val="000000"/>
                </a:solidFill>
              </a:rPr>
              <a:pPr>
                <a:spcBef>
                  <a:spcPct val="0"/>
                </a:spcBef>
              </a:pPr>
              <a:t>209</a:t>
            </a:fld>
            <a:endParaRPr lang="it-IT" altLang="it-CH">
              <a:solidFill>
                <a:srgbClr val="000000"/>
              </a:solidFill>
            </a:endParaRPr>
          </a:p>
        </p:txBody>
      </p:sp>
      <p:sp>
        <p:nvSpPr>
          <p:cNvPr id="626691" name="Rectangle 2">
            <a:extLst>
              <a:ext uri="{FF2B5EF4-FFF2-40B4-BE49-F238E27FC236}">
                <a16:creationId xmlns:a16="http://schemas.microsoft.com/office/drawing/2014/main" id="{DA122A26-4B9C-7596-11D8-1E66814EAD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2" name="Rectangle 3">
            <a:extLst>
              <a:ext uri="{FF2B5EF4-FFF2-40B4-BE49-F238E27FC236}">
                <a16:creationId xmlns:a16="http://schemas.microsoft.com/office/drawing/2014/main" id="{D9B0C9A2-0F8E-9A31-88F4-3492B85AB0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War dirties the territories, it dirties persons and it dirties consciences.</a:t>
            </a:r>
          </a:p>
          <a:p>
            <a:pPr eaLnBrk="1" hangingPunct="1">
              <a:spcBef>
                <a:spcPct val="0"/>
              </a:spcBef>
            </a:pPr>
            <a:endParaRPr lang="en-US" altLang="it-CH"/>
          </a:p>
          <a:p>
            <a:pPr eaLnBrk="1" hangingPunct="1">
              <a:spcBef>
                <a:spcPct val="0"/>
              </a:spcBef>
            </a:pPr>
            <a:r>
              <a:rPr lang="en-US" altLang="it-CH"/>
              <a:t>"Future generations will know that we have followed this human tragedy  through social media and news channels.</a:t>
            </a:r>
          </a:p>
          <a:p>
            <a:pPr eaLnBrk="1" hangingPunct="1">
              <a:spcBef>
                <a:spcPct val="0"/>
              </a:spcBef>
            </a:pPr>
            <a:r>
              <a:rPr lang="en-US" altLang="it-CH"/>
              <a:t>We will not be able to say we did not know.</a:t>
            </a:r>
          </a:p>
          <a:p>
            <a:pPr eaLnBrk="1" hangingPunct="1">
              <a:spcBef>
                <a:spcPct val="0"/>
              </a:spcBef>
            </a:pPr>
            <a:r>
              <a:rPr lang="en-US" altLang="it-CH"/>
              <a:t>History will wonder why the world did not have the courage to act decisively and put an end to this hell on earth." </a:t>
            </a:r>
          </a:p>
          <a:p>
            <a:pPr eaLnBrk="1" hangingPunct="1">
              <a:spcBef>
                <a:spcPct val="0"/>
              </a:spcBef>
            </a:pPr>
            <a:r>
              <a:rPr lang="en-US" altLang="it-CH"/>
              <a:t>Philippe Lazzarini, UNRWA Commissioner-General</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Segnaposto immagine diapositiva 1">
            <a:extLst>
              <a:ext uri="{FF2B5EF4-FFF2-40B4-BE49-F238E27FC236}">
                <a16:creationId xmlns:a16="http://schemas.microsoft.com/office/drawing/2014/main" id="{3E934226-9F82-CB2F-2560-996843D983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Segnaposto note 2">
            <a:extLst>
              <a:ext uri="{FF2B5EF4-FFF2-40B4-BE49-F238E27FC236}">
                <a16:creationId xmlns:a16="http://schemas.microsoft.com/office/drawing/2014/main" id="{E8B55699-E2B1-40CD-D8E7-01B19D56AA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Solution 1 is the best, but probably also the most difficult to implement..</a:t>
            </a:r>
          </a:p>
          <a:p>
            <a:r>
              <a:rPr lang="en-US" altLang="en-US"/>
              <a:t>If two independent states are created in Palestine with the 1967 borders, it is conceivable that the Palestinian state is divided into two states: one ruled by Fatah in the West Bank and one ruled by Hamas in the Gaza Strip: it is the "three-state solution".</a:t>
            </a:r>
          </a:p>
          <a:p>
            <a:r>
              <a:rPr lang="en-US" altLang="en-US"/>
              <a:t>The hypothesis of a reunification of the West Bank with Jordan is not feasible due to the presence of Israeli settlements in the West Bank. The prospective exchange of territories between Israel and a Palestinian state in the West Bank to compensate the presence of the colonies in the Westbank, is also impracticable because Israel's intention is to make a forced transfer of the Israeli Arabs to the state of Palestine, people that would be concentrated in these Negev territories to be attached to the West Bank.</a:t>
            </a:r>
          </a:p>
          <a:p>
            <a:endParaRPr lang="en-US" altLang="en-US"/>
          </a:p>
        </p:txBody>
      </p:sp>
      <p:sp>
        <p:nvSpPr>
          <p:cNvPr id="628740" name="Segnaposto numero diapositiva 3">
            <a:extLst>
              <a:ext uri="{FF2B5EF4-FFF2-40B4-BE49-F238E27FC236}">
                <a16:creationId xmlns:a16="http://schemas.microsoft.com/office/drawing/2014/main" id="{ECF160A7-96B7-F00C-09D3-9F81C1878B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492C8E-8857-46D3-A24C-298E560CDCB8}"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egnaposto immagine diapositiva 1">
            <a:extLst>
              <a:ext uri="{FF2B5EF4-FFF2-40B4-BE49-F238E27FC236}">
                <a16:creationId xmlns:a16="http://schemas.microsoft.com/office/drawing/2014/main" id="{BB9C6E23-8988-4114-F85F-A2BAAA0909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Segnaposto note 2">
            <a:extLst>
              <a:ext uri="{FF2B5EF4-FFF2-40B4-BE49-F238E27FC236}">
                <a16:creationId xmlns:a16="http://schemas.microsoft.com/office/drawing/2014/main" id="{166FDCEF-1865-76AF-63EE-48BBA227B3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631812" name="Segnaposto numero diapositiva 3">
            <a:extLst>
              <a:ext uri="{FF2B5EF4-FFF2-40B4-BE49-F238E27FC236}">
                <a16:creationId xmlns:a16="http://schemas.microsoft.com/office/drawing/2014/main" id="{B6A07F88-8078-A92E-D782-4D83F8EA0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9BFF93-E629-4C01-9C3E-3E4BDE3A15AF}" type="slidenum">
              <a:rPr lang="it-CH" altLang="en-US" smtClean="0">
                <a:solidFill>
                  <a:srgbClr val="000000"/>
                </a:solidFill>
              </a:rPr>
              <a:pPr>
                <a:spcBef>
                  <a:spcPct val="0"/>
                </a:spcBef>
              </a:pPr>
              <a:t>211</a:t>
            </a:fld>
            <a:endParaRPr lang="it-CH"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051E3A6A-6AA9-5DA7-6E49-53F22EF4A8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A9A35C-CCDD-41D1-9CDA-C77389B27F72}" type="slidenum">
              <a:rPr lang="it-IT" altLang="it-CH" sz="1800" smtClean="0">
                <a:solidFill>
                  <a:srgbClr val="000000"/>
                </a:solidFill>
              </a:rPr>
              <a:pPr>
                <a:spcBef>
                  <a:spcPct val="0"/>
                </a:spcBef>
              </a:pPr>
              <a:t>21</a:t>
            </a:fld>
            <a:endParaRPr lang="it-IT" altLang="it-CH" sz="1800">
              <a:solidFill>
                <a:srgbClr val="000000"/>
              </a:solidFill>
            </a:endParaRPr>
          </a:p>
        </p:txBody>
      </p:sp>
      <p:sp>
        <p:nvSpPr>
          <p:cNvPr id="244739" name="Rectangle 2">
            <a:extLst>
              <a:ext uri="{FF2B5EF4-FFF2-40B4-BE49-F238E27FC236}">
                <a16:creationId xmlns:a16="http://schemas.microsoft.com/office/drawing/2014/main" id="{1410FE9D-FAAC-ECF6-3A0C-DA48A21048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40" name="Rectangle 3">
            <a:extLst>
              <a:ext uri="{FF2B5EF4-FFF2-40B4-BE49-F238E27FC236}">
                <a16:creationId xmlns:a16="http://schemas.microsoft.com/office/drawing/2014/main" id="{149EE0BD-BDC8-3BC3-AF9C-69BD73B63E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http://en.wikipedia.org/wiki/The_Crusades</a:t>
            </a:r>
          </a:p>
          <a:p>
            <a:pPr eaLnBrk="1" hangingPunct="1">
              <a:spcBef>
                <a:spcPct val="0"/>
              </a:spcBef>
            </a:pPr>
            <a:r>
              <a:rPr lang="en-GB" altLang="it-CH"/>
              <a:t>http://en.wikipedia.org/wiki/Richard_Lionheart</a:t>
            </a:r>
          </a:p>
          <a:p>
            <a:pPr eaLnBrk="1" hangingPunct="1">
              <a:spcBef>
                <a:spcPct val="0"/>
              </a:spcBef>
            </a:pPr>
            <a:r>
              <a:rPr lang="en-GB" altLang="it-CH"/>
              <a:t>http://en.wikipedia.org/wiki/Massacre_at_Ayyadieh</a:t>
            </a:r>
          </a:p>
          <a:p>
            <a:pPr eaLnBrk="1" hangingPunct="1">
              <a:spcBef>
                <a:spcPct val="0"/>
              </a:spcBef>
            </a:pPr>
            <a:endParaRPr lang="en-GB" altLang="it-CH"/>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DF08E1B0-2D0C-DFB9-29B3-F8B6A28329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49396A-99AB-4686-925F-BD839645B4E9}" type="slidenum">
              <a:rPr lang="it-IT" altLang="it-CH" smtClean="0">
                <a:solidFill>
                  <a:srgbClr val="000000"/>
                </a:solidFill>
                <a:latin typeface="Arial" panose="020B0604020202020204" pitchFamily="34" charset="0"/>
              </a:rPr>
              <a:pPr>
                <a:spcBef>
                  <a:spcPct val="0"/>
                </a:spcBef>
              </a:pPr>
              <a:t>22</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C9453B9F-B083-EEED-C7A1-CA8CE35B26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BCB77FEC-A1F6-10E3-C2E3-30E2ECCD3F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http://en.wikipedia.org/wiki/Mameluke_Sultanate</a:t>
            </a:r>
          </a:p>
          <a:p>
            <a:pPr eaLnBrk="1" hangingPunct="1">
              <a:spcBef>
                <a:spcPct val="0"/>
              </a:spcBef>
            </a:pPr>
            <a:endParaRPr lang="en-GB" altLang="it-CH"/>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8D575CC9-4AE0-FB2F-FACC-67A1FA35B9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018A7E-356F-47CF-874D-CE64FA1342DC}" type="slidenum">
              <a:rPr lang="it-IT" altLang="it-CH" smtClean="0">
                <a:solidFill>
                  <a:srgbClr val="000000"/>
                </a:solidFill>
                <a:latin typeface="Arial" panose="020B0604020202020204" pitchFamily="34" charset="0"/>
              </a:rPr>
              <a:pPr>
                <a:spcBef>
                  <a:spcPct val="0"/>
                </a:spcBef>
              </a:pPr>
              <a:t>23</a:t>
            </a:fld>
            <a:endParaRPr lang="it-IT" altLang="it-CH">
              <a:solidFill>
                <a:srgbClr val="000000"/>
              </a:solidFill>
              <a:latin typeface="Arial" panose="020B0604020202020204" pitchFamily="34" charset="0"/>
            </a:endParaRPr>
          </a:p>
        </p:txBody>
      </p:sp>
      <p:sp>
        <p:nvSpPr>
          <p:cNvPr id="248835" name="Rectangle 2">
            <a:extLst>
              <a:ext uri="{FF2B5EF4-FFF2-40B4-BE49-F238E27FC236}">
                <a16:creationId xmlns:a16="http://schemas.microsoft.com/office/drawing/2014/main" id="{B959FE58-2BE6-8915-79D3-29B9925AB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6" name="Rectangle 3">
            <a:extLst>
              <a:ext uri="{FF2B5EF4-FFF2-40B4-BE49-F238E27FC236}">
                <a16:creationId xmlns:a16="http://schemas.microsoft.com/office/drawing/2014/main" id="{FA2D515F-412E-5C46-058F-252F8BADA2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http://en.wikipedia.org/wiki/Suleiman_the_Magnificent</a:t>
            </a:r>
          </a:p>
          <a:p>
            <a:pPr eaLnBrk="1" hangingPunct="1">
              <a:spcBef>
                <a:spcPct val="0"/>
              </a:spcBef>
            </a:pPr>
            <a:r>
              <a:rPr lang="en-GB" altLang="it-CH"/>
              <a:t>https://en.wikipedia.org/wiki/Ottoman_Empire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6E5D7910-2927-DAD9-D24D-77C75CE791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002E14-7D49-4DA2-883C-61E5D6049E6E}" type="slidenum">
              <a:rPr lang="it-IT" altLang="it-CH" smtClean="0">
                <a:solidFill>
                  <a:srgbClr val="000000"/>
                </a:solidFill>
              </a:rPr>
              <a:pPr>
                <a:spcBef>
                  <a:spcPct val="0"/>
                </a:spcBef>
              </a:pPr>
              <a:t>24</a:t>
            </a:fld>
            <a:endParaRPr lang="it-IT" altLang="it-CH">
              <a:solidFill>
                <a:srgbClr val="000000"/>
              </a:solidFill>
            </a:endParaRPr>
          </a:p>
        </p:txBody>
      </p:sp>
      <p:sp>
        <p:nvSpPr>
          <p:cNvPr id="250883" name="Rectangle 2">
            <a:extLst>
              <a:ext uri="{FF2B5EF4-FFF2-40B4-BE49-F238E27FC236}">
                <a16:creationId xmlns:a16="http://schemas.microsoft.com/office/drawing/2014/main" id="{C7C19DB5-3550-C1E8-4A27-8948A07E27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4" name="Rectangle 3">
            <a:extLst>
              <a:ext uri="{FF2B5EF4-FFF2-40B4-BE49-F238E27FC236}">
                <a16:creationId xmlns:a16="http://schemas.microsoft.com/office/drawing/2014/main" id="{54BC303F-D59E-6B3C-1F38-61E8636197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1800 Palestine had about 300’000 inhabitants.</a:t>
            </a:r>
          </a:p>
          <a:p>
            <a:pPr eaLnBrk="1" hangingPunct="1">
              <a:spcBef>
                <a:spcPct val="0"/>
              </a:spcBef>
            </a:pPr>
            <a:r>
              <a:rPr lang="en-US" altLang="it-CH"/>
              <a:t>A portion of the land was owned collectively. The Turkish  land reform, whose purpose was to tax land ownership, forced the farmers to record their land in the name of Turkish or Lebanese great landowners, but retaining the right to live there and working. Later some great owners sold the land to the Zionists that expelled the Palestinian farmers. This affects only a small part of Palestine.</a:t>
            </a:r>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http://en.wikipedia.org/wiki/Tiberias</a:t>
            </a:r>
          </a:p>
          <a:p>
            <a:pPr eaLnBrk="1" hangingPunct="1">
              <a:spcBef>
                <a:spcPct val="0"/>
              </a:spcBef>
            </a:pPr>
            <a:r>
              <a:rPr lang="en-GB" altLang="it-CH"/>
              <a:t>http://en.wikipedia.org/wiki/Bethany_(Israel)</a:t>
            </a:r>
          </a:p>
          <a:p>
            <a:pPr eaLnBrk="1" hangingPunct="1">
              <a:spcBef>
                <a:spcPct val="0"/>
              </a:spcBef>
            </a:pPr>
            <a:r>
              <a:rPr lang="en-GB" altLang="it-CH"/>
              <a:t>http://en.wikipedia.org/wiki/Hebron</a:t>
            </a:r>
          </a:p>
          <a:p>
            <a:pPr eaLnBrk="1" hangingPunct="1">
              <a:spcBef>
                <a:spcPct val="0"/>
              </a:spcBef>
            </a:pPr>
            <a:r>
              <a:rPr lang="en-GB" altLang="it-CH"/>
              <a:t>http://en.wikipedia.org/wiki/Nazareth</a:t>
            </a:r>
          </a:p>
          <a:p>
            <a:pPr eaLnBrk="1" hangingPunct="1">
              <a:spcBef>
                <a:spcPct val="0"/>
              </a:spcBef>
            </a:pPr>
            <a:r>
              <a:rPr lang="en-GB" altLang="it-CH"/>
              <a:t>http://en.wikipedia.org/wiki/Jericho</a:t>
            </a:r>
          </a:p>
          <a:p>
            <a:pPr eaLnBrk="1" hangingPunct="1">
              <a:spcBef>
                <a:spcPct val="0"/>
              </a:spcBef>
            </a:pPr>
            <a:r>
              <a:rPr lang="en-GB" altLang="it-CH"/>
              <a:t>http://en.wikipedia.org/wiki/Betlehem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C876F836-89CE-E0B7-C7B6-0E62671ED2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E26D6921-0AAC-7924-E57C-D889F1056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252932" name="Segnaposto numero diapositiva 3">
            <a:extLst>
              <a:ext uri="{FF2B5EF4-FFF2-40B4-BE49-F238E27FC236}">
                <a16:creationId xmlns:a16="http://schemas.microsoft.com/office/drawing/2014/main" id="{7C78A541-0562-D471-7002-C68C8E52DD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806D5EA-C3F1-47C4-B886-6B44D21599D7}"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BACB3B67-E899-90E6-7A11-793A0CCD25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91716FA-6592-49A2-8C61-F69B1A46ABED}" type="slidenum">
              <a:rPr lang="it-IT" altLang="it-CH" smtClean="0">
                <a:solidFill>
                  <a:srgbClr val="000000"/>
                </a:solidFill>
              </a:rPr>
              <a:pPr>
                <a:spcBef>
                  <a:spcPct val="0"/>
                </a:spcBef>
              </a:pPr>
              <a:t>26</a:t>
            </a:fld>
            <a:endParaRPr lang="it-IT" altLang="it-CH">
              <a:solidFill>
                <a:srgbClr val="000000"/>
              </a:solidFill>
            </a:endParaRPr>
          </a:p>
        </p:txBody>
      </p:sp>
      <p:sp>
        <p:nvSpPr>
          <p:cNvPr id="254979" name="Rectangle 2">
            <a:extLst>
              <a:ext uri="{FF2B5EF4-FFF2-40B4-BE49-F238E27FC236}">
                <a16:creationId xmlns:a16="http://schemas.microsoft.com/office/drawing/2014/main" id="{41E50D42-08D9-DA7C-891E-0F69514815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80" name="Rectangle 3">
            <a:extLst>
              <a:ext uri="{FF2B5EF4-FFF2-40B4-BE49-F238E27FC236}">
                <a16:creationId xmlns:a16="http://schemas.microsoft.com/office/drawing/2014/main" id="{5F8113D9-F747-1BE0-1D33-57B73D9875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Note the turkish flag, up right side</a:t>
            </a:r>
          </a:p>
          <a:p>
            <a:pPr eaLnBrk="1" hangingPunct="1">
              <a:spcBef>
                <a:spcPct val="0"/>
              </a:spcBef>
            </a:pPr>
            <a:r>
              <a:rPr lang="en-GB" altLang="it-CH"/>
              <a:t>http://en.wikipedia.org/wiki/Jerusalem</a:t>
            </a:r>
          </a:p>
          <a:p>
            <a:pPr eaLnBrk="1" hangingPunct="1">
              <a:spcBef>
                <a:spcPct val="0"/>
              </a:spcBef>
            </a:pPr>
            <a:endParaRPr lang="en-GB" altLang="it-CH"/>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a:extLst>
              <a:ext uri="{FF2B5EF4-FFF2-40B4-BE49-F238E27FC236}">
                <a16:creationId xmlns:a16="http://schemas.microsoft.com/office/drawing/2014/main" id="{E6A7D607-65AB-4619-65CC-10E489BC04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586B71-3F48-4CD2-BA1A-0EC599578F55}" type="slidenum">
              <a:rPr lang="it-IT" altLang="it-CH" smtClean="0">
                <a:solidFill>
                  <a:srgbClr val="000000"/>
                </a:solidFill>
                <a:latin typeface="Arial" panose="020B0604020202020204" pitchFamily="34" charset="0"/>
              </a:rPr>
              <a:pPr>
                <a:spcBef>
                  <a:spcPct val="0"/>
                </a:spcBef>
              </a:pPr>
              <a:t>27</a:t>
            </a:fld>
            <a:endParaRPr lang="it-IT" altLang="it-CH">
              <a:solidFill>
                <a:srgbClr val="000000"/>
              </a:solidFill>
              <a:latin typeface="Arial" panose="020B0604020202020204" pitchFamily="34" charset="0"/>
            </a:endParaRPr>
          </a:p>
        </p:txBody>
      </p:sp>
      <p:sp>
        <p:nvSpPr>
          <p:cNvPr id="257027" name="Rectangle 2">
            <a:extLst>
              <a:ext uri="{FF2B5EF4-FFF2-40B4-BE49-F238E27FC236}">
                <a16:creationId xmlns:a16="http://schemas.microsoft.com/office/drawing/2014/main" id="{317CDA50-7778-96C9-A36A-11E9F945E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8" name="Rectangle 3">
            <a:extLst>
              <a:ext uri="{FF2B5EF4-FFF2-40B4-BE49-F238E27FC236}">
                <a16:creationId xmlns:a16="http://schemas.microsoft.com/office/drawing/2014/main" id="{04EF20DB-7549-151F-6E25-D4F97F70CD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http://en.wikipedia.org/wiki/Palestine/Christian</a:t>
            </a:r>
          </a:p>
          <a:p>
            <a:pPr eaLnBrk="1" hangingPunct="1">
              <a:spcBef>
                <a:spcPct val="0"/>
              </a:spcBef>
            </a:pPr>
            <a:r>
              <a:rPr lang="en-GB" altLang="it-CH"/>
              <a:t>http://en.wikipedia.org/wiki/Haredim</a:t>
            </a:r>
          </a:p>
          <a:p>
            <a:pPr eaLnBrk="1" hangingPunct="1">
              <a:spcBef>
                <a:spcPct val="0"/>
              </a:spcBef>
            </a:pPr>
            <a:r>
              <a:rPr lang="en-GB" altLang="it-CH"/>
              <a:t>http://en.wikipedia.org/wiki/Torah</a:t>
            </a:r>
          </a:p>
          <a:p>
            <a:pPr eaLnBrk="1" hangingPunct="1">
              <a:spcBef>
                <a:spcPct val="0"/>
              </a:spcBef>
            </a:pPr>
            <a:r>
              <a:rPr lang="en-GB" altLang="it-CH"/>
              <a:t>http://en.wikipedia.org/wiki/Koran</a:t>
            </a:r>
          </a:p>
          <a:p>
            <a:pPr eaLnBrk="1" hangingPunct="1">
              <a:spcBef>
                <a:spcPct val="0"/>
              </a:spcBef>
            </a:pPr>
            <a:r>
              <a:rPr lang="en-GB" altLang="it-CH"/>
              <a:t>http://en.wikipedia.org/wiki/Temple_Mount</a:t>
            </a:r>
          </a:p>
          <a:p>
            <a:pPr eaLnBrk="1" hangingPunct="1">
              <a:spcBef>
                <a:spcPct val="0"/>
              </a:spcBef>
            </a:pPr>
            <a:r>
              <a:rPr lang="en-GB" altLang="it-CH"/>
              <a:t>http://en.wikipedia.org/wiki/Wailing_wall</a:t>
            </a:r>
          </a:p>
          <a:p>
            <a:pPr eaLnBrk="1" hangingPunct="1">
              <a:spcBef>
                <a:spcPct val="0"/>
              </a:spcBef>
            </a:pPr>
            <a:r>
              <a:rPr lang="en-GB" altLang="it-CH"/>
              <a:t>https://en.wikipedia.org/wiki/Muslim_history_in_Palestine</a:t>
            </a:r>
          </a:p>
          <a:p>
            <a:pPr eaLnBrk="1" hangingPunct="1">
              <a:spcBef>
                <a:spcPct val="0"/>
              </a:spcBef>
            </a:pPr>
            <a:endParaRPr lang="en-GB" altLang="it-CH"/>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514F59AE-0ABD-AE04-0269-903F1009E3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9329F17-5533-40E2-BD10-726C7BB63014}" type="slidenum">
              <a:rPr lang="it-IT" altLang="it-CH" smtClean="0">
                <a:solidFill>
                  <a:srgbClr val="000000"/>
                </a:solidFill>
                <a:latin typeface="Arial" panose="020B0604020202020204" pitchFamily="34" charset="0"/>
              </a:rPr>
              <a:pPr>
                <a:spcBef>
                  <a:spcPct val="0"/>
                </a:spcBef>
              </a:pPr>
              <a:t>28</a:t>
            </a:fld>
            <a:endParaRPr lang="it-IT" altLang="it-CH">
              <a:solidFill>
                <a:srgbClr val="000000"/>
              </a:solidFill>
              <a:latin typeface="Arial" panose="020B0604020202020204" pitchFamily="34" charset="0"/>
            </a:endParaRPr>
          </a:p>
        </p:txBody>
      </p:sp>
      <p:sp>
        <p:nvSpPr>
          <p:cNvPr id="259075" name="Rectangle 2">
            <a:extLst>
              <a:ext uri="{FF2B5EF4-FFF2-40B4-BE49-F238E27FC236}">
                <a16:creationId xmlns:a16="http://schemas.microsoft.com/office/drawing/2014/main" id="{5AE8F151-8268-4C7F-BB12-8FFEB0266C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6" name="Rectangle 3">
            <a:extLst>
              <a:ext uri="{FF2B5EF4-FFF2-40B4-BE49-F238E27FC236}">
                <a16:creationId xmlns:a16="http://schemas.microsoft.com/office/drawing/2014/main" id="{F8AD2753-40F7-D026-0732-3321606A01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first Jews immigrated to Palestine for religious reasons and they integrated well with the local population.</a:t>
            </a:r>
            <a:endParaRPr lang="en-GB" altLang="it-CH"/>
          </a:p>
          <a:p>
            <a:pPr eaLnBrk="1" hangingPunct="1">
              <a:spcBef>
                <a:spcPct val="0"/>
              </a:spcBef>
            </a:pPr>
            <a:r>
              <a:rPr lang="en-US" altLang="it-CH"/>
              <a:t>Their presence will affect the choices of the Zionist Congress in Basel in 1897.</a:t>
            </a:r>
          </a:p>
          <a:p>
            <a:pPr eaLnBrk="1" hangingPunct="1">
              <a:spcBef>
                <a:spcPct val="0"/>
              </a:spcBef>
            </a:pPr>
            <a:endParaRPr lang="en-US" altLang="it-CH"/>
          </a:p>
          <a:p>
            <a:pPr eaLnBrk="1" hangingPunct="1">
              <a:spcBef>
                <a:spcPct val="0"/>
              </a:spcBef>
            </a:pPr>
            <a:r>
              <a:rPr lang="en-GB" altLang="it-CH"/>
              <a:t>http://en.wikipedia.org/wiki/Jews_of_Palestine</a:t>
            </a:r>
          </a:p>
          <a:p>
            <a:pPr eaLnBrk="1" hangingPunct="1">
              <a:spcBef>
                <a:spcPct val="0"/>
              </a:spcBef>
            </a:pPr>
            <a:r>
              <a:rPr lang="en-GB" altLang="it-CH"/>
              <a:t>http://en.wikipedia.org/wiki/Rishon_LeZion</a:t>
            </a:r>
          </a:p>
          <a:p>
            <a:pPr eaLnBrk="1" hangingPunct="1">
              <a:spcBef>
                <a:spcPct val="0"/>
              </a:spcBef>
            </a:pPr>
            <a:r>
              <a:rPr lang="en-GB" altLang="it-CH"/>
              <a:t>https://en.wikipedia.org/wiki/Mizrahi_Jews</a:t>
            </a:r>
          </a:p>
          <a:p>
            <a:pPr eaLnBrk="1" hangingPunct="1">
              <a:spcBef>
                <a:spcPct val="0"/>
              </a:spcBef>
            </a:pPr>
            <a:r>
              <a:rPr lang="en-GB" altLang="it-CH"/>
              <a:t>https://en.wikipedia.org/wiki/Sephardi_Jews</a:t>
            </a:r>
          </a:p>
          <a:p>
            <a:pPr eaLnBrk="1" hangingPunct="1">
              <a:spcBef>
                <a:spcPct val="0"/>
              </a:spcBef>
            </a:pPr>
            <a:r>
              <a:rPr lang="en-GB" altLang="it-CH"/>
              <a:t>https://en.wikipedia.org/wiki/Ashkenazi_Jews</a:t>
            </a:r>
          </a:p>
          <a:p>
            <a:pPr eaLnBrk="1" hangingPunct="1">
              <a:spcBef>
                <a:spcPct val="0"/>
              </a:spcBef>
            </a:pPr>
            <a:endParaRPr lang="en-GB" altLang="it-CH"/>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A63FC8FD-05F4-0FA9-4E98-0AFF0FB6D5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E6EA94-A7F0-4029-B208-530798A9C1FF}" type="slidenum">
              <a:rPr lang="it-IT" altLang="it-CH" smtClean="0">
                <a:solidFill>
                  <a:srgbClr val="000000"/>
                </a:solidFill>
                <a:latin typeface="Arial" panose="020B0604020202020204" pitchFamily="34" charset="0"/>
              </a:rPr>
              <a:pPr>
                <a:spcBef>
                  <a:spcPct val="0"/>
                </a:spcBef>
              </a:pPr>
              <a:t>29</a:t>
            </a:fld>
            <a:endParaRPr lang="it-IT" altLang="it-CH">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26DBBA49-2169-5D78-8E59-FC00B8924C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DE4D8E10-6D44-3AD4-2949-ED03E603B3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After the 1883 Berlin conference the European countries accelerated the colonialization of Africa and Asia</a:t>
            </a:r>
          </a:p>
          <a:p>
            <a:pPr eaLnBrk="1" hangingPunct="1">
              <a:spcBef>
                <a:spcPct val="0"/>
              </a:spcBef>
            </a:pPr>
            <a:endParaRPr lang="en-GB" altLang="it-CH"/>
          </a:p>
          <a:p>
            <a:pPr eaLnBrk="1" hangingPunct="1">
              <a:spcBef>
                <a:spcPct val="0"/>
              </a:spcBef>
            </a:pPr>
            <a:r>
              <a:rPr lang="en-GB" altLang="it-CH"/>
              <a:t>http://en.wikipedia.org/wiki/Kaiser_Wilhelm_II</a:t>
            </a:r>
          </a:p>
          <a:p>
            <a:pPr eaLnBrk="1" hangingPunct="1">
              <a:spcBef>
                <a:spcPct val="0"/>
              </a:spcBef>
            </a:pPr>
            <a:r>
              <a:rPr lang="en-GB" altLang="it-CH"/>
              <a:t>http://en.wikipedia.org/wiki/Church_of_the_Nativity</a:t>
            </a:r>
          </a:p>
          <a:p>
            <a:pPr eaLnBrk="1" hangingPunct="1">
              <a:spcBef>
                <a:spcPct val="0"/>
              </a:spcBef>
            </a:pPr>
            <a:r>
              <a:rPr lang="en-GB" altLang="it-CH"/>
              <a:t>http://en.wikipedia.org/wiki/Templers_(religious_believers)</a:t>
            </a:r>
          </a:p>
          <a:p>
            <a:pPr eaLnBrk="1" hangingPunct="1">
              <a:spcBef>
                <a:spcPct val="0"/>
              </a:spcBef>
            </a:pPr>
            <a:r>
              <a:rPr lang="en-GB" altLang="it-CH"/>
              <a:t>http://en.wikipedia.org/wiki/German_Colony,_Haifa</a:t>
            </a:r>
          </a:p>
          <a:p>
            <a:pPr eaLnBrk="1" hangingPunct="1">
              <a:spcBef>
                <a:spcPct val="0"/>
              </a:spcBef>
            </a:pPr>
            <a:r>
              <a:rPr lang="en-GB" altLang="it-CH"/>
              <a:t>http://www.jstor.org/stable/40694582?seq=1#page_scan_tab_contents</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015F4B84-0AD3-50AF-743B-86AC31EBF3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3C21486B-5298-ECFE-3671-0439BFAD2B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specious justifications put forward by Zionists:</a:t>
            </a:r>
          </a:p>
          <a:p>
            <a:endParaRPr lang="en-US" altLang="en-US"/>
          </a:p>
          <a:p>
            <a:r>
              <a:rPr lang="en-US" altLang="en-US"/>
              <a:t>Anti-Semitism - The Jewish people have always been persecuted (e.g. pogroms) so they must have a place to stay in safety</a:t>
            </a:r>
          </a:p>
          <a:p>
            <a:endParaRPr lang="en-US" altLang="en-US"/>
          </a:p>
          <a:p>
            <a:r>
              <a:rPr lang="en-US" altLang="en-US"/>
              <a:t>Historical right - Palestine was inhabited by Jews so it belongs to the Jews - Palestine was uninhabited</a:t>
            </a:r>
          </a:p>
          <a:p>
            <a:endParaRPr lang="en-US" altLang="en-US"/>
          </a:p>
          <a:p>
            <a:r>
              <a:rPr lang="en-US" altLang="en-US"/>
              <a:t>Divine right - Palestine was promised by God to the Jews; the Jews are the Chosen People.</a:t>
            </a:r>
          </a:p>
          <a:p>
            <a:endParaRPr lang="en-US" altLang="en-US"/>
          </a:p>
          <a:p>
            <a:r>
              <a:rPr lang="en-US" altLang="en-US"/>
              <a:t>Balfour Declaration, UN 181, etc. etc.</a:t>
            </a:r>
          </a:p>
          <a:p>
            <a:endParaRPr lang="en-US" altLang="en-US"/>
          </a:p>
          <a:p>
            <a:r>
              <a:rPr lang="en-US" altLang="en-US"/>
              <a:t>https://www.palestineremembered.com/David_Ben_Gurion_To_His_Son_Amos_Written_OCT_5th_1937.html</a:t>
            </a:r>
          </a:p>
          <a:p>
            <a:endParaRPr lang="en-US" altLang="en-US"/>
          </a:p>
        </p:txBody>
      </p:sp>
      <p:sp>
        <p:nvSpPr>
          <p:cNvPr id="207876" name="Segnaposto numero diapositiva 3">
            <a:extLst>
              <a:ext uri="{FF2B5EF4-FFF2-40B4-BE49-F238E27FC236}">
                <a16:creationId xmlns:a16="http://schemas.microsoft.com/office/drawing/2014/main" id="{1BF85F65-5F7F-AFD6-A6C3-9E9F6E0498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D3ED97-D078-4AFA-94B7-37FF9720E580}"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4CFAD787-B2EE-A580-9479-8985F4D990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0B1DED-3FE2-47DC-B8C3-2B4F480B5271}" type="slidenum">
              <a:rPr lang="it-IT" altLang="it-CH" sz="1800" smtClean="0">
                <a:solidFill>
                  <a:srgbClr val="000000"/>
                </a:solidFill>
                <a:latin typeface="Arial" panose="020B0604020202020204" pitchFamily="34" charset="0"/>
              </a:rPr>
              <a:pPr>
                <a:spcBef>
                  <a:spcPct val="0"/>
                </a:spcBef>
              </a:pPr>
              <a:t>30</a:t>
            </a:fld>
            <a:endParaRPr lang="it-IT" altLang="it-CH" sz="1800">
              <a:solidFill>
                <a:srgbClr val="000000"/>
              </a:solidFill>
              <a:latin typeface="Arial" panose="020B0604020202020204" pitchFamily="34" charset="0"/>
            </a:endParaRPr>
          </a:p>
        </p:txBody>
      </p:sp>
      <p:sp>
        <p:nvSpPr>
          <p:cNvPr id="263171" name="Rectangle 2">
            <a:extLst>
              <a:ext uri="{FF2B5EF4-FFF2-40B4-BE49-F238E27FC236}">
                <a16:creationId xmlns:a16="http://schemas.microsoft.com/office/drawing/2014/main" id="{D2A8B18A-25A3-B369-35C2-1C995A060F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7940FA3C-5D01-21AA-CA2C-1FD2613A97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On the first platform the Wailing wall was already embodied : the intention to settle in Palestine and not in an other country was clear since the beginning.</a:t>
            </a:r>
          </a:p>
          <a:p>
            <a:pPr eaLnBrk="1" hangingPunct="1">
              <a:spcBef>
                <a:spcPct val="0"/>
              </a:spcBef>
            </a:pPr>
            <a:r>
              <a:rPr lang="en-US" altLang="it-CH"/>
              <a:t>Basel in Switzerland was chosen because, in Germany, Zionism was considered wrong by the majority of Jews.</a:t>
            </a:r>
          </a:p>
          <a:p>
            <a:pPr eaLnBrk="1" hangingPunct="1">
              <a:spcBef>
                <a:spcPct val="0"/>
              </a:spcBef>
            </a:pPr>
            <a:endParaRPr lang="en-US" altLang="it-CH"/>
          </a:p>
          <a:p>
            <a:pPr eaLnBrk="1" hangingPunct="1">
              <a:spcBef>
                <a:spcPct val="0"/>
              </a:spcBef>
            </a:pPr>
            <a:r>
              <a:rPr lang="en-US" altLang="it-CH"/>
              <a:t>Theodor Herzl, founder of the Zionist movement talking about the Arabs of Palestine in 1895: "Drive the poor people across the border by refusing them work. The process of expropriation and displacement of the poor must be conducted discreetly and with caution. "</a:t>
            </a:r>
          </a:p>
          <a:p>
            <a:pPr eaLnBrk="1" hangingPunct="1">
              <a:spcBef>
                <a:spcPct val="0"/>
              </a:spcBef>
            </a:pPr>
            <a:endParaRPr lang="en-US" altLang="it-CH"/>
          </a:p>
          <a:p>
            <a:pPr eaLnBrk="1" hangingPunct="1">
              <a:spcBef>
                <a:spcPct val="0"/>
              </a:spcBef>
            </a:pPr>
            <a:r>
              <a:rPr lang="en-GB" altLang="it-CH"/>
              <a:t>http://en.wikipedia.org/wiki/History_of_Zionism</a:t>
            </a:r>
          </a:p>
          <a:p>
            <a:pPr eaLnBrk="1" hangingPunct="1">
              <a:spcBef>
                <a:spcPct val="0"/>
              </a:spcBef>
            </a:pPr>
            <a:r>
              <a:rPr lang="en-GB" altLang="it-CH"/>
              <a:t>http://en.wikipedia.org/wiki/Jewish_National_Fund</a:t>
            </a:r>
          </a:p>
          <a:p>
            <a:pPr eaLnBrk="1" hangingPunct="1">
              <a:spcBef>
                <a:spcPct val="0"/>
              </a:spcBef>
            </a:pPr>
            <a:r>
              <a:rPr lang="en-GB" altLang="it-CH"/>
              <a:t>http://en.wikipedia.org/wiki/Zionism_is_racism</a:t>
            </a:r>
          </a:p>
          <a:p>
            <a:pPr eaLnBrk="1" hangingPunct="1">
              <a:spcBef>
                <a:spcPct val="0"/>
              </a:spcBef>
            </a:pPr>
            <a:r>
              <a:rPr lang="en-GB" altLang="it-CH"/>
              <a:t>http://en.wikipedia.org/wiki/Haredim_and_Zionism</a:t>
            </a:r>
          </a:p>
          <a:p>
            <a:pPr eaLnBrk="1" hangingPunct="1">
              <a:spcBef>
                <a:spcPct val="0"/>
              </a:spcBef>
            </a:pPr>
            <a:r>
              <a:rPr lang="en-GB" altLang="it-CH"/>
              <a:t>https://www.livescience.com/40247-ashkenazi-jews-have-european-genes.html </a:t>
            </a:r>
          </a:p>
          <a:p>
            <a:pPr eaLnBrk="1" hangingPunct="1">
              <a:spcBef>
                <a:spcPct val="0"/>
              </a:spcBef>
            </a:pPr>
            <a:endParaRPr lang="en-GB" altLang="it-CH"/>
          </a:p>
          <a:p>
            <a:pPr eaLnBrk="1" hangingPunct="1">
              <a:spcBef>
                <a:spcPct val="0"/>
              </a:spcBef>
            </a:pPr>
            <a:r>
              <a:rPr lang="en-GB" altLang="it-CH"/>
              <a:t>https://www.routledge.com/Sociological-Knowledge-and-Collective-Identity-S-N-Eisenstadt-and-Israeli/Sinai/p/book/9781138351837</a:t>
            </a:r>
          </a:p>
          <a:p>
            <a:pPr eaLnBrk="1" hangingPunct="1">
              <a:spcBef>
                <a:spcPct val="0"/>
              </a:spcBef>
            </a:pPr>
            <a:r>
              <a:rPr lang="en-GB" altLang="it-CH"/>
              <a:t>https://en.wikipedia.org/wiki/Saul_Raphael_Landau</a:t>
            </a:r>
          </a:p>
          <a:p>
            <a:pPr eaLnBrk="1" hangingPunct="1">
              <a:spcBef>
                <a:spcPct val="0"/>
              </a:spcBef>
            </a:pPr>
            <a:r>
              <a:rPr lang="en-GB" altLang="it-CH"/>
              <a:t>https://en.wikipedia.org/wiki/Israel_Zangwill</a:t>
            </a:r>
          </a:p>
          <a:p>
            <a:pPr eaLnBrk="1" hangingPunct="1">
              <a:spcBef>
                <a:spcPct val="0"/>
              </a:spcBef>
            </a:pPr>
            <a:r>
              <a:rPr lang="en-GB" altLang="it-CH"/>
              <a:t>https://en.wikipedia.org/wiki/Israel_Zangwill#References</a:t>
            </a:r>
          </a:p>
          <a:p>
            <a:pPr eaLnBrk="1" hangingPunct="1">
              <a:spcBef>
                <a:spcPct val="0"/>
              </a:spcBef>
            </a:pPr>
            <a:r>
              <a:rPr lang="en-GB" altLang="it-CH"/>
              <a:t>https://en.wikipedia.org/wiki/Jewish_Territorial_Organization</a:t>
            </a:r>
          </a:p>
          <a:p>
            <a:pPr eaLnBrk="1" hangingPunct="1">
              <a:spcBef>
                <a:spcPct val="0"/>
              </a:spcBef>
            </a:pPr>
            <a:r>
              <a:rPr lang="en-GB" altLang="it-CH"/>
              <a:t>https://en.wikipedia.org/wiki/Jewish_Colonisation_Association</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E4063280-517A-4AC6-2BF8-4BD97A30EE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30901F9D-70BB-2612-31AD-3BD3380549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Anti-Zionist Jews believe that Jews must atone for God's curse by remaining scattered around the world. The creation of a nation of the Jews is therefore contrary to the Hebrew scriptures according to which only the Messiah who will come can indicate to the Jews where they can create their nation.</a:t>
            </a:r>
          </a:p>
          <a:p>
            <a:endParaRPr lang="en-US" altLang="en-US"/>
          </a:p>
          <a:p>
            <a:r>
              <a:rPr lang="en-US" altLang="en-US"/>
              <a:t>https://en.wikipedia.org/wiki/Semitic_people</a:t>
            </a:r>
          </a:p>
          <a:p>
            <a:r>
              <a:rPr lang="en-US" altLang="en-US"/>
              <a:t>https://en.wikipedia.org/wiki/Mizraim</a:t>
            </a:r>
          </a:p>
          <a:p>
            <a:r>
              <a:rPr lang="en-US" altLang="en-US"/>
              <a:t>https://en.wikipedia.org/wiki/Sephardi_Jews</a:t>
            </a:r>
          </a:p>
          <a:p>
            <a:r>
              <a:rPr lang="en-US" altLang="en-US"/>
              <a:t>https://en.wikipedia.org/wiki/Ashkenazi_Jews</a:t>
            </a:r>
          </a:p>
          <a:p>
            <a:r>
              <a:rPr lang="en-US" altLang="en-US"/>
              <a:t>https://www.nkusa.org/</a:t>
            </a:r>
          </a:p>
          <a:p>
            <a:endParaRPr lang="en-US" altLang="en-US"/>
          </a:p>
          <a:p>
            <a:r>
              <a:rPr lang="en-US" altLang="en-US"/>
              <a:t>The invention of the Jewish people </a:t>
            </a:r>
            <a:r>
              <a:rPr lang="it-CH" altLang="en-US"/>
              <a:t>- Shlomo Sand</a:t>
            </a:r>
            <a:endParaRPr lang="en-US" altLang="en-US"/>
          </a:p>
        </p:txBody>
      </p:sp>
      <p:sp>
        <p:nvSpPr>
          <p:cNvPr id="265220" name="Segnaposto numero diapositiva 3">
            <a:extLst>
              <a:ext uri="{FF2B5EF4-FFF2-40B4-BE49-F238E27FC236}">
                <a16:creationId xmlns:a16="http://schemas.microsoft.com/office/drawing/2014/main" id="{FC5DEAC8-AEA6-6AB7-8676-3031B3E5F1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B26F25-C23E-4AAD-9CCF-EF8D3CF54F1B}"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a:extLst>
              <a:ext uri="{FF2B5EF4-FFF2-40B4-BE49-F238E27FC236}">
                <a16:creationId xmlns:a16="http://schemas.microsoft.com/office/drawing/2014/main" id="{3B1C02FC-A0E3-6466-8303-F28E275043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9BBC11-4C8C-4FB5-B812-B28184F27E02}"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267267" name="Rectangle 2">
            <a:extLst>
              <a:ext uri="{FF2B5EF4-FFF2-40B4-BE49-F238E27FC236}">
                <a16:creationId xmlns:a16="http://schemas.microsoft.com/office/drawing/2014/main" id="{33CFA0F9-091B-CF30-67BD-C2A9C222A6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8" name="Rectangle 3">
            <a:extLst>
              <a:ext uri="{FF2B5EF4-FFF2-40B4-BE49-F238E27FC236}">
                <a16:creationId xmlns:a16="http://schemas.microsoft.com/office/drawing/2014/main" id="{5C30B54B-DB7C-D8AC-0925-FD5AD56B05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The style of dwellings are Russian as many Jews came from Russia.</a:t>
            </a:r>
          </a:p>
          <a:p>
            <a:pPr eaLnBrk="1" hangingPunct="1">
              <a:spcBef>
                <a:spcPct val="0"/>
              </a:spcBef>
            </a:pPr>
            <a:endParaRPr lang="fr-CH" altLang="it-CH"/>
          </a:p>
          <a:p>
            <a:pPr eaLnBrk="1" hangingPunct="1">
              <a:spcBef>
                <a:spcPct val="0"/>
              </a:spcBef>
            </a:pPr>
            <a:r>
              <a:rPr lang="fr-CH" altLang="it-CH">
                <a:solidFill>
                  <a:srgbClr val="000000"/>
                </a:solidFill>
              </a:rPr>
              <a:t>http://en.wikipedia.org/wiki/Sionist</a:t>
            </a:r>
          </a:p>
          <a:p>
            <a:pPr eaLnBrk="1" hangingPunct="1">
              <a:spcBef>
                <a:spcPct val="0"/>
              </a:spcBef>
            </a:pPr>
            <a:r>
              <a:rPr lang="it-IT" altLang="it-CH">
                <a:solidFill>
                  <a:srgbClr val="000000"/>
                </a:solidFill>
              </a:rPr>
              <a:t>http://en.wikipedia.org/wiki/Hashomer</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1963D6E1-4154-6F98-EDAC-84A4C6EDAB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AF9692-4B46-46BD-A816-9D59B95EF9FD}" type="slidenum">
              <a:rPr lang="it-IT" altLang="it-CH" smtClean="0">
                <a:solidFill>
                  <a:srgbClr val="000000"/>
                </a:solidFill>
                <a:latin typeface="Arial" panose="020B0604020202020204" pitchFamily="34" charset="0"/>
              </a:rPr>
              <a:pPr>
                <a:spcBef>
                  <a:spcPct val="0"/>
                </a:spcBef>
              </a:pPr>
              <a:t>33</a:t>
            </a:fld>
            <a:endParaRPr lang="it-IT" altLang="it-CH">
              <a:solidFill>
                <a:srgbClr val="000000"/>
              </a:solidFill>
              <a:latin typeface="Arial" panose="020B0604020202020204" pitchFamily="34" charset="0"/>
            </a:endParaRPr>
          </a:p>
        </p:txBody>
      </p:sp>
      <p:sp>
        <p:nvSpPr>
          <p:cNvPr id="269315" name="Rectangle 2">
            <a:extLst>
              <a:ext uri="{FF2B5EF4-FFF2-40B4-BE49-F238E27FC236}">
                <a16:creationId xmlns:a16="http://schemas.microsoft.com/office/drawing/2014/main" id="{2FA2F52C-5D05-B851-33EF-A4887A9FCC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6" name="Rectangle 3">
            <a:extLst>
              <a:ext uri="{FF2B5EF4-FFF2-40B4-BE49-F238E27FC236}">
                <a16:creationId xmlns:a16="http://schemas.microsoft.com/office/drawing/2014/main" id="{B5049835-4E8F-CC32-EAAD-1F0E1E7FA4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Today the Zionists use the Ottoman law of 1858 to confiscate land from the Palestinians.</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http://en.wikipedia.org/wiki/Ottoman_Empire</a:t>
            </a:r>
          </a:p>
          <a:p>
            <a:pPr eaLnBrk="1" hangingPunct="1">
              <a:spcBef>
                <a:spcPct val="0"/>
              </a:spcBef>
            </a:pPr>
            <a:r>
              <a:rPr lang="en-GB" altLang="it-CH"/>
              <a:t>http://en.wikipedia.org/wiki/Tanzimat#Effects_of_the_Tanzimat_reforms</a:t>
            </a:r>
          </a:p>
          <a:p>
            <a:r>
              <a:rPr lang="it-CH" altLang="it-CH">
                <a:solidFill>
                  <a:srgbClr val="000000"/>
                </a:solidFill>
              </a:rPr>
              <a:t>http://en.wikipedia.org/wiki/Ottoman_Land_Code_of_1858</a:t>
            </a:r>
          </a:p>
          <a:p>
            <a:pPr eaLnBrk="1" hangingPunct="1">
              <a:spcBef>
                <a:spcPct val="0"/>
              </a:spcBef>
            </a:pPr>
            <a:endParaRPr lang="en-GB" altLang="it-CH"/>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478CCAC9-BB71-864A-D15D-526045404C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81B9DD-C415-46F1-BE92-CCEF4339B38A}" type="slidenum">
              <a:rPr lang="it-IT" altLang="it-CH" smtClean="0">
                <a:solidFill>
                  <a:srgbClr val="000000"/>
                </a:solidFill>
              </a:rPr>
              <a:pPr>
                <a:spcBef>
                  <a:spcPct val="0"/>
                </a:spcBef>
              </a:pPr>
              <a:t>34</a:t>
            </a:fld>
            <a:endParaRPr lang="it-IT" altLang="it-CH">
              <a:solidFill>
                <a:srgbClr val="000000"/>
              </a:solidFill>
            </a:endParaRPr>
          </a:p>
        </p:txBody>
      </p:sp>
      <p:sp>
        <p:nvSpPr>
          <p:cNvPr id="271363" name="Rectangle 2">
            <a:extLst>
              <a:ext uri="{FF2B5EF4-FFF2-40B4-BE49-F238E27FC236}">
                <a16:creationId xmlns:a16="http://schemas.microsoft.com/office/drawing/2014/main" id="{EC774E48-5C24-C3E3-5551-BA6DDF28E0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4" name="Rectangle 3">
            <a:extLst>
              <a:ext uri="{FF2B5EF4-FFF2-40B4-BE49-F238E27FC236}">
                <a16:creationId xmlns:a16="http://schemas.microsoft.com/office/drawing/2014/main" id="{4FBF78A6-5732-230B-C71A-72B38BCA8E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Palestine was not the "desert inhabited only by nomadic Bedouins“, as the Zionists say.</a:t>
            </a:r>
          </a:p>
          <a:p>
            <a:pPr eaLnBrk="1" hangingPunct="1">
              <a:spcBef>
                <a:spcPct val="0"/>
              </a:spcBef>
            </a:pPr>
            <a:r>
              <a:rPr lang="fr-CH" altLang="it-CH"/>
              <a:t>http://nabataea.net/jerusalem.html</a:t>
            </a:r>
          </a:p>
          <a:p>
            <a:pPr eaLnBrk="1" hangingPunct="1">
              <a:spcBef>
                <a:spcPct val="0"/>
              </a:spcBef>
            </a:pPr>
            <a:endParaRPr lang="fr-CH" altLang="it-CH"/>
          </a:p>
          <a:p>
            <a:pPr eaLnBrk="1" hangingPunct="1">
              <a:spcBef>
                <a:spcPct val="0"/>
              </a:spcBef>
            </a:pPr>
            <a:endParaRPr lang="fr-CH" altLang="it-CH"/>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DBB0C8B9-A66F-A3A1-5BE8-E7533FA956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30C70E-C146-4EB4-B46E-02EEDE73FCF8}" type="slidenum">
              <a:rPr lang="it-IT" altLang="it-CH" smtClean="0">
                <a:solidFill>
                  <a:srgbClr val="000000"/>
                </a:solidFill>
              </a:rPr>
              <a:pPr>
                <a:spcBef>
                  <a:spcPct val="0"/>
                </a:spcBef>
              </a:pPr>
              <a:t>35</a:t>
            </a:fld>
            <a:endParaRPr lang="it-IT" altLang="it-CH">
              <a:solidFill>
                <a:srgbClr val="000000"/>
              </a:solidFill>
            </a:endParaRPr>
          </a:p>
        </p:txBody>
      </p:sp>
      <p:sp>
        <p:nvSpPr>
          <p:cNvPr id="273411" name="Rectangle 2">
            <a:extLst>
              <a:ext uri="{FF2B5EF4-FFF2-40B4-BE49-F238E27FC236}">
                <a16:creationId xmlns:a16="http://schemas.microsoft.com/office/drawing/2014/main" id="{9F4927F4-A04A-F59D-9B05-CE1D1DD0B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4AA89D15-030E-734E-FD30-1AE5C957F5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http://nabataea.net/jerusalem.html</a:t>
            </a:r>
          </a:p>
          <a:p>
            <a:pPr eaLnBrk="1" hangingPunct="1">
              <a:spcBef>
                <a:spcPct val="0"/>
              </a:spcBef>
            </a:pPr>
            <a:endParaRPr lang="fr-CH"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6CB1DB7B-6708-2541-42AE-B56BF55135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913F52A7-19AC-C79F-E902-9C7B8C3CA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http://it.wikipedia.org/wiki/Nablus</a:t>
            </a:r>
          </a:p>
          <a:p>
            <a:endParaRPr lang="it-CH" altLang="it-CH"/>
          </a:p>
        </p:txBody>
      </p:sp>
      <p:sp>
        <p:nvSpPr>
          <p:cNvPr id="275460" name="Segnaposto numero diapositiva 3">
            <a:extLst>
              <a:ext uri="{FF2B5EF4-FFF2-40B4-BE49-F238E27FC236}">
                <a16:creationId xmlns:a16="http://schemas.microsoft.com/office/drawing/2014/main" id="{1316BF48-B1EE-6B8C-69B2-1DC09EC5B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AE5281-59C7-4211-A304-38C787CE42D2}"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a:extLst>
              <a:ext uri="{FF2B5EF4-FFF2-40B4-BE49-F238E27FC236}">
                <a16:creationId xmlns:a16="http://schemas.microsoft.com/office/drawing/2014/main" id="{56C58190-12F8-D8B2-9D22-095A62F1D4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A6BA85-BF54-42F7-B993-624AF58BF96F}"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
        <p:nvSpPr>
          <p:cNvPr id="277507" name="Rectangle 2">
            <a:extLst>
              <a:ext uri="{FF2B5EF4-FFF2-40B4-BE49-F238E27FC236}">
                <a16:creationId xmlns:a16="http://schemas.microsoft.com/office/drawing/2014/main" id="{57311CCD-666E-5863-07CC-E595C11FBB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8" name="Rectangle 3">
            <a:extLst>
              <a:ext uri="{FF2B5EF4-FFF2-40B4-BE49-F238E27FC236}">
                <a16:creationId xmlns:a16="http://schemas.microsoft.com/office/drawing/2014/main" id="{20505C4F-64FB-50A9-84C9-6DAFC52DDE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http://en.wikipedia.org/wiki/Arab_Kingdom_of_Syria</a:t>
            </a:r>
          </a:p>
          <a:p>
            <a:r>
              <a:rPr lang="it-CH" altLang="it-CH">
                <a:solidFill>
                  <a:srgbClr val="000000"/>
                </a:solidFill>
              </a:rPr>
              <a:t>http://en.wikipedia.org/wiki/Lawrence_of_arabia</a:t>
            </a:r>
          </a:p>
          <a:p>
            <a:r>
              <a:rPr lang="it-CH" altLang="it-CH">
                <a:solidFill>
                  <a:srgbClr val="000000"/>
                </a:solidFill>
              </a:rPr>
              <a:t>https://en.wikipedia.org/wiki/McMahon%E2%80%93Hussein_Correspondence</a:t>
            </a:r>
          </a:p>
          <a:p>
            <a:endParaRPr lang="en-GB" altLang="it-CH"/>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9FE1EA1D-19C5-626C-270A-9A4114DE5B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C8C550C7-41C5-BE5B-3609-A57E93D52DC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 Century of War: Anglo-American Oil Politics and the New World Order,  by F. William Engdahl </a:t>
            </a:r>
          </a:p>
          <a:p>
            <a:endParaRPr lang="en-US" altLang="en-US"/>
          </a:p>
          <a:p>
            <a:r>
              <a:rPr lang="en-US" altLang="en-US"/>
              <a:t>The Sykes Piccot Agreement was inspired by Edward Gray, Secretary of State for Foreign Affairs of the British Government. EG was a supporter of a colonial policy in the ME and Africa that allowed the great powers to control and subjugate the local populations (which according to an EG 1907 discourse had to be divided and impoverished to prevent them from joining and becoming a fearsome adversary of the great colonial powers) and allow access to resources. The establishment of a Jewish colony in Palestine as an element of division and destabilization and the divisions operated with the Sykes Piccot agreement flow in this direction. Even the 1915 Gallipoli disaster prompted England to focus more on Palestine and the Arab countries.</a:t>
            </a:r>
          </a:p>
          <a:p>
            <a:endParaRPr lang="en-US" altLang="en-US"/>
          </a:p>
          <a:p>
            <a:r>
              <a:rPr lang="en-US" altLang="en-US"/>
              <a:t>The Sikes Picot agreement was confirmed in the San Remo conference in 1920.</a:t>
            </a:r>
          </a:p>
          <a:p>
            <a:endParaRPr lang="en-US" altLang="en-US"/>
          </a:p>
          <a:p>
            <a:r>
              <a:rPr lang="en-US" altLang="en-US"/>
              <a:t>https://en.wikipedia.org/wiki/Edward_Grey,_1st_Viscount_Grey_of_Fallodon</a:t>
            </a:r>
          </a:p>
          <a:p>
            <a:r>
              <a:rPr lang="en-US" altLang="en-US"/>
              <a:t>http://en.wikipedia.org/wiki/Sykes-Picot</a:t>
            </a:r>
          </a:p>
          <a:p>
            <a:r>
              <a:rPr lang="en-US" altLang="en-US"/>
              <a:t>https://en.wikipedia.org/wiki/Gallipoli_Campaign</a:t>
            </a:r>
          </a:p>
          <a:p>
            <a:r>
              <a:rPr lang="en-US" altLang="en-US"/>
              <a:t>https://www.dailymaverick.co.za/article/2020-03-17-britains-hidden-information-policy-in-the-middle-east/</a:t>
            </a:r>
          </a:p>
          <a:p>
            <a:r>
              <a:rPr lang="en-US" altLang="en-US"/>
              <a:t>https://en.wikipedia.org/wiki/Treaty_of_Lausanne</a:t>
            </a:r>
          </a:p>
          <a:p>
            <a:r>
              <a:rPr lang="en-US" altLang="en-US"/>
              <a:t>https://en.wikipedia.org/wiki/Mandate_for_Palestine#/media/File:MPK1-426_Sykes_Picot_Agreement_Map_signed_8_May_1916.jpg</a:t>
            </a:r>
          </a:p>
          <a:p>
            <a:endParaRPr lang="en-US" altLang="en-US"/>
          </a:p>
          <a:p>
            <a:r>
              <a:rPr lang="en-US" altLang="en-US"/>
              <a:t>https://en.wikipedia.org/wiki/BAZAN_Group#History</a:t>
            </a:r>
          </a:p>
          <a:p>
            <a:r>
              <a:rPr lang="en-US" altLang="en-US"/>
              <a:t>https://en.wikipedia.org/wiki/Kirkuk%E2%80%93Haifa_oil_pipeline</a:t>
            </a:r>
          </a:p>
          <a:p>
            <a:endParaRPr lang="en-US" altLang="en-US"/>
          </a:p>
        </p:txBody>
      </p:sp>
      <p:sp>
        <p:nvSpPr>
          <p:cNvPr id="279556" name="Segnaposto numero diapositiva 3">
            <a:extLst>
              <a:ext uri="{FF2B5EF4-FFF2-40B4-BE49-F238E27FC236}">
                <a16:creationId xmlns:a16="http://schemas.microsoft.com/office/drawing/2014/main" id="{D58BC9A2-6AFF-71CC-C751-0C3D803C6A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42F63F-40E2-4FE1-8D6F-548DB782A27E}"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CAD4DB20-41A1-902E-85AF-C75A1B0EE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682B22-6FCC-45CA-B778-2D55C6E8C4D7}" type="slidenum">
              <a:rPr lang="it-IT" altLang="it-CH" smtClean="0">
                <a:solidFill>
                  <a:srgbClr val="000000"/>
                </a:solidFill>
                <a:latin typeface="Arial" panose="020B0604020202020204" pitchFamily="34" charset="0"/>
              </a:rPr>
              <a:pPr>
                <a:spcBef>
                  <a:spcPct val="0"/>
                </a:spcBef>
              </a:pPr>
              <a:t>39</a:t>
            </a:fld>
            <a:endParaRPr lang="it-IT" altLang="it-CH">
              <a:solidFill>
                <a:srgbClr val="000000"/>
              </a:solidFill>
              <a:latin typeface="Arial" panose="020B0604020202020204" pitchFamily="34" charset="0"/>
            </a:endParaRPr>
          </a:p>
        </p:txBody>
      </p:sp>
      <p:sp>
        <p:nvSpPr>
          <p:cNvPr id="281603" name="Rectangle 2">
            <a:extLst>
              <a:ext uri="{FF2B5EF4-FFF2-40B4-BE49-F238E27FC236}">
                <a16:creationId xmlns:a16="http://schemas.microsoft.com/office/drawing/2014/main" id="{C341CC8B-60BA-F7B3-8AFC-D5F981534C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4" name="Rectangle 3">
            <a:extLst>
              <a:ext uri="{FF2B5EF4-FFF2-40B4-BE49-F238E27FC236}">
                <a16:creationId xmlns:a16="http://schemas.microsoft.com/office/drawing/2014/main" id="{1BB27F9C-F289-73E3-AE41-4680CAC9C6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From 1917 to 1922, Palestine was governed by General Allenby by military decrees.</a:t>
            </a:r>
          </a:p>
          <a:p>
            <a:endParaRPr lang="it-CH" altLang="it-CH">
              <a:solidFill>
                <a:srgbClr val="000000"/>
              </a:solidFill>
            </a:endParaRPr>
          </a:p>
          <a:p>
            <a:r>
              <a:rPr lang="it-CH" altLang="it-CH">
                <a:solidFill>
                  <a:srgbClr val="000000"/>
                </a:solidFill>
              </a:rPr>
              <a:t>http://en.wikipedia.org/wiki/Edmund_Allenby,_1st_Viscount_Allenby</a:t>
            </a:r>
          </a:p>
          <a:p>
            <a:endParaRPr lang="it-CH" altLang="it-CH">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33EC01D9-3BF6-84AB-A43C-046CC454F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65F867-7599-4BCD-8797-19AAC263F916}" type="slidenum">
              <a:rPr lang="it-IT" altLang="it-CH" smtClean="0">
                <a:solidFill>
                  <a:srgbClr val="000000"/>
                </a:solidFill>
                <a:latin typeface="Arial" panose="020B0604020202020204" pitchFamily="34" charset="0"/>
              </a:rPr>
              <a:pPr>
                <a:spcBef>
                  <a:spcPct val="0"/>
                </a:spcBef>
              </a:pPr>
              <a:t>4</a:t>
            </a:fld>
            <a:endParaRPr lang="it-IT" altLang="it-CH">
              <a:solidFill>
                <a:srgbClr val="000000"/>
              </a:solidFill>
              <a:latin typeface="Arial" panose="020B0604020202020204" pitchFamily="34" charset="0"/>
            </a:endParaRPr>
          </a:p>
        </p:txBody>
      </p:sp>
      <p:sp>
        <p:nvSpPr>
          <p:cNvPr id="209923" name="Rectangle 2">
            <a:extLst>
              <a:ext uri="{FF2B5EF4-FFF2-40B4-BE49-F238E27FC236}">
                <a16:creationId xmlns:a16="http://schemas.microsoft.com/office/drawing/2014/main" id="{58D39BE7-6604-B518-B2D9-1A4CCD5D25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4" name="Rectangle 3">
            <a:extLst>
              <a:ext uri="{FF2B5EF4-FFF2-40B4-BE49-F238E27FC236}">
                <a16:creationId xmlns:a16="http://schemas.microsoft.com/office/drawing/2014/main" id="{585B1B33-3D69-D03B-8D3C-7988F7F761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http://en.wikipedia.org/wiki/The_Levant</a:t>
            </a:r>
          </a:p>
          <a:p>
            <a:pPr eaLnBrk="1" hangingPunct="1">
              <a:spcBef>
                <a:spcPct val="0"/>
              </a:spcBef>
            </a:pPr>
            <a:r>
              <a:rPr lang="en-GB" altLang="it-CH"/>
              <a:t>http://it.wikipedia.org/wiki/Palestina</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90F372C7-49B7-357F-F82F-49F6C93AC3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64F58C-1B9E-44AA-AF27-46BC9F70DB59}" type="slidenum">
              <a:rPr lang="it-IT" altLang="it-CH" smtClean="0">
                <a:solidFill>
                  <a:srgbClr val="000000"/>
                </a:solidFill>
                <a:latin typeface="Arial" panose="020B0604020202020204" pitchFamily="34" charset="0"/>
              </a:rPr>
              <a:pPr>
                <a:spcBef>
                  <a:spcPct val="0"/>
                </a:spcBef>
              </a:pPr>
              <a:t>40</a:t>
            </a:fld>
            <a:endParaRPr lang="it-IT" altLang="it-CH">
              <a:solidFill>
                <a:srgbClr val="000000"/>
              </a:solidFill>
              <a:latin typeface="Arial" panose="020B0604020202020204" pitchFamily="34" charset="0"/>
            </a:endParaRPr>
          </a:p>
        </p:txBody>
      </p:sp>
      <p:sp>
        <p:nvSpPr>
          <p:cNvPr id="283651" name="Rectangle 2">
            <a:extLst>
              <a:ext uri="{FF2B5EF4-FFF2-40B4-BE49-F238E27FC236}">
                <a16:creationId xmlns:a16="http://schemas.microsoft.com/office/drawing/2014/main" id="{B40E0920-E41B-74A0-158C-3B30BC71E9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2" name="Rectangle 3">
            <a:extLst>
              <a:ext uri="{FF2B5EF4-FFF2-40B4-BE49-F238E27FC236}">
                <a16:creationId xmlns:a16="http://schemas.microsoft.com/office/drawing/2014/main" id="{304F2119-2DB6-5D11-00E2-32E41F4891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The Balfour Declaration was suggested to Lord Arthur James Balfour by his secretary, a certain Samuel Herbert, Jewish and Zionist ...</a:t>
            </a:r>
          </a:p>
          <a:p>
            <a:pPr eaLnBrk="1" hangingPunct="1">
              <a:spcBef>
                <a:spcPct val="0"/>
              </a:spcBef>
            </a:pPr>
            <a:r>
              <a:rPr lang="en-US" altLang="it-CH"/>
              <a:t>With this move, Britain also hoped to procure guardianship for the Suez Canal and a beachhead in the oil-rich Middle East, because with the First World War, oil had become, "strategic.“</a:t>
            </a:r>
          </a:p>
          <a:p>
            <a:pPr eaLnBrk="1" hangingPunct="1">
              <a:spcBef>
                <a:spcPct val="0"/>
              </a:spcBef>
            </a:pPr>
            <a:r>
              <a:rPr lang="en-US" altLang="it-CH"/>
              <a:t>According to some historians, Chaim Weizmann and Leopold Amery, a Jewish Zionist in the British Government who wrote the Balfour Declaration in 1917, were also involved in the Balfour statement. Before the final draft, Lord Balfour changed the declaration several times.</a:t>
            </a:r>
          </a:p>
          <a:p>
            <a:pPr eaLnBrk="1" hangingPunct="1">
              <a:spcBef>
                <a:spcPct val="0"/>
              </a:spcBef>
            </a:pPr>
            <a:endParaRPr lang="en-US" altLang="it-CH"/>
          </a:p>
          <a:p>
            <a:pPr eaLnBrk="1" hangingPunct="1">
              <a:spcBef>
                <a:spcPct val="0"/>
              </a:spcBef>
            </a:pPr>
            <a:r>
              <a:rPr lang="en-US" altLang="it-CH"/>
              <a:t>The Balfour Declaration was the price Britain paid the Zionists for convincing the US to enter the war against Germany. The Zionists convinced US President Woodrow Wilson that Mexico, helped by Germany, wanted to recapture the Mexican territories that had been lost to the US. That is why the US enters the war against Germany. T the same time, an Jewish English scientist invented a new powerful explosive that could have been used in war: he gave this invention to the British government in return for a promise to allow Zionists to immigrate to Palestine.</a:t>
            </a:r>
          </a:p>
          <a:p>
            <a:pPr eaLnBrk="1" hangingPunct="1">
              <a:spcBef>
                <a:spcPct val="0"/>
              </a:spcBef>
            </a:pPr>
            <a:endParaRPr lang="en-US" altLang="it-CH"/>
          </a:p>
          <a:p>
            <a:pPr eaLnBrk="1" hangingPunct="1">
              <a:spcBef>
                <a:spcPct val="0"/>
              </a:spcBef>
            </a:pPr>
            <a:r>
              <a:rPr lang="en-GB" altLang="it-CH"/>
              <a:t>http://en.wikipedia.org/wiki/Lord_Balfour</a:t>
            </a:r>
          </a:p>
          <a:p>
            <a:pPr eaLnBrk="1" hangingPunct="1">
              <a:spcBef>
                <a:spcPct val="0"/>
              </a:spcBef>
            </a:pPr>
            <a:r>
              <a:rPr lang="en-GB" altLang="it-CH"/>
              <a:t>http://en.wikipedia.org/wiki/Balfour_Declaration</a:t>
            </a:r>
          </a:p>
          <a:p>
            <a:pPr eaLnBrk="1" hangingPunct="1">
              <a:spcBef>
                <a:spcPct val="0"/>
              </a:spcBef>
            </a:pPr>
            <a:r>
              <a:rPr lang="en-GB" altLang="it-CH"/>
              <a:t>http://ifamericaknew.org/us_ints/balfour.html</a:t>
            </a:r>
          </a:p>
          <a:p>
            <a:pPr eaLnBrk="1" hangingPunct="1">
              <a:spcBef>
                <a:spcPct val="0"/>
              </a:spcBef>
            </a:pPr>
            <a:r>
              <a:rPr lang="en-GB" altLang="it-CH"/>
              <a:t>https://israelpalestinenews.org/wrote-balfour-declaration-world-war-connection/</a:t>
            </a:r>
          </a:p>
          <a:p>
            <a:pPr eaLnBrk="1" hangingPunct="1">
              <a:spcBef>
                <a:spcPct val="0"/>
              </a:spcBef>
            </a:pPr>
            <a:r>
              <a:rPr lang="en-GB" altLang="it-CH"/>
              <a:t>https://www.jeremyrhammond.com/2018/11/02/how-great-britain-facilitated-the-ethnic-cleansing-of-palestine/</a:t>
            </a:r>
          </a:p>
          <a:p>
            <a:pPr eaLnBrk="1" hangingPunct="1">
              <a:spcBef>
                <a:spcPct val="0"/>
              </a:spcBef>
            </a:pPr>
            <a:r>
              <a:rPr lang="en-GB" altLang="it-CH"/>
              <a:t>Sahar Huneidi – The hidden history of the Balfour declaration</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507562BC-7D16-651E-42B0-446CD6FDA9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B74C59-322E-47B3-9753-46724B04F63A}" type="slidenum">
              <a:rPr lang="it-IT" altLang="it-CH" sz="1800" smtClean="0">
                <a:solidFill>
                  <a:srgbClr val="000000"/>
                </a:solidFill>
              </a:rPr>
              <a:pPr>
                <a:spcBef>
                  <a:spcPct val="0"/>
                </a:spcBef>
              </a:pPr>
              <a:t>41</a:t>
            </a:fld>
            <a:endParaRPr lang="it-IT" altLang="it-CH" sz="1800">
              <a:solidFill>
                <a:srgbClr val="000000"/>
              </a:solidFill>
            </a:endParaRPr>
          </a:p>
        </p:txBody>
      </p:sp>
      <p:sp>
        <p:nvSpPr>
          <p:cNvPr id="285699" name="Rectangle 2">
            <a:extLst>
              <a:ext uri="{FF2B5EF4-FFF2-40B4-BE49-F238E27FC236}">
                <a16:creationId xmlns:a16="http://schemas.microsoft.com/office/drawing/2014/main" id="{B551B7CF-DC31-1784-0276-45DF3188E5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700" name="Rectangle 3">
            <a:extLst>
              <a:ext uri="{FF2B5EF4-FFF2-40B4-BE49-F238E27FC236}">
                <a16:creationId xmlns:a16="http://schemas.microsoft.com/office/drawing/2014/main" id="{9D05A0A0-74ED-0271-3FD8-61DDD8F097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6714E93B-6F53-1954-93B3-7C586E338C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53F6EA-A603-46C6-9A34-58532AD205C3}"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2FBAC898-3EE5-229C-AC6D-587711F3E4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D1EF8C5A-763B-4047-C09C-4D577FAA4E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https://en.wikipedia.org/wiki/Jaffa</a:t>
            </a:r>
          </a:p>
          <a:p>
            <a:pPr eaLnBrk="1" hangingPunct="1">
              <a:spcBef>
                <a:spcPct val="0"/>
              </a:spcBef>
            </a:pPr>
            <a:r>
              <a:rPr lang="fr-CH" altLang="it-CH"/>
              <a:t>http://en.wikipedia.org/wiki/Zir%27in</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D6CBF66B-8153-BA97-703F-54A232961A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2357C0-63BD-40D9-9D8E-47FF9D9BE501}" type="slidenum">
              <a:rPr lang="it-IT" altLang="it-CH" smtClean="0">
                <a:solidFill>
                  <a:srgbClr val="000000"/>
                </a:solidFill>
              </a:rPr>
              <a:pPr>
                <a:spcBef>
                  <a:spcPct val="0"/>
                </a:spcBef>
              </a:pPr>
              <a:t>43</a:t>
            </a:fld>
            <a:endParaRPr lang="it-IT" altLang="it-CH">
              <a:solidFill>
                <a:srgbClr val="000000"/>
              </a:solidFill>
            </a:endParaRPr>
          </a:p>
        </p:txBody>
      </p:sp>
      <p:sp>
        <p:nvSpPr>
          <p:cNvPr id="289795" name="Rectangle 2">
            <a:extLst>
              <a:ext uri="{FF2B5EF4-FFF2-40B4-BE49-F238E27FC236}">
                <a16:creationId xmlns:a16="http://schemas.microsoft.com/office/drawing/2014/main" id="{61BE1B72-25FC-E239-7475-C6F8752957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6" name="Rectangle 3">
            <a:extLst>
              <a:ext uri="{FF2B5EF4-FFF2-40B4-BE49-F238E27FC236}">
                <a16:creationId xmlns:a16="http://schemas.microsoft.com/office/drawing/2014/main" id="{69AD032A-15D9-63D3-96E3-EDD98E6B88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t>http://en.wikipedia.org/wiki/Tel_Aviv</a:t>
            </a:r>
          </a:p>
          <a:p>
            <a:pPr eaLnBrk="1" hangingPunct="1">
              <a:spcBef>
                <a:spcPct val="0"/>
              </a:spcBef>
            </a:pPr>
            <a:endParaRPr lang="it-IT" altLang="it-CH"/>
          </a:p>
          <a:p>
            <a:pPr eaLnBrk="1" hangingPunct="1">
              <a:spcBef>
                <a:spcPct val="0"/>
              </a:spcBef>
            </a:pPr>
            <a:r>
              <a:rPr lang="en-US" altLang="it-CH"/>
              <a:t>The photo 1 represents the assignment of the first parcels of land to the first inhabitants of Tel Aviv.</a:t>
            </a:r>
          </a:p>
          <a:p>
            <a:pPr eaLnBrk="1" hangingPunct="1">
              <a:spcBef>
                <a:spcPct val="0"/>
              </a:spcBef>
            </a:pPr>
            <a:endParaRPr lang="en-US" altLang="it-CH"/>
          </a:p>
          <a:p>
            <a:pPr eaLnBrk="1" hangingPunct="1">
              <a:spcBef>
                <a:spcPct val="0"/>
              </a:spcBef>
            </a:pPr>
            <a:endParaRPr lang="it-IT" altLang="it-CH"/>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87A804EC-44A0-5F82-B270-C9D831D9A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2897A2-40A5-4164-8F79-AD8025864090}" type="slidenum">
              <a:rPr lang="it-IT" altLang="it-CH" smtClean="0">
                <a:solidFill>
                  <a:srgbClr val="000000"/>
                </a:solidFill>
                <a:latin typeface="Arial" panose="020B0604020202020204" pitchFamily="34" charset="0"/>
              </a:rPr>
              <a:pPr>
                <a:spcBef>
                  <a:spcPct val="0"/>
                </a:spcBef>
              </a:pPr>
              <a:t>44</a:t>
            </a:fld>
            <a:endParaRPr lang="it-IT" altLang="it-CH">
              <a:solidFill>
                <a:srgbClr val="000000"/>
              </a:solidFill>
              <a:latin typeface="Arial" panose="020B0604020202020204" pitchFamily="34" charset="0"/>
            </a:endParaRPr>
          </a:p>
        </p:txBody>
      </p:sp>
      <p:sp>
        <p:nvSpPr>
          <p:cNvPr id="291843" name="Rectangle 2">
            <a:extLst>
              <a:ext uri="{FF2B5EF4-FFF2-40B4-BE49-F238E27FC236}">
                <a16:creationId xmlns:a16="http://schemas.microsoft.com/office/drawing/2014/main" id="{448A240E-CB04-7DC8-C6D3-5E1BA017F6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4" name="Rectangle 3">
            <a:extLst>
              <a:ext uri="{FF2B5EF4-FFF2-40B4-BE49-F238E27FC236}">
                <a16:creationId xmlns:a16="http://schemas.microsoft.com/office/drawing/2014/main" id="{09B3255E-BEFE-C939-1726-3A706EA339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As first administrator of Palestine, Samuel Herbert favored the Jews and their businesses in every possible way (for example, tax exemptions and tax breaks for Jewish businesses, the introduction of Hebrew and English as official languages in Palestine, allocation of state or unclaimed land to the Jews, brutal repression of any Arab resistance, tolerance of a Jewish militia, etc..) and at the same time he gave to the Arabs and their businesses all difficulties imaginable (even the obligation to pay taxes due to the 'Ottoman Empire, for which the Arabs had to sell their own lands to the Jews.).</a:t>
            </a:r>
          </a:p>
          <a:p>
            <a:pPr eaLnBrk="1" hangingPunct="1">
              <a:spcBef>
                <a:spcPct val="0"/>
              </a:spcBef>
            </a:pPr>
            <a:endParaRPr lang="en-US" altLang="it-CH"/>
          </a:p>
          <a:p>
            <a:pPr eaLnBrk="1" hangingPunct="1">
              <a:spcBef>
                <a:spcPct val="0"/>
              </a:spcBef>
            </a:pPr>
            <a:r>
              <a:rPr lang="en-US" altLang="it-CH"/>
              <a:t>League of Nations : For the first time in the history of humanity a supranational organism makes Decisions Concerning Whole Peoples and Nations.</a:t>
            </a:r>
          </a:p>
          <a:p>
            <a:pPr eaLnBrk="1" hangingPunct="1">
              <a:spcBef>
                <a:spcPct val="0"/>
              </a:spcBef>
            </a:pPr>
            <a:r>
              <a:rPr lang="en-US" altLang="it-CH"/>
              <a:t> </a:t>
            </a:r>
          </a:p>
          <a:p>
            <a:pPr eaLnBrk="1" hangingPunct="1">
              <a:spcBef>
                <a:spcPct val="0"/>
              </a:spcBef>
            </a:pPr>
            <a:r>
              <a:rPr lang="it-CH" altLang="it-CH">
                <a:solidFill>
                  <a:srgbClr val="000000"/>
                </a:solidFill>
              </a:rPr>
              <a:t>http://en.wikipedia.org/wiki/San_Remo_conference    http://en.wikipedia.org/wiki/Herbert_Samuel http://en.wikipedia.org/wiki/British_Mandate_of_Palestine</a:t>
            </a:r>
          </a:p>
          <a:p>
            <a:pPr eaLnBrk="1" hangingPunct="1">
              <a:spcBef>
                <a:spcPct val="0"/>
              </a:spcBef>
            </a:pPr>
            <a:r>
              <a:rPr lang="it-CH" altLang="it-CH">
                <a:solidFill>
                  <a:srgbClr val="000000"/>
                </a:solidFill>
              </a:rPr>
              <a:t>http://en.wikipedia.org/wiki/Palestine_Mandate</a:t>
            </a:r>
          </a:p>
          <a:p>
            <a:pPr eaLnBrk="1" hangingPunct="1">
              <a:spcBef>
                <a:spcPct val="0"/>
              </a:spcBef>
            </a:pPr>
            <a:r>
              <a:rPr lang="it-CH" altLang="it-CH">
                <a:solidFill>
                  <a:srgbClr val="000000"/>
                </a:solidFill>
              </a:rPr>
              <a:t>https://en.wikipedia.org/wiki/League_of_Nations</a:t>
            </a:r>
          </a:p>
          <a:p>
            <a:pPr eaLnBrk="1" hangingPunct="1">
              <a:spcBef>
                <a:spcPct val="0"/>
              </a:spcBef>
            </a:pPr>
            <a:r>
              <a:rPr lang="it-CH" altLang="it-CH">
                <a:solidFill>
                  <a:srgbClr val="000000"/>
                </a:solidFill>
              </a:rPr>
              <a:t>https://en.wikipedia.org/wiki/Herbert_Samuel,_1st_Viscount_Samuel</a:t>
            </a: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 "MANDATED LANDSCAPE: BRITISH IMPERIAL RULE IN PALESTINE, 1929–1948" by Roza I.M. El-Eini (2006)</a:t>
            </a:r>
          </a:p>
          <a:p>
            <a:pPr eaLnBrk="1" hangingPunct="1">
              <a:spcBef>
                <a:spcPct val="0"/>
              </a:spcBef>
            </a:pPr>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BED008F9-8928-977D-BCD0-4B2CC29FD3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B689F91-FF2A-4AA6-AA4C-DF15420EFD17}" type="slidenum">
              <a:rPr lang="it-IT" altLang="it-CH" smtClean="0">
                <a:solidFill>
                  <a:srgbClr val="000000"/>
                </a:solidFill>
              </a:rPr>
              <a:pPr>
                <a:spcBef>
                  <a:spcPct val="0"/>
                </a:spcBef>
              </a:pPr>
              <a:t>45</a:t>
            </a:fld>
            <a:endParaRPr lang="it-IT" altLang="it-CH">
              <a:solidFill>
                <a:srgbClr val="000000"/>
              </a:solidFill>
            </a:endParaRPr>
          </a:p>
        </p:txBody>
      </p:sp>
      <p:sp>
        <p:nvSpPr>
          <p:cNvPr id="293891" name="Rectangle 2">
            <a:extLst>
              <a:ext uri="{FF2B5EF4-FFF2-40B4-BE49-F238E27FC236}">
                <a16:creationId xmlns:a16="http://schemas.microsoft.com/office/drawing/2014/main" id="{2FD4DBD1-F91C-DF5E-8DCB-3436F0FA58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2" name="Rectangle 3">
            <a:extLst>
              <a:ext uri="{FF2B5EF4-FFF2-40B4-BE49-F238E27FC236}">
                <a16:creationId xmlns:a16="http://schemas.microsoft.com/office/drawing/2014/main" id="{D8D682E4-6640-6B50-DE2E-B8BA989713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http://en.wikipedia.org/wiki/Kibbutz</a:t>
            </a:r>
          </a:p>
          <a:p>
            <a:pPr eaLnBrk="1" hangingPunct="1">
              <a:spcBef>
                <a:spcPct val="0"/>
              </a:spcBef>
            </a:pPr>
            <a:endParaRPr lang="en-GB" altLang="it-CH"/>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4ECCC707-E31F-2BED-3771-001E57F77C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601415-4F8A-4C67-8F44-030F75DD2F2C}" type="slidenum">
              <a:rPr lang="it-IT" altLang="it-CH" smtClean="0">
                <a:solidFill>
                  <a:srgbClr val="000000"/>
                </a:solidFill>
              </a:rPr>
              <a:pPr>
                <a:spcBef>
                  <a:spcPct val="0"/>
                </a:spcBef>
              </a:pPr>
              <a:t>46</a:t>
            </a:fld>
            <a:endParaRPr lang="it-IT" altLang="it-CH">
              <a:solidFill>
                <a:srgbClr val="000000"/>
              </a:solidFill>
            </a:endParaRPr>
          </a:p>
        </p:txBody>
      </p:sp>
      <p:sp>
        <p:nvSpPr>
          <p:cNvPr id="295939" name="Rectangle 2">
            <a:extLst>
              <a:ext uri="{FF2B5EF4-FFF2-40B4-BE49-F238E27FC236}">
                <a16:creationId xmlns:a16="http://schemas.microsoft.com/office/drawing/2014/main" id="{B0ACD4CC-10C7-42E9-A530-35CFA83FF2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40" name="Rectangle 3">
            <a:extLst>
              <a:ext uri="{FF2B5EF4-FFF2-40B4-BE49-F238E27FC236}">
                <a16:creationId xmlns:a16="http://schemas.microsoft.com/office/drawing/2014/main" id="{DC841E8B-1ABC-9CCD-B67D-FE93248B5F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http://en.wikipedia.org/wiki/Tirat_Zvi</a:t>
            </a:r>
          </a:p>
          <a:p>
            <a:pPr eaLnBrk="1" hangingPunct="1">
              <a:spcBef>
                <a:spcPct val="0"/>
              </a:spcBef>
            </a:pPr>
            <a:r>
              <a:rPr lang="en-GB" altLang="it-CH"/>
              <a:t>https://en.wikipedia.org/wiki/Kibbutz</a:t>
            </a:r>
          </a:p>
          <a:p>
            <a:pPr eaLnBrk="1" hangingPunct="1">
              <a:spcBef>
                <a:spcPct val="0"/>
              </a:spcBef>
            </a:pPr>
            <a:endParaRPr lang="en-GB" altLang="it-CH"/>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0E4823D8-1A7C-EEE6-622B-0F6B3FED3E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8514771-2506-4E06-A843-7F99D5F2387C}" type="slidenum">
              <a:rPr lang="it-IT" altLang="it-CH" smtClean="0">
                <a:solidFill>
                  <a:srgbClr val="000000"/>
                </a:solidFill>
              </a:rPr>
              <a:pPr>
                <a:spcBef>
                  <a:spcPct val="0"/>
                </a:spcBef>
              </a:pPr>
              <a:t>47</a:t>
            </a:fld>
            <a:endParaRPr lang="it-IT" altLang="it-CH">
              <a:solidFill>
                <a:srgbClr val="000000"/>
              </a:solidFill>
            </a:endParaRPr>
          </a:p>
        </p:txBody>
      </p:sp>
      <p:sp>
        <p:nvSpPr>
          <p:cNvPr id="297987" name="Rectangle 2">
            <a:extLst>
              <a:ext uri="{FF2B5EF4-FFF2-40B4-BE49-F238E27FC236}">
                <a16:creationId xmlns:a16="http://schemas.microsoft.com/office/drawing/2014/main" id="{6952ECB2-B6E4-19BD-61B6-C953817E4D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8" name="Rectangle 3">
            <a:extLst>
              <a:ext uri="{FF2B5EF4-FFF2-40B4-BE49-F238E27FC236}">
                <a16:creationId xmlns:a16="http://schemas.microsoft.com/office/drawing/2014/main" id="{2C0207F7-DAEE-7C84-6B47-FAB7FB75BD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http://en.wikipedia.org/wiki/Moshav</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6FAC5314-563E-07E9-C2EA-C782BD42D4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F6911F-CCE3-4917-9216-692876FF6B31}" type="slidenum">
              <a:rPr lang="it-IT" altLang="it-CH" smtClean="0">
                <a:solidFill>
                  <a:srgbClr val="000000"/>
                </a:solidFill>
              </a:rPr>
              <a:pPr>
                <a:spcBef>
                  <a:spcPct val="0"/>
                </a:spcBef>
              </a:pPr>
              <a:t>48</a:t>
            </a:fld>
            <a:endParaRPr lang="it-IT" altLang="it-CH">
              <a:solidFill>
                <a:srgbClr val="000000"/>
              </a:solidFill>
            </a:endParaRPr>
          </a:p>
        </p:txBody>
      </p:sp>
      <p:sp>
        <p:nvSpPr>
          <p:cNvPr id="300035" name="Rectangle 2">
            <a:extLst>
              <a:ext uri="{FF2B5EF4-FFF2-40B4-BE49-F238E27FC236}">
                <a16:creationId xmlns:a16="http://schemas.microsoft.com/office/drawing/2014/main" id="{2960541F-B866-3AE2-2C32-55AB7843D9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953BF9B5-7E81-B0B8-EC64-BFC9B068D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solidFill>
                  <a:srgbClr val="000000"/>
                </a:solidFill>
              </a:rPr>
              <a:t>There are many modern buildings and transportation to be seen with people wearing modern western clothes. Is this the inhabited desert of Palestine as the Zionist said?</a:t>
            </a:r>
          </a:p>
          <a:p>
            <a:pPr eaLnBrk="1" hangingPunct="1">
              <a:spcBef>
                <a:spcPct val="0"/>
              </a:spcBef>
            </a:pPr>
            <a:r>
              <a:rPr lang="en-GB" altLang="it-CH"/>
              <a:t>http://en.wikipedia.org/wiki/Jaffa</a:t>
            </a:r>
          </a:p>
          <a:p>
            <a:pPr eaLnBrk="1" hangingPunct="1">
              <a:spcBef>
                <a:spcPct val="0"/>
              </a:spcBef>
            </a:pPr>
            <a:endParaRPr lang="en-GB"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23DC3A10-BC6D-11AA-3E77-FECD122C87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E5436075-EEF0-C306-D2B5-B33A93DF9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On their arrival, the Zionist Jews learned from the Arabs how to cultivate citrus fruits. Later the Jews stole the citrus groves of the Arabs.</a:t>
            </a:r>
          </a:p>
          <a:p>
            <a:endParaRPr lang="en-US" altLang="it-CH"/>
          </a:p>
          <a:p>
            <a:r>
              <a:rPr lang="it-CH" altLang="it-CH">
                <a:solidFill>
                  <a:srgbClr val="000000"/>
                </a:solidFill>
              </a:rPr>
              <a:t>http://en.wikipedia.org/wiki/Jaffa_orange</a:t>
            </a:r>
          </a:p>
          <a:p>
            <a:endParaRPr lang="it-CH" altLang="it-CH"/>
          </a:p>
        </p:txBody>
      </p:sp>
      <p:sp>
        <p:nvSpPr>
          <p:cNvPr id="302084" name="Segnaposto numero diapositiva 3">
            <a:extLst>
              <a:ext uri="{FF2B5EF4-FFF2-40B4-BE49-F238E27FC236}">
                <a16:creationId xmlns:a16="http://schemas.microsoft.com/office/drawing/2014/main" id="{1CD36FF8-643A-FB42-4DAF-8559EA48F6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E6EEC-1A3E-4558-BED5-7DA2F37F0BC4}" type="slidenum">
              <a:rPr lang="it-CH" altLang="en-US" sz="1800" smtClean="0">
                <a:solidFill>
                  <a:srgbClr val="000000"/>
                </a:solidFill>
              </a:rPr>
              <a:pPr>
                <a:spcBef>
                  <a:spcPct val="0"/>
                </a:spcBef>
              </a:pPr>
              <a:t>49</a:t>
            </a:fld>
            <a:endParaRPr lang="it-CH" altLang="en-US" sz="180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FCFC27A0-84C3-D7C9-DB94-0FE458B540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828B3A78-A1A7-9560-B47A-043B90950F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http://en.wikipedia.org/wiki/Fertile_crescent</a:t>
            </a:r>
          </a:p>
          <a:p>
            <a:r>
              <a:rPr lang="it-CH" altLang="it-CH"/>
              <a:t>https://en.wikipedia.org/wiki/Jezreel_Valley</a:t>
            </a:r>
          </a:p>
          <a:p>
            <a:r>
              <a:rPr lang="it-CH" altLang="it-CH"/>
              <a:t>https://en.wikipedia.org/wiki/Acre,_Israel</a:t>
            </a:r>
          </a:p>
          <a:p>
            <a:endParaRPr lang="it-CH" altLang="it-CH"/>
          </a:p>
        </p:txBody>
      </p:sp>
      <p:sp>
        <p:nvSpPr>
          <p:cNvPr id="211972" name="Segnaposto numero diapositiva 3">
            <a:extLst>
              <a:ext uri="{FF2B5EF4-FFF2-40B4-BE49-F238E27FC236}">
                <a16:creationId xmlns:a16="http://schemas.microsoft.com/office/drawing/2014/main" id="{59EF3B38-1AA8-81C9-CDDB-52DDF84BFF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73A1E0-898D-4B1C-A3F6-8B5DF822E6E0}" type="slidenum">
              <a:rPr lang="it-CH" altLang="en-US" smtClean="0"/>
              <a:pPr>
                <a:spcBef>
                  <a:spcPct val="0"/>
                </a:spcBef>
              </a:pPr>
              <a:t>5</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0CC02376-4C23-04EC-92AB-1331D51697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1FE0EC75-A57A-774F-FC32-8CE2F8D71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304132" name="Segnaposto numero diapositiva 3">
            <a:extLst>
              <a:ext uri="{FF2B5EF4-FFF2-40B4-BE49-F238E27FC236}">
                <a16:creationId xmlns:a16="http://schemas.microsoft.com/office/drawing/2014/main" id="{B882611B-CAC0-4C24-2C85-B15B719FA8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1D1545-6ED7-400A-8181-E6BFF1AAFEB7}"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64394862-77D6-4446-DC94-3031EC300F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7073CB-E141-4D98-BFF4-ED0AAA1C2ADA}" type="slidenum">
              <a:rPr lang="it-IT" altLang="it-CH" smtClean="0">
                <a:solidFill>
                  <a:srgbClr val="000000"/>
                </a:solidFill>
              </a:rPr>
              <a:pPr>
                <a:spcBef>
                  <a:spcPct val="0"/>
                </a:spcBef>
              </a:pPr>
              <a:t>51</a:t>
            </a:fld>
            <a:endParaRPr lang="it-IT" altLang="it-CH">
              <a:solidFill>
                <a:srgbClr val="000000"/>
              </a:solidFill>
            </a:endParaRPr>
          </a:p>
        </p:txBody>
      </p:sp>
      <p:sp>
        <p:nvSpPr>
          <p:cNvPr id="306179" name="Rectangle 2">
            <a:extLst>
              <a:ext uri="{FF2B5EF4-FFF2-40B4-BE49-F238E27FC236}">
                <a16:creationId xmlns:a16="http://schemas.microsoft.com/office/drawing/2014/main" id="{4E8E86F1-B46D-1559-3228-695BA0DE5F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80" name="Rectangle 3">
            <a:extLst>
              <a:ext uri="{FF2B5EF4-FFF2-40B4-BE49-F238E27FC236}">
                <a16:creationId xmlns:a16="http://schemas.microsoft.com/office/drawing/2014/main" id="{20AA864F-CF4C-EC62-0499-ECDE1DB17F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5D201494-C7C8-DC13-E264-A95D5AF0CA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459B84-8526-453A-A20B-AEF265BD77E8}" type="slidenum">
              <a:rPr lang="it-IT" altLang="it-CH" sz="1800" smtClean="0">
                <a:solidFill>
                  <a:srgbClr val="000000"/>
                </a:solidFill>
              </a:rPr>
              <a:pPr>
                <a:spcBef>
                  <a:spcPct val="0"/>
                </a:spcBef>
              </a:pPr>
              <a:t>52</a:t>
            </a:fld>
            <a:endParaRPr lang="it-IT" altLang="it-CH" sz="1800">
              <a:solidFill>
                <a:srgbClr val="000000"/>
              </a:solidFill>
            </a:endParaRPr>
          </a:p>
        </p:txBody>
      </p:sp>
      <p:sp>
        <p:nvSpPr>
          <p:cNvPr id="308227" name="Rectangle 2">
            <a:extLst>
              <a:ext uri="{FF2B5EF4-FFF2-40B4-BE49-F238E27FC236}">
                <a16:creationId xmlns:a16="http://schemas.microsoft.com/office/drawing/2014/main" id="{C4D440F5-CD43-9F59-034D-9A71967B5A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502BC5A3-EFF0-E55F-0B93-C73D8802DA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Notice the stamp : Government of Palestine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B48E2C41-0321-35AF-1BCE-4021BD33AE2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12FF82-CF89-432C-9ECE-9B090DDDCDF9}" type="slidenum">
              <a:rPr lang="it-IT" altLang="it-CH" sz="1800" smtClean="0">
                <a:solidFill>
                  <a:srgbClr val="000000"/>
                </a:solidFill>
              </a:rPr>
              <a:pPr>
                <a:spcBef>
                  <a:spcPct val="0"/>
                </a:spcBef>
              </a:pPr>
              <a:t>53</a:t>
            </a:fld>
            <a:endParaRPr lang="it-IT" altLang="it-CH" sz="1800">
              <a:solidFill>
                <a:srgbClr val="000000"/>
              </a:solidFill>
            </a:endParaRPr>
          </a:p>
        </p:txBody>
      </p:sp>
      <p:sp>
        <p:nvSpPr>
          <p:cNvPr id="310275" name="Rectangle 2">
            <a:extLst>
              <a:ext uri="{FF2B5EF4-FFF2-40B4-BE49-F238E27FC236}">
                <a16:creationId xmlns:a16="http://schemas.microsoft.com/office/drawing/2014/main" id="{0494AD6A-74DC-9626-E4AE-7F95F7B8C3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6" name="Rectangle 3">
            <a:extLst>
              <a:ext uri="{FF2B5EF4-FFF2-40B4-BE49-F238E27FC236}">
                <a16:creationId xmlns:a16="http://schemas.microsoft.com/office/drawing/2014/main" id="{EC2E9807-E7A5-842E-C3BD-7FB95BF8F9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7274EB48-F7FF-4CB8-98F1-D5413B7E2E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13637B14-51A5-6B38-8F27-71F5215F95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https://en.wikipedia.org/wiki/1920_Nebi_Musa_riots</a:t>
            </a:r>
          </a:p>
          <a:p>
            <a:r>
              <a:rPr lang="it-CH" altLang="it-CH"/>
              <a:t>http://en.wikipedia.org/wiki/1929_Palestine_riots</a:t>
            </a:r>
          </a:p>
          <a:p>
            <a:r>
              <a:rPr lang="it-CH" altLang="it-CH"/>
              <a:t>http://en.wikipedia.org/wiki/Arab_riots_of_1936</a:t>
            </a:r>
          </a:p>
          <a:p>
            <a:r>
              <a:rPr lang="it-CH" altLang="it-CH"/>
              <a:t>http://en.wikipedia.org/wiki/1938_in_Mandatory_Palestine</a:t>
            </a:r>
          </a:p>
          <a:p>
            <a:endParaRPr lang="it-CH" altLang="it-CH"/>
          </a:p>
          <a:p>
            <a:r>
              <a:rPr lang="it-CH" altLang="it-CH"/>
              <a:t>https://en.wikipedia.org/wiki/1936-1939_Arab_revolt_in_Palestine</a:t>
            </a:r>
          </a:p>
          <a:p>
            <a:r>
              <a:rPr lang="it-CH" altLang="it-CH"/>
              <a:t>https://en.wikipedia.org/wiki/Palestine_Police_Force</a:t>
            </a:r>
          </a:p>
          <a:p>
            <a:r>
              <a:rPr lang="it-CH" altLang="it-CH"/>
              <a:t>https://www.paljourneys.org/en/timeline/highlight/158/great-arab-revolt-1936-1939</a:t>
            </a:r>
          </a:p>
          <a:p>
            <a:endParaRPr lang="it-CH" altLang="it-CH"/>
          </a:p>
          <a:p>
            <a:endParaRPr lang="it-CH" altLang="it-CH"/>
          </a:p>
          <a:p>
            <a:endParaRPr lang="it-CH" altLang="it-CH"/>
          </a:p>
        </p:txBody>
      </p:sp>
      <p:sp>
        <p:nvSpPr>
          <p:cNvPr id="312324" name="Segnaposto numero diapositiva 3">
            <a:extLst>
              <a:ext uri="{FF2B5EF4-FFF2-40B4-BE49-F238E27FC236}">
                <a16:creationId xmlns:a16="http://schemas.microsoft.com/office/drawing/2014/main" id="{73E4E976-758C-4DB7-413D-EFBD2C360F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939A2D-D025-4256-BF2D-224C9CD8066C}"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4834F7ED-66E7-87E1-B4DD-03AE0980C4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12A98A-FE48-4BCE-9832-D9951BF6D680}" type="slidenum">
              <a:rPr lang="it-IT" altLang="it-CH" smtClean="0">
                <a:solidFill>
                  <a:srgbClr val="000000"/>
                </a:solidFill>
              </a:rPr>
              <a:pPr>
                <a:spcBef>
                  <a:spcPct val="0"/>
                </a:spcBef>
              </a:pPr>
              <a:t>55</a:t>
            </a:fld>
            <a:endParaRPr lang="it-IT" altLang="it-CH">
              <a:solidFill>
                <a:srgbClr val="000000"/>
              </a:solidFill>
            </a:endParaRPr>
          </a:p>
        </p:txBody>
      </p:sp>
      <p:sp>
        <p:nvSpPr>
          <p:cNvPr id="314371" name="Rectangle 2">
            <a:extLst>
              <a:ext uri="{FF2B5EF4-FFF2-40B4-BE49-F238E27FC236}">
                <a16:creationId xmlns:a16="http://schemas.microsoft.com/office/drawing/2014/main" id="{EE1BAA44-1B1E-D12F-1679-68A04620D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2" name="Rectangle 3">
            <a:extLst>
              <a:ext uri="{FF2B5EF4-FFF2-40B4-BE49-F238E27FC236}">
                <a16:creationId xmlns:a16="http://schemas.microsoft.com/office/drawing/2014/main" id="{1DBB0A3B-162C-5E68-6FD2-151B2F8573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http://en.wikipedia.org/wiki/Defence_(Emergency)_Regulations</a:t>
            </a:r>
          </a:p>
          <a:p>
            <a:pPr eaLnBrk="1" hangingPunct="1">
              <a:spcBef>
                <a:spcPct val="0"/>
              </a:spcBef>
            </a:pPr>
            <a:r>
              <a:rPr lang="en-GB" altLang="it-CH"/>
              <a:t>http://en.wikipedia.org/wiki/British_Mandate_Palestine</a:t>
            </a:r>
          </a:p>
          <a:p>
            <a:pPr eaLnBrk="1" hangingPunct="1">
              <a:spcBef>
                <a:spcPct val="0"/>
              </a:spcBef>
            </a:pPr>
            <a:endParaRPr lang="en-GB" altLang="it-CH"/>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4F884C22-EA93-C435-71EF-D6483D27BA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2FE7C7-2ABA-459E-A8E5-69EE76958BEA}" type="slidenum">
              <a:rPr lang="it-IT" altLang="it-CH" smtClean="0">
                <a:solidFill>
                  <a:srgbClr val="000000"/>
                </a:solidFill>
                <a:latin typeface="Arial" panose="020B0604020202020204" pitchFamily="34" charset="0"/>
              </a:rPr>
              <a:pPr>
                <a:spcBef>
                  <a:spcPct val="0"/>
                </a:spcBef>
              </a:pPr>
              <a:t>56</a:t>
            </a:fld>
            <a:endParaRPr lang="it-IT" altLang="it-CH">
              <a:solidFill>
                <a:srgbClr val="000000"/>
              </a:solidFill>
              <a:latin typeface="Arial" panose="020B0604020202020204" pitchFamily="34" charset="0"/>
            </a:endParaRPr>
          </a:p>
        </p:txBody>
      </p:sp>
      <p:sp>
        <p:nvSpPr>
          <p:cNvPr id="316419" name="Rectangle 2">
            <a:extLst>
              <a:ext uri="{FF2B5EF4-FFF2-40B4-BE49-F238E27FC236}">
                <a16:creationId xmlns:a16="http://schemas.microsoft.com/office/drawing/2014/main" id="{F3021BBE-FFA8-8A7D-0A30-46E39E379E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380A00AA-B4FB-E469-E058-045268C04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Peel Commission was the sixth commission that had enquired about the unrest in Palestine.  The partition plan proposed by PEEL was probably the most just of all the plans that were proposed.</a:t>
            </a:r>
          </a:p>
          <a:p>
            <a:pPr eaLnBrk="1" hangingPunct="1">
              <a:spcBef>
                <a:spcPct val="0"/>
              </a:spcBef>
            </a:pPr>
            <a:endParaRPr lang="en-GB" altLang="it-CH"/>
          </a:p>
          <a:p>
            <a:pPr eaLnBrk="1" hangingPunct="1">
              <a:spcBef>
                <a:spcPct val="0"/>
              </a:spcBef>
            </a:pPr>
            <a:r>
              <a:rPr lang="en-GB" altLang="it-CH"/>
              <a:t>http://en.wikipedia.org/wiki/Peel_Commission</a:t>
            </a:r>
          </a:p>
          <a:p>
            <a:pPr eaLnBrk="1" hangingPunct="1">
              <a:spcBef>
                <a:spcPct val="0"/>
              </a:spcBef>
            </a:pPr>
            <a:endParaRPr lang="en-GB" altLang="it-CH"/>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B0837CCE-E0B0-E913-CCCE-2AA03478B9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6CE09C-F9A2-4E70-8ADF-BE85F2FEF217}" type="slidenum">
              <a:rPr lang="it-IT" altLang="it-CH" smtClean="0">
                <a:solidFill>
                  <a:srgbClr val="000000"/>
                </a:solidFill>
                <a:latin typeface="Arial" panose="020B0604020202020204" pitchFamily="34" charset="0"/>
              </a:rPr>
              <a:pPr>
                <a:spcBef>
                  <a:spcPct val="0"/>
                </a:spcBef>
              </a:pPr>
              <a:t>57</a:t>
            </a:fld>
            <a:endParaRPr lang="it-IT" altLang="it-CH">
              <a:solidFill>
                <a:srgbClr val="000000"/>
              </a:solidFill>
              <a:latin typeface="Arial" panose="020B0604020202020204" pitchFamily="34" charset="0"/>
            </a:endParaRPr>
          </a:p>
        </p:txBody>
      </p:sp>
      <p:sp>
        <p:nvSpPr>
          <p:cNvPr id="318467" name="Rectangle 2">
            <a:extLst>
              <a:ext uri="{FF2B5EF4-FFF2-40B4-BE49-F238E27FC236}">
                <a16:creationId xmlns:a16="http://schemas.microsoft.com/office/drawing/2014/main" id="{C12DEC96-E39F-1D97-FD8B-84421E8FD4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8" name="Rectangle 3">
            <a:extLst>
              <a:ext uri="{FF2B5EF4-FFF2-40B4-BE49-F238E27FC236}">
                <a16:creationId xmlns:a16="http://schemas.microsoft.com/office/drawing/2014/main" id="{5AD31126-24D7-AEF3-A0D4-DB0813C376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http://en.wikipedia.org/wiki/Jewish_Agency_for_Israel</a:t>
            </a:r>
          </a:p>
          <a:p>
            <a:r>
              <a:rPr lang="it-CH" altLang="it-CH">
                <a:solidFill>
                  <a:srgbClr val="000000"/>
                </a:solidFill>
              </a:rPr>
              <a:t>http://en.wikipedia.org/wiki/Struma_disaster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58997B7F-42C9-53DA-FC90-6EEB0A02AD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C326F0-D1DB-4C5B-9148-C36CB966CC23}" type="slidenum">
              <a:rPr lang="it-IT" altLang="it-CH" smtClean="0">
                <a:solidFill>
                  <a:srgbClr val="000000"/>
                </a:solidFill>
              </a:rPr>
              <a:pPr>
                <a:spcBef>
                  <a:spcPct val="0"/>
                </a:spcBef>
              </a:pPr>
              <a:t>58</a:t>
            </a:fld>
            <a:endParaRPr lang="it-IT" altLang="it-CH">
              <a:solidFill>
                <a:srgbClr val="000000"/>
              </a:solidFill>
            </a:endParaRPr>
          </a:p>
        </p:txBody>
      </p:sp>
      <p:sp>
        <p:nvSpPr>
          <p:cNvPr id="320515" name="Rectangle 2">
            <a:extLst>
              <a:ext uri="{FF2B5EF4-FFF2-40B4-BE49-F238E27FC236}">
                <a16:creationId xmlns:a16="http://schemas.microsoft.com/office/drawing/2014/main" id="{126CD840-48C7-CCF7-066F-2771204E6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6" name="Rectangle 3">
            <a:extLst>
              <a:ext uri="{FF2B5EF4-FFF2-40B4-BE49-F238E27FC236}">
                <a16:creationId xmlns:a16="http://schemas.microsoft.com/office/drawing/2014/main" id="{8E8CF3B3-B01E-A14C-89A8-EB001208EF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http://en.wikipedia.org/wiki/Lod</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FC97051D-6107-DB2A-D534-42394634C1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2824C0-5352-412E-83B8-D6FAF4F3A7B6}" type="slidenum">
              <a:rPr lang="it-IT" altLang="it-CH" smtClean="0">
                <a:solidFill>
                  <a:srgbClr val="000000"/>
                </a:solidFill>
              </a:rPr>
              <a:pPr>
                <a:spcBef>
                  <a:spcPct val="0"/>
                </a:spcBef>
              </a:pPr>
              <a:t>59</a:t>
            </a:fld>
            <a:endParaRPr lang="it-IT" altLang="it-CH">
              <a:solidFill>
                <a:srgbClr val="000000"/>
              </a:solidFill>
            </a:endParaRPr>
          </a:p>
        </p:txBody>
      </p:sp>
      <p:sp>
        <p:nvSpPr>
          <p:cNvPr id="322563" name="Rectangle 2">
            <a:extLst>
              <a:ext uri="{FF2B5EF4-FFF2-40B4-BE49-F238E27FC236}">
                <a16:creationId xmlns:a16="http://schemas.microsoft.com/office/drawing/2014/main" id="{BB02FAC9-0DFC-0FF2-910B-18A1E9C166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4" name="Rectangle 3">
            <a:extLst>
              <a:ext uri="{FF2B5EF4-FFF2-40B4-BE49-F238E27FC236}">
                <a16:creationId xmlns:a16="http://schemas.microsoft.com/office/drawing/2014/main" id="{DDECF50A-F401-1A68-4AF4-BD9A25A1A0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it-CH"/>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egnaposto immagine diapositiva 1">
            <a:extLst>
              <a:ext uri="{FF2B5EF4-FFF2-40B4-BE49-F238E27FC236}">
                <a16:creationId xmlns:a16="http://schemas.microsoft.com/office/drawing/2014/main" id="{D75F7106-9066-0AEB-32E8-09594C9491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Segnaposto note 2">
            <a:extLst>
              <a:ext uri="{FF2B5EF4-FFF2-40B4-BE49-F238E27FC236}">
                <a16:creationId xmlns:a16="http://schemas.microsoft.com/office/drawing/2014/main" id="{7CC983A9-246D-E1DE-3BA0-14A68DB542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https://en.wikipedia.org/wiki/Fertile_Crescent</a:t>
            </a:r>
          </a:p>
        </p:txBody>
      </p:sp>
      <p:sp>
        <p:nvSpPr>
          <p:cNvPr id="214020" name="Segnaposto numero diapositiva 3">
            <a:extLst>
              <a:ext uri="{FF2B5EF4-FFF2-40B4-BE49-F238E27FC236}">
                <a16:creationId xmlns:a16="http://schemas.microsoft.com/office/drawing/2014/main" id="{A63212A3-11C3-0BBF-3427-95CE6E0214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64178E-7110-471D-89F2-7562012D6005}"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6BEFA5C2-FC16-1165-89AC-322481A720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F670A5C1-46B8-9BB9-E8A6-8691060A49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endParaRPr lang="it-CH" altLang="it-CH"/>
          </a:p>
          <a:p>
            <a:r>
              <a:rPr lang="it-CH" altLang="it-CH"/>
              <a:t>http://en.wikipedia.org/wiki/Haifa</a:t>
            </a:r>
          </a:p>
        </p:txBody>
      </p:sp>
      <p:sp>
        <p:nvSpPr>
          <p:cNvPr id="324612" name="Segnaposto numero diapositiva 3">
            <a:extLst>
              <a:ext uri="{FF2B5EF4-FFF2-40B4-BE49-F238E27FC236}">
                <a16:creationId xmlns:a16="http://schemas.microsoft.com/office/drawing/2014/main" id="{2C0159AE-714B-2DD2-3CA5-2351CA1C21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F43935-D6B3-4E5E-BF0E-FE7DEAED726E}"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0D314CE2-7E51-51A3-0660-4EBA0E19E9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8A97C5-37E5-4DBC-8C6C-82D37727CAEF}" type="slidenum">
              <a:rPr lang="it-IT" altLang="it-CH" smtClean="0">
                <a:solidFill>
                  <a:srgbClr val="000000"/>
                </a:solidFill>
              </a:rPr>
              <a:pPr>
                <a:spcBef>
                  <a:spcPct val="0"/>
                </a:spcBef>
              </a:pPr>
              <a:t>61</a:t>
            </a:fld>
            <a:endParaRPr lang="it-IT" altLang="it-CH">
              <a:solidFill>
                <a:srgbClr val="000000"/>
              </a:solidFill>
            </a:endParaRPr>
          </a:p>
        </p:txBody>
      </p:sp>
      <p:sp>
        <p:nvSpPr>
          <p:cNvPr id="326659" name="Rectangle 2">
            <a:extLst>
              <a:ext uri="{FF2B5EF4-FFF2-40B4-BE49-F238E27FC236}">
                <a16:creationId xmlns:a16="http://schemas.microsoft.com/office/drawing/2014/main" id="{D67E7B1E-362F-7C9E-E1DA-A2D86049B31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60" name="Rectangle 3">
            <a:extLst>
              <a:ext uri="{FF2B5EF4-FFF2-40B4-BE49-F238E27FC236}">
                <a16:creationId xmlns:a16="http://schemas.microsoft.com/office/drawing/2014/main" id="{3F6B417C-29AB-A787-39CD-D6E6C6A80C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IT" altLang="it-CH">
                <a:solidFill>
                  <a:srgbClr val="000000"/>
                </a:solidFill>
              </a:rPr>
              <a:t>The town of Al Ramla was occupied by the zionists on 12 july 1948 . Despite the promises of the Zionists, nearly all the 17’000 Palestinian inhabitans where driven out in the following days</a:t>
            </a:r>
          </a:p>
          <a:p>
            <a:pPr eaLnBrk="1" hangingPunct="1">
              <a:spcBef>
                <a:spcPct val="0"/>
              </a:spcBef>
            </a:pPr>
            <a:endParaRPr lang="it-IT" altLang="it-CH"/>
          </a:p>
          <a:p>
            <a:pPr eaLnBrk="1" hangingPunct="1">
              <a:spcBef>
                <a:spcPct val="0"/>
              </a:spcBef>
            </a:pPr>
            <a:r>
              <a:rPr lang="it-IT" altLang="it-CH"/>
              <a:t>The air wiew maps:</a:t>
            </a:r>
          </a:p>
          <a:p>
            <a:pPr eaLnBrk="1" hangingPunct="1">
              <a:spcBef>
                <a:spcPct val="0"/>
              </a:spcBef>
            </a:pPr>
            <a:r>
              <a:rPr lang="en-GB" altLang="it-CH"/>
              <a:t>http://www.plands.org/maps/flightpaths.html</a:t>
            </a:r>
          </a:p>
          <a:p>
            <a:pPr eaLnBrk="1" hangingPunct="1">
              <a:spcBef>
                <a:spcPct val="0"/>
              </a:spcBef>
            </a:pPr>
            <a:r>
              <a:rPr lang="en-GB" altLang="it-CH"/>
              <a:t>http://en.wikipedia.org/wiki/Al-Ramla</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39CBCA30-A335-2C8B-BC71-0DAE026891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57302E-39D3-4613-A8EE-74EC6D93D048}" type="slidenum">
              <a:rPr lang="it-IT" altLang="it-CH" smtClean="0">
                <a:solidFill>
                  <a:srgbClr val="000000"/>
                </a:solidFill>
                <a:latin typeface="Arial" panose="020B0604020202020204" pitchFamily="34" charset="0"/>
              </a:rPr>
              <a:pPr>
                <a:spcBef>
                  <a:spcPct val="0"/>
                </a:spcBef>
              </a:pPr>
              <a:t>62</a:t>
            </a:fld>
            <a:endParaRPr lang="it-IT" altLang="it-CH">
              <a:solidFill>
                <a:srgbClr val="000000"/>
              </a:solidFill>
              <a:latin typeface="Arial" panose="020B0604020202020204" pitchFamily="34" charset="0"/>
            </a:endParaRPr>
          </a:p>
        </p:txBody>
      </p:sp>
      <p:sp>
        <p:nvSpPr>
          <p:cNvPr id="328707" name="Rectangle 2">
            <a:extLst>
              <a:ext uri="{FF2B5EF4-FFF2-40B4-BE49-F238E27FC236}">
                <a16:creationId xmlns:a16="http://schemas.microsoft.com/office/drawing/2014/main" id="{400B6D04-CD0F-15E9-EC64-3880ABD54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8" name="Rectangle 3">
            <a:extLst>
              <a:ext uri="{FF2B5EF4-FFF2-40B4-BE49-F238E27FC236}">
                <a16:creationId xmlns:a16="http://schemas.microsoft.com/office/drawing/2014/main" id="{071F8DB9-93C7-09CF-64F5-6DA18D0905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Today, the building of the Alhambra cinema houses the Scientology headquarters</a:t>
            </a:r>
            <a:endParaRPr lang="en-GB" altLang="it-CH"/>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a:extLst>
              <a:ext uri="{FF2B5EF4-FFF2-40B4-BE49-F238E27FC236}">
                <a16:creationId xmlns:a16="http://schemas.microsoft.com/office/drawing/2014/main" id="{CDB4E19F-419D-7F54-F4F1-37B9BC81E7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B10A4-5DF2-46F3-A330-0EE5265AF821}" type="slidenum">
              <a:rPr lang="it-IT" altLang="it-CH" smtClean="0">
                <a:solidFill>
                  <a:srgbClr val="000000"/>
                </a:solidFill>
              </a:rPr>
              <a:pPr>
                <a:spcBef>
                  <a:spcPct val="0"/>
                </a:spcBef>
              </a:pPr>
              <a:t>63</a:t>
            </a:fld>
            <a:endParaRPr lang="it-IT" altLang="it-CH">
              <a:solidFill>
                <a:srgbClr val="000000"/>
              </a:solidFill>
            </a:endParaRPr>
          </a:p>
        </p:txBody>
      </p:sp>
      <p:sp>
        <p:nvSpPr>
          <p:cNvPr id="330755" name="Rectangle 2">
            <a:extLst>
              <a:ext uri="{FF2B5EF4-FFF2-40B4-BE49-F238E27FC236}">
                <a16:creationId xmlns:a16="http://schemas.microsoft.com/office/drawing/2014/main" id="{36BF99DE-43FD-C46D-26FE-04FDC3B422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6" name="Rectangle 3">
            <a:extLst>
              <a:ext uri="{FF2B5EF4-FFF2-40B4-BE49-F238E27FC236}">
                <a16:creationId xmlns:a16="http://schemas.microsoft.com/office/drawing/2014/main" id="{627AADAD-8873-EB6C-A641-A89B26B215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http://en.wikipedia.org/wiki/Palestine_Railways</a:t>
            </a:r>
          </a:p>
          <a:p>
            <a:pPr eaLnBrk="1" hangingPunct="1">
              <a:spcBef>
                <a:spcPct val="0"/>
              </a:spcBef>
            </a:pPr>
            <a:endParaRPr lang="en-GB" altLang="it-CH"/>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a:extLst>
              <a:ext uri="{FF2B5EF4-FFF2-40B4-BE49-F238E27FC236}">
                <a16:creationId xmlns:a16="http://schemas.microsoft.com/office/drawing/2014/main" id="{92D3B586-361B-718B-90DD-6D21112B46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ADEC9F-B5B2-45E6-A9FA-724DCB2E52DF}" type="slidenum">
              <a:rPr lang="it-IT" altLang="it-CH" smtClean="0">
                <a:solidFill>
                  <a:srgbClr val="000000"/>
                </a:solidFill>
                <a:latin typeface="Arial" panose="020B0604020202020204" pitchFamily="34" charset="0"/>
              </a:rPr>
              <a:pPr>
                <a:spcBef>
                  <a:spcPct val="0"/>
                </a:spcBef>
              </a:pPr>
              <a:t>64</a:t>
            </a:fld>
            <a:endParaRPr lang="it-IT" altLang="it-CH">
              <a:solidFill>
                <a:srgbClr val="000000"/>
              </a:solidFill>
              <a:latin typeface="Arial" panose="020B0604020202020204" pitchFamily="34" charset="0"/>
            </a:endParaRPr>
          </a:p>
        </p:txBody>
      </p:sp>
      <p:sp>
        <p:nvSpPr>
          <p:cNvPr id="332803" name="Rectangle 2">
            <a:extLst>
              <a:ext uri="{FF2B5EF4-FFF2-40B4-BE49-F238E27FC236}">
                <a16:creationId xmlns:a16="http://schemas.microsoft.com/office/drawing/2014/main" id="{941FFB37-1E3D-0F6E-4499-FC3F37ED99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4" name="Rectangle 3">
            <a:extLst>
              <a:ext uri="{FF2B5EF4-FFF2-40B4-BE49-F238E27FC236}">
                <a16:creationId xmlns:a16="http://schemas.microsoft.com/office/drawing/2014/main" id="{F2C7006B-036B-2829-0006-895E2D6AE3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it-CH"/>
              <a:t>The Zionist gangs attacked and terrorised Palestinians Systematically, everywhere. Even very far off villages were attacked. </a:t>
            </a:r>
          </a:p>
          <a:p>
            <a:pPr algn="just" eaLnBrk="1" hangingPunct="1">
              <a:spcBef>
                <a:spcPct val="0"/>
              </a:spcBef>
            </a:pPr>
            <a:r>
              <a:rPr lang="en-US" altLang="it-CH"/>
              <a:t>In September 1946 some members of the Irgun attacked Arab banks including the Ottoman Bank of Jaffa and Tel Aviv and the Barclais Bank.</a:t>
            </a:r>
          </a:p>
          <a:p>
            <a:pPr eaLnBrk="1" hangingPunct="1">
              <a:spcBef>
                <a:spcPct val="0"/>
              </a:spcBef>
            </a:pPr>
            <a:endParaRPr lang="en-GB" altLang="it-CH"/>
          </a:p>
          <a:p>
            <a:r>
              <a:rPr lang="it-CH" altLang="it-CH">
                <a:solidFill>
                  <a:srgbClr val="000000"/>
                </a:solidFill>
              </a:rPr>
              <a:t>http://en.wikipedia.org/wiki/Haganah</a:t>
            </a:r>
          </a:p>
          <a:p>
            <a:r>
              <a:rPr lang="it-CH" altLang="it-CH">
                <a:solidFill>
                  <a:srgbClr val="000000"/>
                </a:solidFill>
              </a:rPr>
              <a:t>http://en.wikipedia.org/wiki/Palmach</a:t>
            </a:r>
          </a:p>
          <a:p>
            <a:r>
              <a:rPr lang="it-CH" altLang="it-CH">
                <a:solidFill>
                  <a:srgbClr val="000000"/>
                </a:solidFill>
              </a:rPr>
              <a:t>http://en.wikipedia.org/wiki/Irgun</a:t>
            </a:r>
          </a:p>
          <a:p>
            <a:r>
              <a:rPr lang="it-CH" altLang="it-CH">
                <a:solidFill>
                  <a:srgbClr val="000000"/>
                </a:solidFill>
              </a:rPr>
              <a:t>http://en.wikipedia.org/wiki/Stern_Gang</a:t>
            </a:r>
          </a:p>
          <a:p>
            <a:r>
              <a:rPr lang="it-CH" altLang="it-CH">
                <a:solidFill>
                  <a:srgbClr val="000000"/>
                </a:solidFill>
              </a:rPr>
              <a:t>http://en.wikipedia.org/wiki/Semiramis_Hotel_bombing</a:t>
            </a:r>
          </a:p>
          <a:p>
            <a:r>
              <a:rPr lang="it-CH" altLang="it-CH">
                <a:solidFill>
                  <a:srgbClr val="000000"/>
                </a:solidFill>
              </a:rPr>
              <a:t>http://en.wikipedia.org/wiki/Jewish_insurgency_in_Palestine</a:t>
            </a:r>
          </a:p>
          <a:p>
            <a:r>
              <a:rPr lang="it-CH" altLang="it-CH">
                <a:solidFill>
                  <a:srgbClr val="000000"/>
                </a:solidFill>
              </a:rPr>
              <a:t>http://cosmos.ucc.ie/cs1064/jabowen/IPSC/php/event.php?eid=5894</a:t>
            </a:r>
          </a:p>
          <a:p>
            <a:r>
              <a:rPr lang="it-CH" altLang="it-CH">
                <a:solidFill>
                  <a:srgbClr val="000000"/>
                </a:solidFill>
              </a:rPr>
              <a:t>https://www.haaretz.com/israel-news/.premium-the-hidden-terror-attacks-of-the-haganah-israel-s-pre-state-militia-1.8914765</a:t>
            </a:r>
          </a:p>
          <a:p>
            <a:r>
              <a:rPr lang="en-US" altLang="it-CH">
                <a:solidFill>
                  <a:srgbClr val="000000"/>
                </a:solidFill>
              </a:rPr>
              <a:t>https://en.wikipedia.org/wiki/Caesarea</a:t>
            </a:r>
          </a:p>
          <a:p>
            <a:endParaRPr lang="en-US" altLang="it-CH">
              <a:solidFill>
                <a:srgbClr val="000000"/>
              </a:solidFill>
            </a:endParaRPr>
          </a:p>
          <a:p>
            <a:r>
              <a:rPr lang="en-US" altLang="it-CH">
                <a:solidFill>
                  <a:srgbClr val="000000"/>
                </a:solidFill>
              </a:rPr>
              <a:t>1947–48 Civil War </a:t>
            </a:r>
          </a:p>
          <a:p>
            <a:r>
              <a:rPr lang="en-US" altLang="it-CH">
                <a:solidFill>
                  <a:srgbClr val="000000"/>
                </a:solidFill>
              </a:rPr>
              <a:t>The Civil War began on 30 November 1947. In December 1947 a village notable, Tawfiq Kadkuda, approached local Jews in an effort to establish a non-belligerency agreement.[17] The 31 January 1948 Lehi attack on a bus leaving Qisarya, which killed two and injured six people, precipitated an evacuation of most of the population, who fled to nearby al-Tantura.[18] The Haganah then occupied the village because the land was owned by the Palestine Jewish Colonization Association and, fearing that the British would force them to leave, decided to demolish the houses.[18] This was done on February 19–20, after the remaining residents were expelled and the houses were looted.[18] According to Benny Morris, the expulsion of the population had more to do with illegal Jewish immigration than the ongoing civil war.[19] In the same month the 'Arab al Sufsafi and Saidun Bedouin, who inhabited the dunes between Qisarya and Pardes left the area.[20]</a:t>
            </a:r>
          </a:p>
          <a:p>
            <a:endParaRPr lang="en-US" altLang="it-CH">
              <a:solidFill>
                <a:srgbClr val="000000"/>
              </a:solidFill>
            </a:endParaRPr>
          </a:p>
          <a:p>
            <a:r>
              <a:rPr lang="en-US" altLang="it-CH">
                <a:solidFill>
                  <a:srgbClr val="000000"/>
                </a:solidFill>
              </a:rPr>
              <a:t>Palestinian historian Walid Khalidi described the village remains in 1992: "Most of the houses have been demolished. The site has been excavated in recent years, largely by Italian, American, and Israeli teams, and turned into a tourist area. Most of the few remaining houses are now restaurants, and the village mosque has been converted into a bar."[21]</a:t>
            </a:r>
            <a:endParaRPr lang="it-CH" altLang="it-CH">
              <a:solidFill>
                <a:srgbClr val="000000"/>
              </a:solidFill>
            </a:endParaRPr>
          </a:p>
          <a:p>
            <a:endParaRPr lang="it-CH" altLang="it-CH">
              <a:solidFill>
                <a:srgbClr val="000000"/>
              </a:solidFill>
            </a:endParaRPr>
          </a:p>
          <a:p>
            <a:pPr eaLnBrk="1" hangingPunct="1">
              <a:spcBef>
                <a:spcPct val="0"/>
              </a:spcBef>
            </a:pPr>
            <a:r>
              <a:rPr lang="en-US" altLang="it-CH"/>
              <a:t>https://en.wikipedia.org/wiki/Night_of_the_Bridges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a:extLst>
              <a:ext uri="{FF2B5EF4-FFF2-40B4-BE49-F238E27FC236}">
                <a16:creationId xmlns:a16="http://schemas.microsoft.com/office/drawing/2014/main" id="{1C48D275-FB48-60DA-E2AD-05E5998AE3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6AD6AE-6DF6-482E-AA5B-C21B62A460DB}" type="slidenum">
              <a:rPr lang="it-IT" altLang="it-CH" sz="1800" smtClean="0">
                <a:solidFill>
                  <a:srgbClr val="000000"/>
                </a:solidFill>
              </a:rPr>
              <a:pPr>
                <a:spcBef>
                  <a:spcPct val="0"/>
                </a:spcBef>
              </a:pPr>
              <a:t>65</a:t>
            </a:fld>
            <a:endParaRPr lang="it-IT" altLang="it-CH" sz="1800">
              <a:solidFill>
                <a:srgbClr val="000000"/>
              </a:solidFill>
            </a:endParaRPr>
          </a:p>
        </p:txBody>
      </p:sp>
      <p:sp>
        <p:nvSpPr>
          <p:cNvPr id="334851" name="Rectangle 2">
            <a:extLst>
              <a:ext uri="{FF2B5EF4-FFF2-40B4-BE49-F238E27FC236}">
                <a16:creationId xmlns:a16="http://schemas.microsoft.com/office/drawing/2014/main" id="{EFA7521E-223C-D215-E0A3-05EDA564A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2" name="Rectangle 3">
            <a:extLst>
              <a:ext uri="{FF2B5EF4-FFF2-40B4-BE49-F238E27FC236}">
                <a16:creationId xmlns:a16="http://schemas.microsoft.com/office/drawing/2014/main" id="{27499F35-6147-81E8-5586-E6552F7959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About 200 Palestinian prisoners (is an estimated average) were hanged by the British between 1937 - 1947</a:t>
            </a:r>
          </a:p>
          <a:p>
            <a:pPr eaLnBrk="1" hangingPunct="1">
              <a:spcBef>
                <a:spcPct val="0"/>
              </a:spcBef>
            </a:pPr>
            <a:r>
              <a:rPr lang="en-US" altLang="it-CH"/>
              <a:t>In 1947 Acre prison held 700 Palestinians and 90 Jews.</a:t>
            </a:r>
          </a:p>
          <a:p>
            <a:pPr eaLnBrk="1" hangingPunct="1">
              <a:spcBef>
                <a:spcPct val="0"/>
              </a:spcBef>
            </a:pPr>
            <a:r>
              <a:rPr lang="en-US" altLang="it-CH"/>
              <a:t>Today the Israelis cite only the 9 members of the Zionist underground organizations who were hanged by the British in the prison.</a:t>
            </a:r>
          </a:p>
          <a:p>
            <a:pPr eaLnBrk="1" hangingPunct="1">
              <a:spcBef>
                <a:spcPct val="0"/>
              </a:spcBef>
            </a:pPr>
            <a:r>
              <a:rPr lang="en-US" altLang="it-CH"/>
              <a:t>http://en.wikipedia.org/wiki/Acre_Prison</a:t>
            </a:r>
          </a:p>
          <a:p>
            <a:pPr eaLnBrk="1" hangingPunct="1">
              <a:spcBef>
                <a:spcPct val="0"/>
              </a:spcBef>
            </a:pPr>
            <a:r>
              <a:rPr lang="en-US" altLang="it-CH"/>
              <a:t>http://en.wikipedia.org/wiki/Jewish_insurgency_in_Palestine</a:t>
            </a:r>
          </a:p>
          <a:p>
            <a:pPr eaLnBrk="1" hangingPunct="1">
              <a:spcBef>
                <a:spcPct val="0"/>
              </a:spcBef>
            </a:pPr>
            <a:endParaRPr lang="en-US" altLang="it-CH"/>
          </a:p>
          <a:p>
            <a:pPr eaLnBrk="1" hangingPunct="1">
              <a:spcBef>
                <a:spcPct val="0"/>
              </a:spcBef>
            </a:pPr>
            <a:endParaRPr lang="en-US"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egnaposto immagine diapositiva 1">
            <a:extLst>
              <a:ext uri="{FF2B5EF4-FFF2-40B4-BE49-F238E27FC236}">
                <a16:creationId xmlns:a16="http://schemas.microsoft.com/office/drawing/2014/main" id="{D760A735-A3C2-A9DC-9B9A-1E7D0D7375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Segnaposto note 2">
            <a:extLst>
              <a:ext uri="{FF2B5EF4-FFF2-40B4-BE49-F238E27FC236}">
                <a16:creationId xmlns:a16="http://schemas.microsoft.com/office/drawing/2014/main" id="{9FD265E8-6505-29C1-C1A4-33178EB7E8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Une carrière de terroriste, typique en Israël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36900" name="Segnaposto numero diapositiva 3">
            <a:extLst>
              <a:ext uri="{FF2B5EF4-FFF2-40B4-BE49-F238E27FC236}">
                <a16:creationId xmlns:a16="http://schemas.microsoft.com/office/drawing/2014/main" id="{95D3EA37-85CA-CB14-D8C0-E25C401BD6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4F6A51-265C-45EA-B97B-E800007708AF}"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a:extLst>
              <a:ext uri="{FF2B5EF4-FFF2-40B4-BE49-F238E27FC236}">
                <a16:creationId xmlns:a16="http://schemas.microsoft.com/office/drawing/2014/main" id="{67D68C8D-AB23-5251-6295-49B26DCE8F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6B21400-DB53-4A6F-A0E2-64256815C06B}" type="slidenum">
              <a:rPr lang="it-IT" altLang="it-CH" smtClean="0">
                <a:solidFill>
                  <a:srgbClr val="000000"/>
                </a:solidFill>
                <a:latin typeface="Arial" panose="020B0604020202020204" pitchFamily="34" charset="0"/>
              </a:rPr>
              <a:pPr>
                <a:spcBef>
                  <a:spcPct val="0"/>
                </a:spcBef>
              </a:pPr>
              <a:t>67</a:t>
            </a:fld>
            <a:endParaRPr lang="it-IT" altLang="it-CH">
              <a:solidFill>
                <a:srgbClr val="000000"/>
              </a:solidFill>
              <a:latin typeface="Arial" panose="020B0604020202020204" pitchFamily="34" charset="0"/>
            </a:endParaRPr>
          </a:p>
        </p:txBody>
      </p:sp>
      <p:sp>
        <p:nvSpPr>
          <p:cNvPr id="338947" name="Rectangle 2">
            <a:extLst>
              <a:ext uri="{FF2B5EF4-FFF2-40B4-BE49-F238E27FC236}">
                <a16:creationId xmlns:a16="http://schemas.microsoft.com/office/drawing/2014/main" id="{97348E8C-6AFC-396F-F25F-59DAD9D68C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a:extLst>
              <a:ext uri="{FF2B5EF4-FFF2-40B4-BE49-F238E27FC236}">
                <a16:creationId xmlns:a16="http://schemas.microsoft.com/office/drawing/2014/main" id="{16C5D76F-CC27-854F-22A1-E9C50D5CFB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On 1947 About 6 % of the land was owned by Jews. </a:t>
            </a:r>
          </a:p>
          <a:p>
            <a:r>
              <a:rPr lang="en-US" altLang="it-CH">
                <a:solidFill>
                  <a:srgbClr val="000000"/>
                </a:solidFill>
              </a:rPr>
              <a:t>As a matter of fact the Zionists occupy (illegally) even more.</a:t>
            </a:r>
          </a:p>
          <a:p>
            <a:r>
              <a:rPr lang="en-US" altLang="it-CH">
                <a:solidFill>
                  <a:srgbClr val="000000"/>
                </a:solidFill>
              </a:rPr>
              <a:t>For example, the properties leased by Jews (but for which they refused to pay the rent) and that in 1948 were seized by the Jewish state, or the Palestinian farms illegally occupied by Jews.</a:t>
            </a:r>
          </a:p>
          <a:p>
            <a:endParaRPr lang="it-CH" altLang="it-CH">
              <a:solidFill>
                <a:srgbClr val="000000"/>
              </a:solidFill>
            </a:endParaRPr>
          </a:p>
          <a:p>
            <a:r>
              <a:rPr lang="it-CH" altLang="it-CH">
                <a:solidFill>
                  <a:srgbClr val="000000"/>
                </a:solidFill>
              </a:rPr>
              <a:t>http://en.wikipedia.org/wiki/Jewish_National_Fund</a:t>
            </a:r>
          </a:p>
          <a:p>
            <a:pPr eaLnBrk="1" hangingPunct="1">
              <a:spcBef>
                <a:spcPct val="0"/>
              </a:spcBef>
            </a:pPr>
            <a:endParaRPr lang="en-GB" altLang="it-CH"/>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a:extLst>
              <a:ext uri="{FF2B5EF4-FFF2-40B4-BE49-F238E27FC236}">
                <a16:creationId xmlns:a16="http://schemas.microsoft.com/office/drawing/2014/main" id="{AEFBBF70-1E21-F623-2CCA-C94D2ADDF4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2A2126-359F-4C4A-A093-FEEEBFDD483A}" type="slidenum">
              <a:rPr lang="it-IT" altLang="it-CH" smtClean="0">
                <a:solidFill>
                  <a:srgbClr val="000000"/>
                </a:solidFill>
              </a:rPr>
              <a:pPr>
                <a:spcBef>
                  <a:spcPct val="0"/>
                </a:spcBef>
              </a:pPr>
              <a:t>68</a:t>
            </a:fld>
            <a:endParaRPr lang="it-IT" altLang="it-CH">
              <a:solidFill>
                <a:srgbClr val="000000"/>
              </a:solidFill>
            </a:endParaRPr>
          </a:p>
        </p:txBody>
      </p:sp>
      <p:sp>
        <p:nvSpPr>
          <p:cNvPr id="340995" name="Rectangle 2">
            <a:extLst>
              <a:ext uri="{FF2B5EF4-FFF2-40B4-BE49-F238E27FC236}">
                <a16:creationId xmlns:a16="http://schemas.microsoft.com/office/drawing/2014/main" id="{9C28C7CE-7B60-DB24-7ACF-16CF40E504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6" name="Rectangle 3">
            <a:extLst>
              <a:ext uri="{FF2B5EF4-FFF2-40B4-BE49-F238E27FC236}">
                <a16:creationId xmlns:a16="http://schemas.microsoft.com/office/drawing/2014/main" id="{A77F593A-5783-458F-A4FF-507A6D803C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http://en.wikipedia.org/wiki/Demographics_of_Palestine</a:t>
            </a:r>
          </a:p>
          <a:p>
            <a:pPr eaLnBrk="1" hangingPunct="1">
              <a:spcBef>
                <a:spcPct val="0"/>
              </a:spcBef>
            </a:pPr>
            <a:r>
              <a:rPr lang="en-GB" altLang="it-CH"/>
              <a:t>Https://en.wikipedia.org/wiki/Demographic_history_of_Palestine_(region)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a:extLst>
              <a:ext uri="{FF2B5EF4-FFF2-40B4-BE49-F238E27FC236}">
                <a16:creationId xmlns:a16="http://schemas.microsoft.com/office/drawing/2014/main" id="{19517D53-6489-1CC6-AA63-6E3CA1F51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4E0B03-3087-4E38-9A57-5F20B593A695}"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43043" name="Rectangle 2">
            <a:extLst>
              <a:ext uri="{FF2B5EF4-FFF2-40B4-BE49-F238E27FC236}">
                <a16:creationId xmlns:a16="http://schemas.microsoft.com/office/drawing/2014/main" id="{D73C395B-D689-F04F-094F-9412EC999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a:extLst>
              <a:ext uri="{FF2B5EF4-FFF2-40B4-BE49-F238E27FC236}">
                <a16:creationId xmlns:a16="http://schemas.microsoft.com/office/drawing/2014/main" id="{15C7A4CE-8D07-C7AA-5E84-8031256FA4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In 1947 the Zionists managed to influence the UNSCOP Commission to their advantage. </a:t>
            </a:r>
            <a:r>
              <a:rPr lang="fr-CH" altLang="it-CH"/>
              <a:t>The UN decided the partition by adopting </a:t>
            </a:r>
            <a:r>
              <a:rPr lang="en-US" altLang="it-CH"/>
              <a:t>the partition plan of the majority of the UNSCOP Commission</a:t>
            </a:r>
            <a:r>
              <a:rPr lang="fr-CH" altLang="it-CH"/>
              <a:t>. </a:t>
            </a:r>
            <a:r>
              <a:rPr lang="en-US" altLang="it-CH"/>
              <a:t>A minority report of UNSCOP made a another, fairer proposal which was ignored. </a:t>
            </a:r>
            <a:endParaRPr lang="fr-CH" altLang="it-CH"/>
          </a:p>
          <a:p>
            <a:pPr eaLnBrk="1" hangingPunct="1">
              <a:spcBef>
                <a:spcPct val="0"/>
              </a:spcBef>
            </a:pPr>
            <a:r>
              <a:rPr lang="en-US" altLang="it-CH"/>
              <a:t>The UN was composed of 56 countries. The voting was postponed twice and to approve the resolution, a 2/3 majority (= 37 favourable votes) was needed. 33 voted in favour, 13 against, and 10 abstained. Considered that the favourable votes were not enough, the abstentions were not counted! </a:t>
            </a:r>
          </a:p>
          <a:p>
            <a:pPr eaLnBrk="1" hangingPunct="1">
              <a:spcBef>
                <a:spcPct val="0"/>
              </a:spcBef>
            </a:pPr>
            <a:r>
              <a:rPr lang="en-US" altLang="it-CH"/>
              <a:t>Against what they had formerly announced, Haiti, Liberia and the Philippines decided in the last minute to vote yes. This happened as a consequence to scandalous pressures exerted by the USA which, by threats and offers of money given by Zionists, practically “bought” those votes. </a:t>
            </a:r>
          </a:p>
          <a:p>
            <a:pPr eaLnBrk="1" hangingPunct="1">
              <a:spcBef>
                <a:spcPct val="0"/>
              </a:spcBef>
            </a:pPr>
            <a:r>
              <a:rPr lang="en-US" altLang="it-CH"/>
              <a:t>The resolution 181 establishes the partition of Palestine: 56,47% of the territory was allotted to 500'000 Jews + 325'000 Arabs and 43,53% of the territory to 807'000 Arabs + 10 ' 000 Jews. Jerusalem, with approximately 100'000 Jews and 105'000 Arabs, remains under international control. Moreover, the resolution contains a number of obligations and rights for the involved parties.</a:t>
            </a:r>
          </a:p>
          <a:p>
            <a:pPr eaLnBrk="1" hangingPunct="1">
              <a:spcBef>
                <a:spcPct val="0"/>
              </a:spcBef>
            </a:pPr>
            <a:endParaRPr lang="en-US" altLang="it-CH"/>
          </a:p>
          <a:p>
            <a:pPr eaLnBrk="1" hangingPunct="1">
              <a:spcBef>
                <a:spcPct val="0"/>
              </a:spcBef>
            </a:pPr>
            <a:r>
              <a:rPr lang="en-US" altLang="it-CH" b="1"/>
              <a:t>Only 12 days before the UN Resolution, the Zionists signed the partition agreement for Palestine with the King of Jordan (Transjordan). This shows that the Zionists had no intention to observe UN Resolution 181. However, Israeli propaganda accuses the Arabs of rejecting Resolution 181 and blaming them for the fact that there is no Palestinian Arab state today.</a:t>
            </a:r>
          </a:p>
          <a:p>
            <a:pPr eaLnBrk="1" hangingPunct="1">
              <a:spcBef>
                <a:spcPct val="0"/>
              </a:spcBef>
            </a:pPr>
            <a:endParaRPr lang="en-GB" altLang="it-CH"/>
          </a:p>
          <a:p>
            <a:pPr eaLnBrk="1" hangingPunct="1">
              <a:spcBef>
                <a:spcPct val="0"/>
              </a:spcBef>
            </a:pPr>
            <a:r>
              <a:rPr lang="fr-CH" altLang="it-CH"/>
              <a:t>http://en.wikipedia.org/wiki/1947_partition_plan</a:t>
            </a:r>
          </a:p>
          <a:p>
            <a:pPr eaLnBrk="1" hangingPunct="1">
              <a:spcBef>
                <a:spcPct val="0"/>
              </a:spcBef>
            </a:pPr>
            <a:r>
              <a:rPr lang="fr-CH" altLang="it-CH"/>
              <a:t>http://en.wikipedia.org/wiki/UNSCOP</a:t>
            </a:r>
          </a:p>
          <a:p>
            <a:pPr eaLnBrk="1" hangingPunct="1">
              <a:spcBef>
                <a:spcPct val="0"/>
              </a:spcBef>
            </a:pPr>
            <a:r>
              <a:rPr lang="fr-CH" altLang="it-CH"/>
              <a:t>http://www.foreignpolicyjournal.com/2010/10/26/the-myth-of-the-u-n-creation-of-israel/</a:t>
            </a:r>
          </a:p>
          <a:p>
            <a:pPr eaLnBrk="1" hangingPunct="1">
              <a:spcBef>
                <a:spcPct val="0"/>
              </a:spcBef>
            </a:pPr>
            <a:r>
              <a:rPr lang="fr-CH" altLang="it-CH"/>
              <a:t>https://israelpalestinenews.org/real-story-israel-created-wasnt-un/</a:t>
            </a:r>
          </a:p>
          <a:p>
            <a:pPr eaLnBrk="1" hangingPunct="1">
              <a:spcBef>
                <a:spcPct val="0"/>
              </a:spcBef>
            </a:pPr>
            <a:r>
              <a:rPr lang="fr-CH" altLang="it-CH"/>
              <a:t>https://en.wikipedia.org/wiki/Abdullah_I_of_Jordan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4FF3D898-7824-325F-A19A-982DF82CA4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FC2A8A94-D01F-CFFA-1490-A103713AA1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16068" name="Segnaposto numero diapositiva 3">
            <a:extLst>
              <a:ext uri="{FF2B5EF4-FFF2-40B4-BE49-F238E27FC236}">
                <a16:creationId xmlns:a16="http://schemas.microsoft.com/office/drawing/2014/main" id="{A4650CD2-E509-9649-0A44-B7B0F5676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1CCE1A-5E79-4212-8D43-F9905D0E250C}"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a:extLst>
              <a:ext uri="{FF2B5EF4-FFF2-40B4-BE49-F238E27FC236}">
                <a16:creationId xmlns:a16="http://schemas.microsoft.com/office/drawing/2014/main" id="{86ED2C4C-314D-8C69-599D-819AE862DD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F40963-2A7F-4F96-8B20-944A55170675}" type="slidenum">
              <a:rPr lang="it-IT" altLang="it-CH" sz="1800" smtClean="0">
                <a:solidFill>
                  <a:srgbClr val="000000"/>
                </a:solidFill>
              </a:rPr>
              <a:pPr>
                <a:spcBef>
                  <a:spcPct val="0"/>
                </a:spcBef>
              </a:pPr>
              <a:t>70</a:t>
            </a:fld>
            <a:endParaRPr lang="it-IT" altLang="it-CH" sz="1800">
              <a:solidFill>
                <a:srgbClr val="000000"/>
              </a:solidFill>
            </a:endParaRPr>
          </a:p>
        </p:txBody>
      </p:sp>
      <p:sp>
        <p:nvSpPr>
          <p:cNvPr id="345091" name="Rectangle 2">
            <a:extLst>
              <a:ext uri="{FF2B5EF4-FFF2-40B4-BE49-F238E27FC236}">
                <a16:creationId xmlns:a16="http://schemas.microsoft.com/office/drawing/2014/main" id="{6404B7C7-071A-1D1B-E009-7854BFB985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2" name="Rectangle 3">
            <a:extLst>
              <a:ext uri="{FF2B5EF4-FFF2-40B4-BE49-F238E27FC236}">
                <a16:creationId xmlns:a16="http://schemas.microsoft.com/office/drawing/2014/main" id="{41B3D50E-B26F-8C96-BA58-283C138F89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On the Irgun flag, notice that Greater Israel also includes Jordan.</a:t>
            </a:r>
          </a:p>
          <a:p>
            <a:r>
              <a:rPr lang="en-US" altLang="it-CH">
                <a:solidFill>
                  <a:srgbClr val="000000"/>
                </a:solidFill>
              </a:rPr>
              <a:t>The “Haganah” and the other Zionist militias where attacking anyone considered an obstacle to the Zionist project. </a:t>
            </a:r>
          </a:p>
          <a:p>
            <a:r>
              <a:rPr lang="en-US" altLang="it-CH">
                <a:solidFill>
                  <a:srgbClr val="000000"/>
                </a:solidFill>
              </a:rPr>
              <a:t>In 1924 the Haganah murdered the Jewish Antizionist journalist Jacob de Haan.</a:t>
            </a:r>
          </a:p>
          <a:p>
            <a:endParaRPr lang="it-CH" altLang="it-CH">
              <a:solidFill>
                <a:srgbClr val="000000"/>
              </a:solidFill>
            </a:endParaRPr>
          </a:p>
          <a:p>
            <a:r>
              <a:rPr lang="it-CH" altLang="it-CH">
                <a:solidFill>
                  <a:srgbClr val="000000"/>
                </a:solidFill>
              </a:rPr>
              <a:t>p://en.wikipedia.org/wiki/Haganah</a:t>
            </a:r>
          </a:p>
          <a:p>
            <a:r>
              <a:rPr lang="it-CH" altLang="it-CH">
                <a:solidFill>
                  <a:srgbClr val="000000"/>
                </a:solidFill>
              </a:rPr>
              <a:t>http://en.wikipedia.org/wiki/Palmach</a:t>
            </a:r>
          </a:p>
          <a:p>
            <a:r>
              <a:rPr lang="it-CH" altLang="it-CH">
                <a:solidFill>
                  <a:srgbClr val="000000"/>
                </a:solidFill>
              </a:rPr>
              <a:t>http://en.wikipedia.org/wiki/Semiramis_Hotel_bombing</a:t>
            </a:r>
          </a:p>
          <a:p>
            <a:r>
              <a:rPr lang="it-CH" altLang="it-CH">
                <a:solidFill>
                  <a:srgbClr val="000000"/>
                </a:solidFill>
              </a:rPr>
              <a:t>https://en.wikipedia.org/wiki/Jacob_Isra%C3%ABl_de_Haan</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a:extLst>
              <a:ext uri="{FF2B5EF4-FFF2-40B4-BE49-F238E27FC236}">
                <a16:creationId xmlns:a16="http://schemas.microsoft.com/office/drawing/2014/main" id="{E484499A-B793-66FE-F04C-8431008D57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CE51AA-4671-4625-86E4-7E71F78A0002}" type="slidenum">
              <a:rPr lang="it-IT" altLang="it-CH" smtClean="0">
                <a:solidFill>
                  <a:srgbClr val="000000"/>
                </a:solidFill>
                <a:latin typeface="Arial" panose="020B0604020202020204" pitchFamily="34" charset="0"/>
              </a:rPr>
              <a:pPr>
                <a:spcBef>
                  <a:spcPct val="0"/>
                </a:spcBef>
              </a:pPr>
              <a:t>71</a:t>
            </a:fld>
            <a:endParaRPr lang="it-IT" altLang="it-CH">
              <a:solidFill>
                <a:srgbClr val="000000"/>
              </a:solidFill>
              <a:latin typeface="Arial" panose="020B0604020202020204" pitchFamily="34" charset="0"/>
            </a:endParaRPr>
          </a:p>
        </p:txBody>
      </p:sp>
      <p:sp>
        <p:nvSpPr>
          <p:cNvPr id="347139" name="Rectangle 2">
            <a:extLst>
              <a:ext uri="{FF2B5EF4-FFF2-40B4-BE49-F238E27FC236}">
                <a16:creationId xmlns:a16="http://schemas.microsoft.com/office/drawing/2014/main" id="{9CAD73AF-5AB2-E408-A057-18F0B278CA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40" name="Rectangle 3">
            <a:extLst>
              <a:ext uri="{FF2B5EF4-FFF2-40B4-BE49-F238E27FC236}">
                <a16:creationId xmlns:a16="http://schemas.microsoft.com/office/drawing/2014/main" id="{2B73B69C-6245-8015-08C9-30691822A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Note the difference of armaments between the Zionists (heavy weapons and armored vehicles) and Arabs (light weapons and non-armored vehicles)</a:t>
            </a:r>
            <a:endParaRPr lang="it-CH" altLang="it-CH">
              <a:solidFill>
                <a:srgbClr val="000000"/>
              </a:solidFill>
            </a:endParaRP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http://en.wikipedia.org/wiki/Arab_Legion</a:t>
            </a:r>
          </a:p>
          <a:p>
            <a:r>
              <a:rPr lang="it-CH" altLang="it-CH">
                <a:solidFill>
                  <a:srgbClr val="000000"/>
                </a:solidFill>
              </a:rPr>
              <a:t>http://en.wikipedia.org/wiki/1948_Palestine_War                                          </a:t>
            </a:r>
          </a:p>
          <a:p>
            <a:r>
              <a:rPr lang="it-CH" altLang="it-CH">
                <a:solidFill>
                  <a:srgbClr val="000000"/>
                </a:solidFill>
              </a:rPr>
              <a:t>http://en.wikipedia.org/wiki/Portal:Arab%E2%80%93Israeli_conflict</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3C8BE12F-D1AA-B39F-A48E-FF32A907E3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BD8926F2-C23E-9BE5-FD04-B58BA46B74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Already at the end of the 19th century it was clear that the only way to achieve the goal of a Jewish only state was to remove the indigenous population of Palestine. This concept has since turned into an evil ideology.</a:t>
            </a:r>
          </a:p>
          <a:p>
            <a:endParaRPr lang="en-US" altLang="it-CH"/>
          </a:p>
          <a:p>
            <a:r>
              <a:rPr lang="en-US" altLang="it-CH"/>
              <a:t>Starting in 1940, a special study group of Zionists collects data on the Palestinian population and prepares plans for the ethnic cleansing of Palestine. In 1948,  plan no. 4 (Plan D Dalet) will be realized.</a:t>
            </a:r>
          </a:p>
          <a:p>
            <a:r>
              <a:rPr lang="en-US" altLang="it-CH"/>
              <a:t>With this move, the Zionists are committing an illegal action. This happened even before the land was divided, formally, towards the end of the British mandate. So this brutal act of force can be called “premeditated robbery” . Even the expulsion of the Arabs was completely illegal and brutal: an ethnic cleansing.</a:t>
            </a:r>
          </a:p>
          <a:p>
            <a:r>
              <a:rPr lang="en-US" altLang="it-CH"/>
              <a:t>Although in different forms, the ethnic cleansing of Palestine is still going on today.</a:t>
            </a:r>
          </a:p>
          <a:p>
            <a:endParaRPr lang="en-US" altLang="it-CH"/>
          </a:p>
          <a:p>
            <a:r>
              <a:rPr lang="en-US" altLang="it-CH"/>
              <a:t>British intelligence documents declassified, Reveal facts about the Nakba.</a:t>
            </a:r>
          </a:p>
          <a:p>
            <a:r>
              <a:rPr lang="en-US" altLang="it-CH"/>
              <a:t>The Nakba did not occur on May 15, 1948. It began with the middle of 1947, and ended with the signing of the Treaty of Rhodes in 1949. The Zionists began collecting information and planning for the occupation of Palestine, since the mid-twenties, and at the end of 1933  they had records of every individual, tree, car, gun, sheep, cow and donkey owned by the Palestinian.</a:t>
            </a:r>
          </a:p>
          <a:p>
            <a:endParaRPr lang="en-US" altLang="it-CH"/>
          </a:p>
          <a:p>
            <a:r>
              <a:rPr lang="en-US" altLang="it-CH"/>
              <a:t>+++++++++++++++++++++++++++++++</a:t>
            </a:r>
          </a:p>
          <a:p>
            <a:endParaRPr lang="en-US" altLang="it-CH"/>
          </a:p>
          <a:p>
            <a:r>
              <a:rPr lang="en-US" altLang="it-CH"/>
              <a:t>In 1937 Ben Gurion, in a letter to his son, wrote «We will drive out the Arabs and take their place. For this reason it is necessary to reduce the Palestinian people to a group of landless tramps, dismantling their social net, eliminating their leaders and destroying their infrastructures.“</a:t>
            </a:r>
          </a:p>
          <a:p>
            <a:endParaRPr lang="en-US" altLang="it-CH"/>
          </a:p>
          <a:p>
            <a:r>
              <a:rPr lang="en-US" altLang="it-CH"/>
              <a:t>As early as 1937, David Ben Gurion, Israel's first prime minister from 1948, declared: "The goal and touchstone of Zionism is the complete realisation of the colonisation of all areas of the Land of Israel by the Jews. Every partition of Palestine, every 'Green Line', every agreement and every treaty that closes off a part of the 'Land of Israel' to Jewish colonisation is, from the point of view of Zionism, at most a transitory stage, but must never apply forever." The fact that this maxim of Zionism still applies today and has become part of Israel’s State reason, as it were, was stated by the current President Reuven Richlin on 24 August this year (2015): "Our right to the land is not the subject of a political debate. It is a basic fact of modern Zionism. We must not allow anyone to believe that there is any doubt about our right to our land. For me, the settlement of the land of Israel is an expression of this right, our historical right, our national right, which comes from the love of the land of Israel, the recognition of our roots that are here."</a:t>
            </a:r>
          </a:p>
          <a:p>
            <a:r>
              <a:rPr lang="en-US" altLang="it-CH"/>
              <a:t>Source: Palestine - eternal war in the Middle East? On the history and future of the Middle East conflict.</a:t>
            </a:r>
          </a:p>
          <a:p>
            <a:r>
              <a:rPr lang="en-US" altLang="it-CH"/>
              <a:t>Norman Paech; Osnabrück , 2015</a:t>
            </a:r>
          </a:p>
          <a:p>
            <a:endParaRPr lang="en-US" altLang="it-CH"/>
          </a:p>
          <a:p>
            <a:r>
              <a:rPr lang="en-US" altLang="it-CH"/>
              <a:t>++++++++++++++++++++++++</a:t>
            </a:r>
          </a:p>
          <a:p>
            <a:endParaRPr lang="en-US" altLang="it-CH"/>
          </a:p>
          <a:p>
            <a:r>
              <a:rPr lang="en-US" altLang="it-CH"/>
              <a:t>http://en.wikipedia.org/wiki/The_Ethnic_Cleansing_of_Palestine</a:t>
            </a:r>
          </a:p>
          <a:p>
            <a:r>
              <a:rPr lang="en-US" altLang="it-CH"/>
              <a:t>Ilan Pappe – The ethnic cleansing of Palestine - Oneworld</a:t>
            </a:r>
          </a:p>
          <a:p>
            <a:r>
              <a:rPr lang="en-US" altLang="it-CH"/>
              <a:t>https://en.wikipedia.org/wiki/Ilan_Papp%C3%A9</a:t>
            </a:r>
          </a:p>
          <a:p>
            <a:r>
              <a:rPr lang="en-US" altLang="it-CH"/>
              <a:t>https://en.wikipedia.org/wiki/Social_Darwinism</a:t>
            </a:r>
          </a:p>
          <a:p>
            <a:r>
              <a:rPr lang="en-US" altLang="it-CH"/>
              <a:t>http://mondediplo.com/1997/12/palestine#nb9</a:t>
            </a:r>
          </a:p>
          <a:p>
            <a:r>
              <a:rPr lang="en-US" altLang="it-CH"/>
              <a:t>https://www.middleeastmonitor.com/20191010-israel-has-never-had-any-intention-of-honouring-either-the-1947-partition-plan-or-1967-borders/</a:t>
            </a:r>
          </a:p>
          <a:p>
            <a:endParaRPr lang="it-CH" altLang="it-CH"/>
          </a:p>
        </p:txBody>
      </p:sp>
      <p:sp>
        <p:nvSpPr>
          <p:cNvPr id="349188" name="Segnaposto numero diapositiva 3">
            <a:extLst>
              <a:ext uri="{FF2B5EF4-FFF2-40B4-BE49-F238E27FC236}">
                <a16:creationId xmlns:a16="http://schemas.microsoft.com/office/drawing/2014/main" id="{3E61F780-4D85-78E1-019A-2DEC051934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3ED7D4-4740-4954-80C9-D1839CBDED71}"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a:extLst>
              <a:ext uri="{FF2B5EF4-FFF2-40B4-BE49-F238E27FC236}">
                <a16:creationId xmlns:a16="http://schemas.microsoft.com/office/drawing/2014/main" id="{B97DB582-22F6-3094-D039-C7529BDFCF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556690-2FFE-426B-9D06-545B286BF9C5}" type="slidenum">
              <a:rPr lang="it-IT" altLang="it-CH" smtClean="0">
                <a:solidFill>
                  <a:srgbClr val="000000"/>
                </a:solidFill>
                <a:latin typeface="Arial" panose="020B0604020202020204" pitchFamily="34" charset="0"/>
              </a:rPr>
              <a:pPr>
                <a:spcBef>
                  <a:spcPct val="0"/>
                </a:spcBef>
              </a:pPr>
              <a:t>73</a:t>
            </a:fld>
            <a:endParaRPr lang="it-IT" altLang="it-CH">
              <a:solidFill>
                <a:srgbClr val="000000"/>
              </a:solidFill>
              <a:latin typeface="Arial" panose="020B0604020202020204" pitchFamily="34" charset="0"/>
            </a:endParaRPr>
          </a:p>
        </p:txBody>
      </p:sp>
      <p:sp>
        <p:nvSpPr>
          <p:cNvPr id="351235" name="Rectangle 2">
            <a:extLst>
              <a:ext uri="{FF2B5EF4-FFF2-40B4-BE49-F238E27FC236}">
                <a16:creationId xmlns:a16="http://schemas.microsoft.com/office/drawing/2014/main" id="{293555AF-3CEC-AE54-F13B-8351F3393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6" name="Rectangle 3">
            <a:extLst>
              <a:ext uri="{FF2B5EF4-FFF2-40B4-BE49-F238E27FC236}">
                <a16:creationId xmlns:a16="http://schemas.microsoft.com/office/drawing/2014/main" id="{A5E494B7-39C1-520E-F6EB-735CE0C02E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Already in 1930 the Zionists with Yossi Bais had prepared a detailed and documented plan of ethnic cleansing. Later the plan was finalized in the early '40s by the group of Ben-Gurion and implemented  by the Zionists since 1945, but especially between 1947 and 1949.</a:t>
            </a:r>
          </a:p>
          <a:p>
            <a:pPr eaLnBrk="1" hangingPunct="1">
              <a:spcBef>
                <a:spcPct val="0"/>
              </a:spcBef>
            </a:pPr>
            <a:r>
              <a:rPr lang="en-US" altLang="it-CH"/>
              <a:t>Ethnic cleansing was carried out also in the areas allocated by the UN to the Palestinians.</a:t>
            </a:r>
          </a:p>
          <a:p>
            <a:pPr eaLnBrk="1" hangingPunct="1">
              <a:spcBef>
                <a:spcPct val="0"/>
              </a:spcBef>
            </a:pPr>
            <a:endParaRPr lang="en-US" altLang="it-CH"/>
          </a:p>
          <a:p>
            <a:pPr eaLnBrk="1" hangingPunct="1">
              <a:spcBef>
                <a:spcPct val="0"/>
              </a:spcBef>
            </a:pPr>
            <a:r>
              <a:rPr lang="en-GB" altLang="it-CH"/>
              <a:t>https://en.wikipedia.org/wiki/Plan_Dalet</a:t>
            </a:r>
          </a:p>
          <a:p>
            <a:pPr eaLnBrk="1" hangingPunct="1">
              <a:spcBef>
                <a:spcPct val="0"/>
              </a:spcBef>
            </a:pPr>
            <a:r>
              <a:rPr lang="en-GB" altLang="it-CH"/>
              <a:t>https://qcpal.files.wordpress.com/2016/06/nakba-maps1-4-low.jpg</a:t>
            </a:r>
          </a:p>
          <a:p>
            <a:pPr eaLnBrk="1" hangingPunct="1">
              <a:spcBef>
                <a:spcPct val="0"/>
              </a:spcBef>
            </a:pPr>
            <a:r>
              <a:rPr lang="en-GB" altLang="it-CH"/>
              <a:t>https://qcpal.files.wordpress.com/2016/06/nakba-maps-5-8-low.jpg</a:t>
            </a:r>
          </a:p>
          <a:p>
            <a:pPr eaLnBrk="1" hangingPunct="1">
              <a:spcBef>
                <a:spcPct val="0"/>
              </a:spcBef>
            </a:pPr>
            <a:r>
              <a:rPr lang="en-GB" altLang="it-CH"/>
              <a:t>https://en.wikipedia.org/wiki/1947%E2%80%931948_civil_war_in_Mandatory_Palestine</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BA347171-750D-9FA9-BFA8-03E9590F29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FC5B5FB8-155E-FDD5-1140-FF3B8C5135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Depending on the sources, the numbered slaughtered in Deir Yassin was between 93 and 254 people. The delegation of the Red Cross counted 200 bodies. Dozens of Palestinian prisoners were paraded in Jerusalem and then murdered. The location that once was named  Deir Yassin is now a neighborhood of Jerusalem called Givat Shaul and is inhabitated by Zionist families.</a:t>
            </a:r>
          </a:p>
          <a:p>
            <a:endParaRPr lang="en-US" altLang="it-CH"/>
          </a:p>
          <a:p>
            <a:r>
              <a:rPr lang="en-US" altLang="it-CH"/>
              <a:t>On the basis of aerial photos of the British it was possible to establish that the number of  Palestinians expelled in 1948-1949  amounted to 850000. </a:t>
            </a:r>
          </a:p>
          <a:p>
            <a:endParaRPr lang="en-US" altLang="it-CH"/>
          </a:p>
          <a:p>
            <a:r>
              <a:rPr lang="it-CH" altLang="it-CH"/>
              <a:t>http://en.wikipedia.org/wiki/Deir_Yassin_massacre</a:t>
            </a:r>
          </a:p>
          <a:p>
            <a:r>
              <a:rPr lang="it-CH" altLang="it-CH"/>
              <a:t>http://mcexcorcism.wordpress.com/2014/09/03/palastina-massengrab-aus-dem-jahr-1948-entdeckt/</a:t>
            </a:r>
          </a:p>
          <a:p>
            <a:r>
              <a:rPr lang="it-CH" altLang="it-CH"/>
              <a:t>http://en.wikipedia.org/wiki/Killings_and_massacres_during_the_1948_Palestine_war</a:t>
            </a:r>
          </a:p>
          <a:p>
            <a:endParaRPr lang="it-CH" altLang="it-CH"/>
          </a:p>
          <a:p>
            <a:r>
              <a:rPr lang="it-CH" altLang="it-CH"/>
              <a:t>http://www.huffingtonpost.com/2013/06/04/mass-graves-jaffa-israel-palestine-1948_n_3385011.html</a:t>
            </a:r>
          </a:p>
          <a:p>
            <a:r>
              <a:rPr lang="it-CH" altLang="it-CH"/>
              <a:t>https://en.wikipedia.org/wiki/Sa%27sa%27</a:t>
            </a:r>
          </a:p>
          <a:p>
            <a:r>
              <a:rPr lang="it-CH" altLang="it-CH"/>
              <a:t>https://en.wikipedia.org/wiki/Sa%27sa%27_Massacre</a:t>
            </a:r>
          </a:p>
          <a:p>
            <a:r>
              <a:rPr lang="it-CH" altLang="it-CH"/>
              <a:t>https://www.haaretz.com/israel-news/MAGAZINE-testimonies-from-the-censored-massacre-at-deir-yassin-1.5494094?fbclid=IwAR1mShcpThwoclG-Nq2vo6SVG6xWBkLDTIVOjFuZY6C1-Ka4XsdeOI8EWQk</a:t>
            </a:r>
          </a:p>
          <a:p>
            <a:endParaRPr lang="it-CH" altLang="it-CH"/>
          </a:p>
        </p:txBody>
      </p:sp>
      <p:sp>
        <p:nvSpPr>
          <p:cNvPr id="353284" name="Segnaposto numero diapositiva 3">
            <a:extLst>
              <a:ext uri="{FF2B5EF4-FFF2-40B4-BE49-F238E27FC236}">
                <a16:creationId xmlns:a16="http://schemas.microsoft.com/office/drawing/2014/main" id="{9A43749B-0D1C-141B-47AF-64297B452A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9DE24E-A8D8-40D7-89B3-FCB2D5A4AFB5}"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605882A4-6A85-B646-8F9D-9CD9548B82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539EDB47-FF55-47FE-6469-2F9428380E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Zionist Militias had the order to kill all the Palestinian men.</a:t>
            </a:r>
          </a:p>
          <a:p>
            <a:r>
              <a:rPr lang="en-US" altLang="en-US"/>
              <a:t>On April 21 the inhabitants of Haifa where 75’000 because in the previous days the Zionists had driven out the inhabitants of the neighboring villages and forced them to move to Haifa.</a:t>
            </a:r>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55332" name="Segnaposto numero diapositiva 3">
            <a:extLst>
              <a:ext uri="{FF2B5EF4-FFF2-40B4-BE49-F238E27FC236}">
                <a16:creationId xmlns:a16="http://schemas.microsoft.com/office/drawing/2014/main" id="{89055410-9768-41FF-A71C-77164BC483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5592D3-202C-41C3-BACA-8BC0F70A89DC}"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88601368-EE0E-8AD6-EB5A-5AD26D6428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E5457B62-7258-0B29-3658-F97B957301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city of Jaffa was almost completely destroyed by the Zionists, while the villas and orange plantations on the outskirts were confiscated.</a:t>
            </a:r>
          </a:p>
          <a:p>
            <a:r>
              <a:rPr lang="en-US" altLang="en-US"/>
              <a:t>The Palestinians who had to flee from Jaffa by sea almost all took refuge in Gaza, some in Egypt and some in Lebanon. The survivors and their descendants still live in refugee camps today.</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57380" name="Segnaposto numero diapositiva 3">
            <a:extLst>
              <a:ext uri="{FF2B5EF4-FFF2-40B4-BE49-F238E27FC236}">
                <a16:creationId xmlns:a16="http://schemas.microsoft.com/office/drawing/2014/main" id="{2081E23B-5BED-6FC9-ED6B-F8DDF56322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D25575-A3A9-4E95-8A84-584C6994F29C}"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a:extLst>
              <a:ext uri="{FF2B5EF4-FFF2-40B4-BE49-F238E27FC236}">
                <a16:creationId xmlns:a16="http://schemas.microsoft.com/office/drawing/2014/main" id="{81BA816E-4F15-F170-5CF7-2BA0C0A8BB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4B414C-5781-455B-B67C-48308CFCDF97}" type="slidenum">
              <a:rPr lang="it-IT" altLang="it-CH" smtClean="0">
                <a:solidFill>
                  <a:srgbClr val="000000"/>
                </a:solidFill>
                <a:latin typeface="Arial" panose="020B0604020202020204" pitchFamily="34" charset="0"/>
              </a:rPr>
              <a:pPr>
                <a:spcBef>
                  <a:spcPct val="0"/>
                </a:spcBef>
              </a:pPr>
              <a:t>77</a:t>
            </a:fld>
            <a:endParaRPr lang="it-IT" altLang="it-CH">
              <a:solidFill>
                <a:srgbClr val="000000"/>
              </a:solidFill>
              <a:latin typeface="Arial" panose="020B0604020202020204" pitchFamily="34" charset="0"/>
            </a:endParaRPr>
          </a:p>
        </p:txBody>
      </p:sp>
      <p:sp>
        <p:nvSpPr>
          <p:cNvPr id="359427" name="Rectangle 2">
            <a:extLst>
              <a:ext uri="{FF2B5EF4-FFF2-40B4-BE49-F238E27FC236}">
                <a16:creationId xmlns:a16="http://schemas.microsoft.com/office/drawing/2014/main" id="{04573F7A-0489-C4E0-EB0B-C61BEA3498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8" name="Rectangle 3">
            <a:extLst>
              <a:ext uri="{FF2B5EF4-FFF2-40B4-BE49-F238E27FC236}">
                <a16:creationId xmlns:a16="http://schemas.microsoft.com/office/drawing/2014/main" id="{6EB92745-B6B1-65F4-E837-545A665E39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Before May 14, 1948, the Zionists had already destroyed some 220 Palestinian towns and villages and expelled about 300,000 Palestinians.</a:t>
            </a:r>
          </a:p>
          <a:p>
            <a:r>
              <a:rPr lang="en-US" altLang="it-CH"/>
              <a:t>Note the ubiquitous jeeps of the Haganah: in fact a wealthy Jewish gentlemen bought up many jeeps after the second. World War II and gave them to the Zionists. For the Zionist militias the Jeep represented a trump card.</a:t>
            </a:r>
          </a:p>
          <a:p>
            <a:r>
              <a:rPr lang="en-US" altLang="it-CH"/>
              <a:t>In Haifa, between 20 and 22 April 1948, the Zionist militias drove out and partly massacred the 65’000 Palestinian residents. The Zionist militias had the ordered to kill all the males and to destroy all Palestinian homes. Many Palestinians drowned while fleeing by sea.</a:t>
            </a:r>
          </a:p>
          <a:p>
            <a:endParaRPr lang="en-US" altLang="it-CH">
              <a:solidFill>
                <a:srgbClr val="000000"/>
              </a:solidFill>
            </a:endParaRPr>
          </a:p>
          <a:p>
            <a:r>
              <a:rPr lang="it-CH" altLang="it-CH">
                <a:solidFill>
                  <a:srgbClr val="000000"/>
                </a:solidFill>
              </a:rPr>
              <a:t>https://en.wikipedia.org/wiki/1948_Palestinian_expulsion_and_flight</a:t>
            </a:r>
          </a:p>
          <a:p>
            <a:r>
              <a:rPr lang="it-CH" altLang="it-CH">
                <a:solidFill>
                  <a:srgbClr val="000000"/>
                </a:solidFill>
              </a:rPr>
              <a:t>http://en.wikipedia.org/wiki/1948_Palestinian_exodus</a:t>
            </a:r>
          </a:p>
          <a:p>
            <a:r>
              <a:rPr lang="en-US" altLang="it-CH">
                <a:solidFill>
                  <a:srgbClr val="000000"/>
                </a:solidFill>
              </a:rPr>
              <a:t>https://en.wikipedia.org/wiki/List_of_Arab_towns_and_villages_depopulated_during_the_1948_Palestinian_exodus</a:t>
            </a:r>
          </a:p>
          <a:p>
            <a:r>
              <a:rPr lang="en-US" altLang="it-CH">
                <a:solidFill>
                  <a:srgbClr val="000000"/>
                </a:solidFill>
              </a:rPr>
              <a:t>https://en.wikipedia.org/wiki/Battle_of_Haifa_(1948)</a:t>
            </a:r>
          </a:p>
          <a:p>
            <a:r>
              <a:rPr lang="en-US" altLang="it-CH">
                <a:solidFill>
                  <a:srgbClr val="000000"/>
                </a:solidFill>
              </a:rPr>
              <a:t>Ilan Pappe: Haifa – planned death of a city</a:t>
            </a:r>
          </a:p>
          <a:p>
            <a:r>
              <a:rPr lang="it-CH" altLang="it-CH">
                <a:solidFill>
                  <a:srgbClr val="000000"/>
                </a:solidFill>
              </a:rPr>
              <a:t>+++++++++++++++</a:t>
            </a:r>
          </a:p>
          <a:p>
            <a:pPr eaLnBrk="1" hangingPunct="1">
              <a:spcBef>
                <a:spcPct val="0"/>
              </a:spcBef>
            </a:pPr>
            <a:r>
              <a:rPr lang="en-US" altLang="it-CH"/>
              <a:t>The photo below on the right represents the expulsion of the Palestinians from Haifa is taken from the 1991 documentary film by Benny Brunner "The great theft of books" which faithfully reconstructs the looting and systematic theft of about 70,000 books of the Palestinians who were killed or driven out by the Zionists. About 6,000 of these books are still kept in the Israeli national library. With the lost of these books, the Palestinians have also lost a part of their culture.</a:t>
            </a:r>
          </a:p>
          <a:p>
            <a:pPr eaLnBrk="1" hangingPunct="1">
              <a:spcBef>
                <a:spcPct val="0"/>
              </a:spcBef>
            </a:pPr>
            <a:r>
              <a:rPr lang="en-US" altLang="it-CH"/>
              <a:t>https://www.youtube.com/watch?v=VhUyDKvlg2c</a:t>
            </a:r>
          </a:p>
          <a:p>
            <a:pPr eaLnBrk="1" hangingPunct="1">
              <a:spcBef>
                <a:spcPct val="0"/>
              </a:spcBef>
            </a:pPr>
            <a:endParaRPr lang="en-GB" altLang="it-CH"/>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a:extLst>
              <a:ext uri="{FF2B5EF4-FFF2-40B4-BE49-F238E27FC236}">
                <a16:creationId xmlns:a16="http://schemas.microsoft.com/office/drawing/2014/main" id="{B4AABF5C-A258-B36B-4979-6297E8FB24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DB3869-2288-4B41-A987-AA12DB49F014}" type="slidenum">
              <a:rPr lang="it-IT" altLang="it-CH" smtClean="0">
                <a:solidFill>
                  <a:srgbClr val="000000"/>
                </a:solidFill>
                <a:latin typeface="Arial" panose="020B0604020202020204" pitchFamily="34" charset="0"/>
              </a:rPr>
              <a:pPr>
                <a:spcBef>
                  <a:spcPct val="0"/>
                </a:spcBef>
              </a:pPr>
              <a:t>78</a:t>
            </a:fld>
            <a:endParaRPr lang="it-IT" altLang="it-CH">
              <a:solidFill>
                <a:srgbClr val="000000"/>
              </a:solidFill>
              <a:latin typeface="Arial" panose="020B0604020202020204" pitchFamily="34" charset="0"/>
            </a:endParaRPr>
          </a:p>
        </p:txBody>
      </p:sp>
      <p:sp>
        <p:nvSpPr>
          <p:cNvPr id="361475" name="Rectangle 2">
            <a:extLst>
              <a:ext uri="{FF2B5EF4-FFF2-40B4-BE49-F238E27FC236}">
                <a16:creationId xmlns:a16="http://schemas.microsoft.com/office/drawing/2014/main" id="{4432786A-5844-E2DF-9426-B431E2E6F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Rectangle 3">
            <a:extLst>
              <a:ext uri="{FF2B5EF4-FFF2-40B4-BE49-F238E27FC236}">
                <a16:creationId xmlns:a16="http://schemas.microsoft.com/office/drawing/2014/main" id="{8EECE244-28FC-E0EC-B293-140F459231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Exodus ship, with its 4,500 passengers, was a propaganda operation carried out by the Zionists to influence world public opinion and UNSCOP, the UN commission for Palestine, which was setting up the well-known partition plan. The 4500 Jewish immigrants were sent back by the British to Europe and later emigrated to Palestine by other means. In 1960, a film was shot on this story.</a:t>
            </a:r>
          </a:p>
          <a:p>
            <a:pPr eaLnBrk="1" hangingPunct="1">
              <a:spcBef>
                <a:spcPct val="0"/>
              </a:spcBef>
            </a:pPr>
            <a:endParaRPr lang="en-US" altLang="it-CH"/>
          </a:p>
          <a:p>
            <a:pPr eaLnBrk="1" hangingPunct="1">
              <a:spcBef>
                <a:spcPct val="0"/>
              </a:spcBef>
            </a:pPr>
            <a:r>
              <a:rPr lang="en-US" altLang="it-CH"/>
              <a:t>In the photos Palestinian refugees are majority women and children because the men had been imprisoned or killed by the Zionists.</a:t>
            </a:r>
          </a:p>
          <a:p>
            <a:pPr eaLnBrk="1" hangingPunct="1">
              <a:spcBef>
                <a:spcPct val="0"/>
              </a:spcBef>
            </a:pPr>
            <a:r>
              <a:rPr lang="en-US" altLang="it-CH"/>
              <a:t>Often Palestinians prisoners were forced to work as slaves to destroy their own village.</a:t>
            </a:r>
          </a:p>
          <a:p>
            <a:pPr eaLnBrk="1" hangingPunct="1">
              <a:spcBef>
                <a:spcPct val="0"/>
              </a:spcBef>
            </a:pPr>
            <a:endParaRPr lang="en-US" altLang="it-CH"/>
          </a:p>
          <a:p>
            <a:pPr eaLnBrk="1" hangingPunct="1">
              <a:spcBef>
                <a:spcPct val="0"/>
              </a:spcBef>
            </a:pPr>
            <a:r>
              <a:rPr lang="it-CH" altLang="it-CH">
                <a:solidFill>
                  <a:srgbClr val="000000"/>
                </a:solidFill>
              </a:rPr>
              <a:t>http://en.wikipedia.org/wiki/Exodus_(ship)</a:t>
            </a:r>
          </a:p>
          <a:p>
            <a:pPr eaLnBrk="1" hangingPunct="1">
              <a:spcBef>
                <a:spcPct val="0"/>
              </a:spcBef>
            </a:pPr>
            <a:r>
              <a:rPr lang="it-CH" altLang="it-CH">
                <a:solidFill>
                  <a:srgbClr val="000000"/>
                </a:solidFill>
              </a:rPr>
              <a:t>http://en.wikipedia.org/wiki/1948_Palestinian_exodus</a:t>
            </a:r>
          </a:p>
          <a:p>
            <a:pPr eaLnBrk="1" hangingPunct="1">
              <a:spcBef>
                <a:spcPct val="0"/>
              </a:spcBef>
            </a:pPr>
            <a:r>
              <a:rPr lang="en-GB" altLang="it-CH"/>
              <a:t>http://cojs.org/january-2-1948-illegal-immigrants/</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GB" altLang="it-CH"/>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a:extLst>
              <a:ext uri="{FF2B5EF4-FFF2-40B4-BE49-F238E27FC236}">
                <a16:creationId xmlns:a16="http://schemas.microsoft.com/office/drawing/2014/main" id="{E44CD58A-4E4A-0EBD-B0EB-131383CF41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FA0A60-218F-43AD-9132-0F05AD07B291}" type="slidenum">
              <a:rPr lang="it-IT" altLang="it-CH" sz="1800" smtClean="0">
                <a:solidFill>
                  <a:srgbClr val="000000"/>
                </a:solidFill>
              </a:rPr>
              <a:pPr>
                <a:spcBef>
                  <a:spcPct val="0"/>
                </a:spcBef>
              </a:pPr>
              <a:t>79</a:t>
            </a:fld>
            <a:endParaRPr lang="it-IT" altLang="it-CH" sz="1800">
              <a:solidFill>
                <a:srgbClr val="000000"/>
              </a:solidFill>
            </a:endParaRPr>
          </a:p>
        </p:txBody>
      </p:sp>
      <p:sp>
        <p:nvSpPr>
          <p:cNvPr id="363523" name="Rectangle 2">
            <a:extLst>
              <a:ext uri="{FF2B5EF4-FFF2-40B4-BE49-F238E27FC236}">
                <a16:creationId xmlns:a16="http://schemas.microsoft.com/office/drawing/2014/main" id="{8C507808-D84A-EB91-B445-06F22C9C8A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4" name="Rectangle 3">
            <a:extLst>
              <a:ext uri="{FF2B5EF4-FFF2-40B4-BE49-F238E27FC236}">
                <a16:creationId xmlns:a16="http://schemas.microsoft.com/office/drawing/2014/main" id="{92FCEF65-B29C-C504-C3A5-CD5A68F3BC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Ilan Pappe : "The Ethnic Cleansing of Palestine"</a:t>
            </a:r>
            <a:endParaRPr lang="fr-CH" altLang="it-CH"/>
          </a:p>
          <a:p>
            <a:pPr eaLnBrk="1" hangingPunct="1">
              <a:spcBef>
                <a:spcPct val="0"/>
              </a:spcBef>
            </a:pPr>
            <a:endParaRPr lang="fr-CH" altLang="it-CH"/>
          </a:p>
          <a:p>
            <a:pPr eaLnBrk="1" hangingPunct="1">
              <a:spcBef>
                <a:spcPct val="0"/>
              </a:spcBef>
            </a:pPr>
            <a:r>
              <a:rPr lang="fr-CH" altLang="it-CH"/>
              <a:t>https://www.zochrot.org/en/article/52320</a:t>
            </a:r>
          </a:p>
          <a:p>
            <a:pPr eaLnBrk="1" hangingPunct="1">
              <a:spcBef>
                <a:spcPct val="0"/>
              </a:spcBef>
            </a:pPr>
            <a:r>
              <a:rPr lang="fr-CH" altLang="it-CH"/>
              <a:t>https://zochrot.org/en/contentAccordion/nakba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immagine diapositiva 1">
            <a:extLst>
              <a:ext uri="{FF2B5EF4-FFF2-40B4-BE49-F238E27FC236}">
                <a16:creationId xmlns:a16="http://schemas.microsoft.com/office/drawing/2014/main" id="{A3072B17-3E74-82D4-4F79-0B4F291B0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Segnaposto note 2">
            <a:extLst>
              <a:ext uri="{FF2B5EF4-FFF2-40B4-BE49-F238E27FC236}">
                <a16:creationId xmlns:a16="http://schemas.microsoft.com/office/drawing/2014/main" id="{70C7CFB6-E4AF-158E-3331-70386FFAE2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218116" name="Segnaposto numero diapositiva 3">
            <a:extLst>
              <a:ext uri="{FF2B5EF4-FFF2-40B4-BE49-F238E27FC236}">
                <a16:creationId xmlns:a16="http://schemas.microsoft.com/office/drawing/2014/main" id="{A1868117-492D-21D4-0EDC-9683600A59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65D248-C856-4DB6-807F-4106D38D6109}"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a:extLst>
              <a:ext uri="{FF2B5EF4-FFF2-40B4-BE49-F238E27FC236}">
                <a16:creationId xmlns:a16="http://schemas.microsoft.com/office/drawing/2014/main" id="{663D636B-3DFE-4FC0-980D-7D5755EE1B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49E600-E3CA-420F-A426-15C951470D62}"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
        <p:nvSpPr>
          <p:cNvPr id="365571" name="Rectangle 2">
            <a:extLst>
              <a:ext uri="{FF2B5EF4-FFF2-40B4-BE49-F238E27FC236}">
                <a16:creationId xmlns:a16="http://schemas.microsoft.com/office/drawing/2014/main" id="{25B1AA3F-1555-DAEA-80EE-E54063DB31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2" name="Rectangle 3">
            <a:extLst>
              <a:ext uri="{FF2B5EF4-FFF2-40B4-BE49-F238E27FC236}">
                <a16:creationId xmlns:a16="http://schemas.microsoft.com/office/drawing/2014/main" id="{723394D5-53CB-D9ED-D53E-7828D59F3FEC}"/>
              </a:ext>
            </a:extLst>
          </p:cNvPr>
          <p:cNvSpPr>
            <a:spLocks noGrp="1" noChangeArrowheads="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altLang="it-CH" dirty="0"/>
              <a:t>In Gaza in September 1948, the office of the interim Palestinian government (under Egyptian control), is recognized only by the Arab states except Transjordan. Later, in 1950  also in Gaza, the Palestinians declared an Independent Palestinian state.</a:t>
            </a:r>
          </a:p>
          <a:p>
            <a:pPr eaLnBrk="1" hangingPunct="1">
              <a:spcBef>
                <a:spcPct val="0"/>
              </a:spcBef>
              <a:defRPr/>
            </a:pPr>
            <a:r>
              <a:rPr lang="en-US" altLang="it-CH" dirty="0"/>
              <a:t>In 1956, the Israelis occupied the Gaza Strip and established a new government. The legitimate Palestinian government, by then in exile, in Egypt, dissolved in 1959.</a:t>
            </a:r>
          </a:p>
          <a:p>
            <a:pPr eaLnBrk="1" hangingPunct="1">
              <a:spcBef>
                <a:spcPct val="0"/>
              </a:spcBef>
              <a:defRPr/>
            </a:pPr>
            <a:endParaRPr lang="en-US" altLang="it-CH" dirty="0"/>
          </a:p>
          <a:p>
            <a:pPr>
              <a:defRPr/>
            </a:pPr>
            <a:r>
              <a:rPr lang="it-CH" altLang="it-CH" dirty="0">
                <a:solidFill>
                  <a:srgbClr val="000000"/>
                </a:solidFill>
              </a:rPr>
              <a:t>http://en.wikipedia.org/wiki/Israeli_Declaration_of_Independence</a:t>
            </a:r>
          </a:p>
          <a:p>
            <a:pPr eaLnBrk="1" hangingPunct="1">
              <a:spcBef>
                <a:spcPct val="0"/>
              </a:spcBef>
              <a:defRPr/>
            </a:pPr>
            <a:r>
              <a:rPr lang="en-US" altLang="it-CH" dirty="0"/>
              <a:t>http://en.wikipedia.org/wiki/Gaza_Strip#1948_All-Palestine_government</a:t>
            </a:r>
          </a:p>
          <a:p>
            <a:pPr eaLnBrk="1" hangingPunct="1">
              <a:spcBef>
                <a:spcPct val="0"/>
              </a:spcBef>
              <a:defRPr/>
            </a:pPr>
            <a:endParaRPr lang="en-US" altLang="it-CH" dirty="0"/>
          </a:p>
          <a:p>
            <a:pPr eaLnBrk="1" hangingPunct="1">
              <a:spcBef>
                <a:spcPct val="0"/>
              </a:spcBef>
              <a:defRPr/>
            </a:pPr>
            <a:r>
              <a:rPr lang="en-US" altLang="it-CH" dirty="0"/>
              <a:t>Until today (2019) Israel does not have a Constitution but since 1950 has a few basic laws.</a:t>
            </a:r>
          </a:p>
          <a:p>
            <a:pPr eaLnBrk="1" hangingPunct="1">
              <a:spcBef>
                <a:spcPct val="0"/>
              </a:spcBef>
              <a:defRPr/>
            </a:pPr>
            <a:r>
              <a:rPr lang="en-US" altLang="it-CH" dirty="0"/>
              <a:t>https://en.wikipedia.org/wiki/Basic_Laws_of_Israel</a:t>
            </a:r>
          </a:p>
          <a:p>
            <a:pPr eaLnBrk="1" hangingPunct="1">
              <a:spcBef>
                <a:spcPct val="0"/>
              </a:spcBef>
              <a:defRPr/>
            </a:pPr>
            <a:r>
              <a:rPr lang="en-US" altLang="it-CH" dirty="0"/>
              <a:t>https://en.wikipedia.org/wiki/Abba_Eban</a:t>
            </a:r>
          </a:p>
          <a:p>
            <a:pPr eaLnBrk="1" hangingPunct="1">
              <a:spcBef>
                <a:spcPct val="0"/>
              </a:spcBef>
              <a:defRPr/>
            </a:pPr>
            <a:endParaRPr lang="en-US" altLang="it-CH" dirty="0"/>
          </a:p>
          <a:p>
            <a:pPr eaLnBrk="1" hangingPunct="1">
              <a:spcBef>
                <a:spcPct val="0"/>
              </a:spcBef>
              <a:defRPr/>
            </a:pPr>
            <a:r>
              <a:rPr lang="en-US" altLang="it-CH" dirty="0"/>
              <a:t>https://en.wikipedia.org/wiki/First_government_of_Israel</a:t>
            </a:r>
          </a:p>
          <a:p>
            <a:pPr eaLnBrk="1" hangingPunct="1">
              <a:spcBef>
                <a:spcPct val="0"/>
              </a:spcBef>
              <a:defRPr/>
            </a:pPr>
            <a:endParaRPr lang="en-US" altLang="it-CH" dirty="0"/>
          </a:p>
          <a:p>
            <a:pPr eaLnBrk="1" hangingPunct="1">
              <a:spcBef>
                <a:spcPct val="0"/>
              </a:spcBef>
              <a:defRPr/>
            </a:pPr>
            <a:r>
              <a:rPr lang="en-US" altLang="it-CH" dirty="0"/>
              <a:t>In the photo:</a:t>
            </a:r>
          </a:p>
          <a:p>
            <a:pPr eaLnBrk="1" hangingPunct="1">
              <a:spcBef>
                <a:spcPct val="0"/>
              </a:spcBef>
              <a:defRPr/>
            </a:pPr>
            <a:r>
              <a:rPr lang="en-US" altLang="it-CH" dirty="0"/>
              <a:t>First Government of Israel on 1 May 1949. Left-right: Golda Meir, </a:t>
            </a:r>
            <a:r>
              <a:rPr lang="en-US" altLang="it-CH" dirty="0" err="1"/>
              <a:t>Zalman</a:t>
            </a:r>
            <a:r>
              <a:rPr lang="en-US" altLang="it-CH" dirty="0"/>
              <a:t> Shazar, </a:t>
            </a:r>
            <a:r>
              <a:rPr lang="en-US" altLang="it-CH" dirty="0" err="1"/>
              <a:t>Bechor</a:t>
            </a:r>
            <a:r>
              <a:rPr lang="en-US" altLang="it-CH" dirty="0"/>
              <a:t>-Shalom </a:t>
            </a:r>
            <a:r>
              <a:rPr lang="en-US" altLang="it-CH" dirty="0" err="1"/>
              <a:t>Sheetrit</a:t>
            </a:r>
            <a:r>
              <a:rPr lang="en-US" altLang="it-CH" dirty="0"/>
              <a:t>, </a:t>
            </a:r>
            <a:r>
              <a:rPr lang="en-US" altLang="it-CH" dirty="0" err="1"/>
              <a:t>Zvi</a:t>
            </a:r>
            <a:r>
              <a:rPr lang="en-US" altLang="it-CH" dirty="0"/>
              <a:t> Maimon (government stenographer), Dov Yosef, Eliezer Kaplan, Moshe Sharett, Prime Minister David Ben-Gurion, Ze'ev </a:t>
            </a:r>
            <a:r>
              <a:rPr lang="en-US" altLang="it-CH" dirty="0" err="1"/>
              <a:t>Sherf</a:t>
            </a:r>
            <a:r>
              <a:rPr lang="en-US" altLang="it-CH" dirty="0"/>
              <a:t> (cabinet secretary), </a:t>
            </a:r>
            <a:r>
              <a:rPr lang="en-US" altLang="it-CH" dirty="0" err="1"/>
              <a:t>Pinchas</a:t>
            </a:r>
            <a:r>
              <a:rPr lang="en-US" altLang="it-CH" dirty="0"/>
              <a:t> Rosen, David Remez, Haim Moshe Shapira, Yitzhak Meir Levin, Yehuda </a:t>
            </a:r>
            <a:r>
              <a:rPr lang="en-US" altLang="it-CH" dirty="0" err="1"/>
              <a:t>Leib</a:t>
            </a:r>
            <a:r>
              <a:rPr lang="en-US" altLang="it-CH" dirty="0"/>
              <a:t> Maimon.</a:t>
            </a:r>
          </a:p>
          <a:p>
            <a:pPr eaLnBrk="1" hangingPunct="1">
              <a:spcBef>
                <a:spcPct val="0"/>
              </a:spcBef>
              <a:defRPr/>
            </a:pPr>
            <a:endParaRPr lang="en-US" altLang="it-CH" dirty="0"/>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Early Zionists (founders) up to 1948 who in one way or another, even unfairly, contributed to the establishment of the State of Israel before 1948.</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Theodor Herzl (journalist, founder of the Zionist movement)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Chaim </a:t>
            </a:r>
            <a:r>
              <a:rPr lang="en-US" sz="1800" kern="100" dirty="0" err="1">
                <a:latin typeface="Arial" panose="020B0604020202020204" pitchFamily="34" charset="0"/>
                <a:ea typeface="Calibri" panose="020F0502020204030204" pitchFamily="34" charset="0"/>
                <a:cs typeface="Times New Roman" panose="02020603050405020304" pitchFamily="18" charset="0"/>
              </a:rPr>
              <a:t>Weizman</a:t>
            </a:r>
            <a:r>
              <a:rPr lang="en-US" sz="1800" kern="100" dirty="0">
                <a:latin typeface="Arial" panose="020B0604020202020204" pitchFamily="34" charset="0"/>
                <a:ea typeface="Calibri" panose="020F0502020204030204" pitchFamily="34" charset="0"/>
                <a:cs typeface="Times New Roman" panose="02020603050405020304" pitchFamily="18" charset="0"/>
              </a:rPr>
              <a:t> (politician, president Zionist movement)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Edmund de Rothschild (banker)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Samuel Herbert (1st GB Commissioner)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Zeev Vladimir Jabotinsky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David Ben Gurion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Golda Meir (trade unionist,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Menachem Begin (Irgun militant, politician) </a:t>
            </a:r>
          </a:p>
          <a:p>
            <a:pPr>
              <a:lnSpc>
                <a:spcPct val="107000"/>
              </a:lnSpc>
              <a:spcAft>
                <a:spcPts val="800"/>
              </a:spcAft>
              <a:defRPr/>
            </a:pPr>
            <a:r>
              <a:rPr lang="en-US" sz="1800" kern="100" dirty="0" err="1">
                <a:latin typeface="Arial" panose="020B0604020202020204" pitchFamily="34" charset="0"/>
                <a:ea typeface="Calibri" panose="020F0502020204030204" pitchFamily="34" charset="0"/>
                <a:cs typeface="Times New Roman" panose="02020603050405020304" pitchFamily="18" charset="0"/>
              </a:rPr>
              <a:t>Yitzhack</a:t>
            </a:r>
            <a:r>
              <a:rPr lang="en-US" sz="1800" kern="100" dirty="0">
                <a:latin typeface="Arial" panose="020B0604020202020204" pitchFamily="34" charset="0"/>
                <a:ea typeface="Calibri" panose="020F0502020204030204" pitchFamily="34" charset="0"/>
                <a:cs typeface="Times New Roman" panose="02020603050405020304" pitchFamily="18" charset="0"/>
              </a:rPr>
              <a:t> Shamir (militant, politician)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Avraham Stern (militant)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Abba </a:t>
            </a:r>
            <a:r>
              <a:rPr lang="en-US" sz="1800" kern="100" dirty="0" err="1">
                <a:latin typeface="Arial" panose="020B0604020202020204" pitchFamily="34" charset="0"/>
                <a:ea typeface="Calibri" panose="020F0502020204030204" pitchFamily="34" charset="0"/>
                <a:cs typeface="Times New Roman" panose="02020603050405020304" pitchFamily="18" charset="0"/>
              </a:rPr>
              <a:t>Eban</a:t>
            </a:r>
            <a:r>
              <a:rPr lang="en-US" sz="1800" kern="100" dirty="0">
                <a:latin typeface="Arial" panose="020B0604020202020204" pitchFamily="34" charset="0"/>
                <a:ea typeface="Calibri" panose="020F0502020204030204" pitchFamily="34" charset="0"/>
                <a:cs typeface="Times New Roman" panose="02020603050405020304" pitchFamily="18" charset="0"/>
              </a:rPr>
              <a:t> (politician)</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Supporters of the 1st hour who in one way or another, even unfairly, supported Zionism and/or contributed to the establishment of the State of Israel before 1948.</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Lord Balfour (GB minister)</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Winston Churchill (Prime Minister GB)</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Franklin Delano Roosevelt (US president)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Harry S. Truman (US President)</a:t>
            </a:r>
          </a:p>
          <a:p>
            <a:pPr>
              <a:lnSpc>
                <a:spcPct val="107000"/>
              </a:lnSpc>
              <a:spcAft>
                <a:spcPts val="800"/>
              </a:spcAft>
              <a:defRPr/>
            </a:pPr>
            <a:r>
              <a:rPr lang="en-US" sz="1800" kern="100" dirty="0">
                <a:latin typeface="Arial" panose="020B0604020202020204" pitchFamily="34" charset="0"/>
                <a:ea typeface="Calibri" panose="020F0502020204030204" pitchFamily="34" charset="0"/>
                <a:cs typeface="Times New Roman" panose="02020603050405020304" pitchFamily="18" charset="0"/>
              </a:rPr>
              <a:t>King Abdullah I. of Jordan</a:t>
            </a:r>
          </a:p>
          <a:p>
            <a:pPr eaLnBrk="1" hangingPunct="1">
              <a:spcBef>
                <a:spcPct val="0"/>
              </a:spcBef>
              <a:defRPr/>
            </a:pPr>
            <a:endParaRPr lang="en-US" altLang="it-CH" dirty="0"/>
          </a:p>
          <a:p>
            <a:pPr eaLnBrk="1" hangingPunct="1">
              <a:spcBef>
                <a:spcPct val="0"/>
              </a:spcBef>
              <a:defRPr/>
            </a:pPr>
            <a:endParaRPr lang="en-US" altLang="it-CH" dirty="0"/>
          </a:p>
          <a:p>
            <a:pPr eaLnBrk="1" hangingPunct="1">
              <a:spcBef>
                <a:spcPct val="0"/>
              </a:spcBef>
              <a:defRPr/>
            </a:pPr>
            <a:endParaRPr lang="en-GB" altLang="it-CH"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a:extLst>
              <a:ext uri="{FF2B5EF4-FFF2-40B4-BE49-F238E27FC236}">
                <a16:creationId xmlns:a16="http://schemas.microsoft.com/office/drawing/2014/main" id="{FBA5DE70-9871-3466-300B-B4441F990B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D3BDAB-2DB7-419B-BA02-BEE156DA4933}"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367619" name="Rectangle 2">
            <a:extLst>
              <a:ext uri="{FF2B5EF4-FFF2-40B4-BE49-F238E27FC236}">
                <a16:creationId xmlns:a16="http://schemas.microsoft.com/office/drawing/2014/main" id="{D52C8F59-9994-3482-2721-0E9D707E9B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20" name="Rectangle 3">
            <a:extLst>
              <a:ext uri="{FF2B5EF4-FFF2-40B4-BE49-F238E27FC236}">
                <a16:creationId xmlns:a16="http://schemas.microsoft.com/office/drawing/2014/main" id="{EC139A5F-C630-A057-66B1-D45AC4FA7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The Zionists occupy strategic positions abandoned by the British.</a:t>
            </a:r>
          </a:p>
          <a:p>
            <a:pPr eaLnBrk="1" hangingPunct="1">
              <a:spcBef>
                <a:spcPct val="0"/>
              </a:spcBef>
            </a:pPr>
            <a:endParaRPr lang="en-US" altLang="it-CH"/>
          </a:p>
          <a:p>
            <a:pPr eaLnBrk="1" hangingPunct="1">
              <a:spcBef>
                <a:spcPct val="0"/>
              </a:spcBef>
            </a:pPr>
            <a:r>
              <a:rPr lang="fr-FR" altLang="it-CH"/>
              <a:t>Haifa 14. Mai 1948: The high british commissioner general Sir Alan Cunningham left eight hours after the indépendance déclaration of the Israel State</a:t>
            </a:r>
          </a:p>
          <a:p>
            <a:pPr eaLnBrk="1" hangingPunct="1">
              <a:spcBef>
                <a:spcPct val="0"/>
              </a:spcBef>
            </a:pPr>
            <a:endParaRPr lang="en-US" altLang="it-CH"/>
          </a:p>
          <a:p>
            <a:pPr eaLnBrk="1" hangingPunct="1">
              <a:spcBef>
                <a:spcPct val="0"/>
              </a:spcBef>
            </a:pPr>
            <a:endParaRPr lang="en-US" altLang="it-CH"/>
          </a:p>
          <a:p>
            <a:r>
              <a:rPr lang="it-CH" altLang="it-CH">
                <a:solidFill>
                  <a:srgbClr val="000000"/>
                </a:solidFill>
              </a:rPr>
              <a:t>http://en.wikipedia.org/wiki/British_Palestine</a:t>
            </a:r>
          </a:p>
          <a:p>
            <a:r>
              <a:rPr lang="it-CH" altLang="it-CH">
                <a:solidFill>
                  <a:srgbClr val="000000"/>
                </a:solidFill>
              </a:rPr>
              <a:t>https://en.wikipedia.org/wiki/Mandate_for_Palestine</a:t>
            </a:r>
          </a:p>
          <a:p>
            <a:r>
              <a:rPr lang="it-CH" altLang="it-CH">
                <a:solidFill>
                  <a:srgbClr val="000000"/>
                </a:solidFill>
              </a:rPr>
              <a:t>https://en.wikipedia.org/wiki/Permanent_Mandates_Commission</a:t>
            </a:r>
          </a:p>
          <a:p>
            <a:r>
              <a:rPr lang="it-CH" altLang="it-CH">
                <a:solidFill>
                  <a:srgbClr val="000000"/>
                </a:solidFill>
              </a:rPr>
              <a:t>https://en.wikipedia.org/wiki/Mandatory_Palestine</a:t>
            </a:r>
          </a:p>
          <a:p>
            <a:endParaRPr lang="it-CH" altLang="it-CH">
              <a:solidFill>
                <a:srgbClr val="000000"/>
              </a:solidFill>
            </a:endParaRPr>
          </a:p>
          <a:p>
            <a:endParaRPr lang="en-GB" altLang="it-CH"/>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a:extLst>
              <a:ext uri="{FF2B5EF4-FFF2-40B4-BE49-F238E27FC236}">
                <a16:creationId xmlns:a16="http://schemas.microsoft.com/office/drawing/2014/main" id="{74C979EE-0F49-54FC-DEAD-0A95C42096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051C5D-5D2B-46E2-AFEA-498D5AF164CC}" type="slidenum">
              <a:rPr lang="it-IT" altLang="it-CH" sz="1800" smtClean="0">
                <a:solidFill>
                  <a:srgbClr val="000000"/>
                </a:solidFill>
                <a:latin typeface="Arial" panose="020B0604020202020204" pitchFamily="34" charset="0"/>
              </a:rPr>
              <a:pPr>
                <a:spcBef>
                  <a:spcPct val="0"/>
                </a:spcBef>
              </a:pPr>
              <a:t>82</a:t>
            </a:fld>
            <a:endParaRPr lang="it-IT" altLang="it-CH" sz="1800">
              <a:solidFill>
                <a:srgbClr val="000000"/>
              </a:solidFill>
              <a:latin typeface="Arial" panose="020B0604020202020204" pitchFamily="34" charset="0"/>
            </a:endParaRPr>
          </a:p>
        </p:txBody>
      </p:sp>
      <p:sp>
        <p:nvSpPr>
          <p:cNvPr id="369667" name="Rectangle 2">
            <a:extLst>
              <a:ext uri="{FF2B5EF4-FFF2-40B4-BE49-F238E27FC236}">
                <a16:creationId xmlns:a16="http://schemas.microsoft.com/office/drawing/2014/main" id="{453CBF1F-B6B6-AAE3-C210-91423E41D3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8" name="Rectangle 3">
            <a:extLst>
              <a:ext uri="{FF2B5EF4-FFF2-40B4-BE49-F238E27FC236}">
                <a16:creationId xmlns:a16="http://schemas.microsoft.com/office/drawing/2014/main" id="{76864990-7C46-CC3D-EB8D-1C13254C2C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solidFill>
                  <a:srgbClr val="000000"/>
                </a:solidFill>
              </a:rPr>
              <a:t>The Lebanese army did not enter Palestine and did not participate in the fighting.</a:t>
            </a:r>
            <a:br>
              <a:rPr lang="en-US" altLang="it-CH">
                <a:solidFill>
                  <a:srgbClr val="000000"/>
                </a:solidFill>
              </a:rPr>
            </a:br>
            <a:r>
              <a:rPr lang="en-US" altLang="it-CH">
                <a:solidFill>
                  <a:srgbClr val="000000"/>
                </a:solidFill>
              </a:rPr>
              <a:t>According to a prior agreement between the Zionist leaders and King Abdullah I. of Jordan, the two parties shared Palestine and gave up an armed confrontation.</a:t>
            </a:r>
            <a:br>
              <a:rPr lang="en-US" altLang="it-CH">
                <a:solidFill>
                  <a:srgbClr val="000000"/>
                </a:solidFill>
              </a:rPr>
            </a:br>
            <a:r>
              <a:rPr lang="en-US" altLang="it-CH">
                <a:solidFill>
                  <a:srgbClr val="000000"/>
                </a:solidFill>
              </a:rPr>
              <a:t>The Iraqi army was put under the command of a Jordanian and they did  not fight.</a:t>
            </a:r>
            <a:br>
              <a:rPr lang="en-US" altLang="it-CH">
                <a:solidFill>
                  <a:srgbClr val="000000"/>
                </a:solidFill>
              </a:rPr>
            </a:br>
            <a:r>
              <a:rPr lang="en-US" altLang="it-CH">
                <a:solidFill>
                  <a:srgbClr val="000000"/>
                </a:solidFill>
              </a:rPr>
              <a:t>The Syrian army was composed of a few adventurous soldiers.</a:t>
            </a:r>
            <a:br>
              <a:rPr lang="en-US" altLang="it-CH">
                <a:solidFill>
                  <a:srgbClr val="000000"/>
                </a:solidFill>
              </a:rPr>
            </a:br>
            <a:r>
              <a:rPr lang="en-US" altLang="it-CH">
                <a:solidFill>
                  <a:srgbClr val="000000"/>
                </a:solidFill>
              </a:rPr>
              <a:t>Given this situation Ben Gurion wrote to the Israeli army commanders to concentrate their best forces on the village clearances and  ethnic cleansing of Palestine.</a:t>
            </a:r>
          </a:p>
          <a:p>
            <a:pPr eaLnBrk="1" hangingPunct="1">
              <a:spcBef>
                <a:spcPct val="0"/>
              </a:spcBef>
            </a:pPr>
            <a:r>
              <a:rPr lang="en-US" altLang="it-CH">
                <a:solidFill>
                  <a:srgbClr val="000000"/>
                </a:solidFill>
              </a:rPr>
              <a:t>The Arab armies aimed to liberate Jerusalem. The fighting took place almost exclusively on the territory assigned by the UN to the Arab state.</a:t>
            </a: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endParaRPr lang="en-US" altLang="it-CH">
              <a:solidFill>
                <a:srgbClr val="000000"/>
              </a:solidFill>
            </a:endParaRPr>
          </a:p>
          <a:p>
            <a:pPr eaLnBrk="1" hangingPunct="1">
              <a:spcBef>
                <a:spcPct val="0"/>
              </a:spcBef>
            </a:pPr>
            <a:r>
              <a:rPr lang="it-CH" altLang="it-CH">
                <a:solidFill>
                  <a:srgbClr val="000000"/>
                </a:solidFill>
              </a:rPr>
              <a:t>http://en.wikipedia.org/wiki/1948_Arab%E2%80%93Israeli_War</a:t>
            </a:r>
          </a:p>
          <a:p>
            <a:pPr eaLnBrk="1" hangingPunct="1">
              <a:spcBef>
                <a:spcPct val="0"/>
              </a:spcBef>
            </a:pPr>
            <a:r>
              <a:rPr lang="it-CH" altLang="it-CH">
                <a:solidFill>
                  <a:srgbClr val="000000"/>
                </a:solidFill>
              </a:rPr>
              <a:t>http://en.wikipedia.org/wiki/Battles_of_Latrun_(1948)</a:t>
            </a:r>
          </a:p>
          <a:p>
            <a:pPr eaLnBrk="1" hangingPunct="1">
              <a:spcBef>
                <a:spcPct val="0"/>
              </a:spcBef>
            </a:pPr>
            <a:endParaRPr lang="en-GB" altLang="it-CH"/>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a:extLst>
              <a:ext uri="{FF2B5EF4-FFF2-40B4-BE49-F238E27FC236}">
                <a16:creationId xmlns:a16="http://schemas.microsoft.com/office/drawing/2014/main" id="{6D99AE0D-F27F-D28C-9DE4-005F63F3C7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4DCD47-71CD-47C2-BBBC-482D98B290C5}" type="slidenum">
              <a:rPr lang="it-IT" altLang="it-CH" smtClean="0">
                <a:solidFill>
                  <a:srgbClr val="000000"/>
                </a:solidFill>
                <a:latin typeface="Arial" panose="020B0604020202020204" pitchFamily="34" charset="0"/>
              </a:rPr>
              <a:pPr>
                <a:spcBef>
                  <a:spcPct val="0"/>
                </a:spcBef>
              </a:pPr>
              <a:t>83</a:t>
            </a:fld>
            <a:endParaRPr lang="it-IT" altLang="it-CH">
              <a:solidFill>
                <a:srgbClr val="000000"/>
              </a:solidFill>
              <a:latin typeface="Arial" panose="020B0604020202020204" pitchFamily="34" charset="0"/>
            </a:endParaRPr>
          </a:p>
        </p:txBody>
      </p:sp>
      <p:sp>
        <p:nvSpPr>
          <p:cNvPr id="371715" name="Rectangle 2">
            <a:extLst>
              <a:ext uri="{FF2B5EF4-FFF2-40B4-BE49-F238E27FC236}">
                <a16:creationId xmlns:a16="http://schemas.microsoft.com/office/drawing/2014/main" id="{6DCF41AA-C6BE-4581-8911-67037D351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6" name="Rectangle 3">
            <a:extLst>
              <a:ext uri="{FF2B5EF4-FFF2-40B4-BE49-F238E27FC236}">
                <a16:creationId xmlns:a16="http://schemas.microsoft.com/office/drawing/2014/main" id="{DB3BACF0-D8BC-F12A-25B0-471616EB7C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t-CH"/>
          </a:p>
          <a:p>
            <a:r>
              <a:rPr lang="en-US" altLang="it-CH"/>
              <a:t>The terrorist gangs Haganah, Irgun and Lehi become an army. What was once done at night and in secret, now is done during the day by the IDF, "officially". </a:t>
            </a:r>
          </a:p>
          <a:p>
            <a:r>
              <a:rPr lang="en-US" altLang="it-CH"/>
              <a:t>Note that some Israeli soldiers wear British army uniforms </a:t>
            </a:r>
            <a:r>
              <a:rPr lang="en-US" altLang="en-US">
                <a:solidFill>
                  <a:srgbClr val="202124"/>
                </a:solidFill>
                <a:latin typeface="Arial" panose="020B0604020202020204" pitchFamily="34" charset="0"/>
              </a:rPr>
              <a:t>because they have been demobilized, or because they use residues left to them by the British army or bought by Zionist supporters.</a:t>
            </a:r>
          </a:p>
          <a:p>
            <a:endParaRPr lang="en-US" altLang="en-US">
              <a:solidFill>
                <a:srgbClr val="202124"/>
              </a:solidFill>
              <a:latin typeface="Arial" panose="020B0604020202020204" pitchFamily="34" charset="0"/>
            </a:endParaRPr>
          </a:p>
          <a:p>
            <a:r>
              <a:rPr lang="en-US" altLang="en-US">
                <a:solidFill>
                  <a:srgbClr val="202124"/>
                </a:solidFill>
                <a:latin typeface="Arial" panose="020B0604020202020204" pitchFamily="34" charset="0"/>
              </a:rPr>
              <a:t>In April 2023, the US banned and sanctioned the entire Israeli 'Netzah Yehuda' battalion. This notorious hypersionist unit is composed exclusively of ultra-Orthodox illegal settlers responsible for the ethnic cleansing of the West Bank. They are criminal gangs, sanctioned by dozens of UN resolutions, to whom the Tel Aviv government has put on army uniforms to give legal cover (which internationally is not recognised), responsible for unspeakable abuses, rapes, disappearances, murders of Palestinians, demolition of their homes, intimidation and threats with absolute impunity.</a:t>
            </a:r>
          </a:p>
          <a:p>
            <a:endParaRPr lang="en-US" altLang="it-CH"/>
          </a:p>
          <a:p>
            <a:r>
              <a:rPr lang="en-US" altLang="it-CH"/>
              <a:t>https://en.wikipedia.org/wiki/Al-Dawayima_massacre</a:t>
            </a:r>
          </a:p>
          <a:p>
            <a:endParaRPr lang="it-CH" altLang="it-CH">
              <a:solidFill>
                <a:srgbClr val="000000"/>
              </a:solidFill>
            </a:endParaRPr>
          </a:p>
          <a:p>
            <a:r>
              <a:rPr lang="it-CH" altLang="it-CH">
                <a:solidFill>
                  <a:srgbClr val="000000"/>
                </a:solidFill>
              </a:rPr>
              <a:t>http://en.wikipedia.org/wiki/Israel_Defense_Forces</a:t>
            </a:r>
          </a:p>
          <a:p>
            <a:pPr eaLnBrk="1" hangingPunct="1">
              <a:spcBef>
                <a:spcPct val="0"/>
              </a:spcBef>
            </a:pPr>
            <a:r>
              <a:rPr lang="en-GB" altLang="it-CH"/>
              <a:t>https://en.wikipedia.org/wiki/Altalena_Affair</a:t>
            </a:r>
          </a:p>
          <a:p>
            <a:pPr eaLnBrk="1" hangingPunct="1">
              <a:spcBef>
                <a:spcPct val="0"/>
              </a:spcBef>
            </a:pPr>
            <a:r>
              <a:rPr lang="en-GB" altLang="it-CH"/>
              <a:t>https://en.wikipedia.org/wiki/Netzah_Yehuda_Battalion#/media/File:Nahal_Haredi_Pin.jpg</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r>
              <a:rPr lang="en-GB" altLang="it-CH"/>
              <a:t>+++++++++++++++</a:t>
            </a:r>
          </a:p>
          <a:p>
            <a:pPr eaLnBrk="1" hangingPunct="1">
              <a:spcBef>
                <a:spcPct val="0"/>
              </a:spcBef>
            </a:pPr>
            <a:endParaRPr lang="en-GB" altLang="it-CH"/>
          </a:p>
          <a:p>
            <a:pPr eaLnBrk="1" hangingPunct="1">
              <a:spcBef>
                <a:spcPct val="0"/>
              </a:spcBef>
            </a:pPr>
            <a:r>
              <a:rPr lang="en-US" altLang="it-CH"/>
              <a:t>Israel, rabbis to soldiers: "Go and kill, no regrets".</a:t>
            </a:r>
          </a:p>
          <a:p>
            <a:pPr eaLnBrk="1" hangingPunct="1">
              <a:spcBef>
                <a:spcPct val="0"/>
              </a:spcBef>
            </a:pPr>
            <a:r>
              <a:rPr lang="en-US" altLang="it-CH"/>
              <a:t>In Eli's rabbinical academy, future 'religious Zionist' officers are trained. "It is the fight of good against evil, you have to be strong, sometimes even cruel". On the fate of the civilians "do not ask yourselves too many questions, otherwise we would stop"</a:t>
            </a:r>
          </a:p>
          <a:p>
            <a:pPr eaLnBrk="1" hangingPunct="1">
              <a:spcBef>
                <a:spcPct val="0"/>
              </a:spcBef>
            </a:pPr>
            <a:r>
              <a:rPr lang="en-GB" altLang="it-CH"/>
              <a:t>https://naufraghi.ch/israele-i-rabbini-ai-soldati-andate-e-uccidete-niente-rimorsi/</a:t>
            </a:r>
          </a:p>
          <a:p>
            <a:pPr eaLnBrk="1" hangingPunct="1">
              <a:spcBef>
                <a:spcPct val="0"/>
              </a:spcBef>
            </a:pPr>
            <a:endParaRPr lang="en-GB" altLang="it-CH"/>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a:extLst>
              <a:ext uri="{FF2B5EF4-FFF2-40B4-BE49-F238E27FC236}">
                <a16:creationId xmlns:a16="http://schemas.microsoft.com/office/drawing/2014/main" id="{2BF43F50-E4E4-446E-7892-117FCFD680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965572-FBD3-42FB-883C-82F49D90DFD6}" type="slidenum">
              <a:rPr lang="it-IT" altLang="it-CH" smtClean="0">
                <a:solidFill>
                  <a:srgbClr val="000000"/>
                </a:solidFill>
              </a:rPr>
              <a:pPr>
                <a:spcBef>
                  <a:spcPct val="0"/>
                </a:spcBef>
              </a:pPr>
              <a:t>84</a:t>
            </a:fld>
            <a:endParaRPr lang="it-IT" altLang="it-CH">
              <a:solidFill>
                <a:srgbClr val="000000"/>
              </a:solidFill>
            </a:endParaRPr>
          </a:p>
        </p:txBody>
      </p:sp>
      <p:sp>
        <p:nvSpPr>
          <p:cNvPr id="373763" name="Rectangle 2">
            <a:extLst>
              <a:ext uri="{FF2B5EF4-FFF2-40B4-BE49-F238E27FC236}">
                <a16:creationId xmlns:a16="http://schemas.microsoft.com/office/drawing/2014/main" id="{DE02B271-0790-580D-FB8B-1B97D8F4EE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a:extLst>
              <a:ext uri="{FF2B5EF4-FFF2-40B4-BE49-F238E27FC236}">
                <a16:creationId xmlns:a16="http://schemas.microsoft.com/office/drawing/2014/main" id="{DF3A2EB4-449C-70FE-D499-CC0F305885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https://it.wikipedia.org/wiki/Be%27er_Sheva</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286B8514-411D-6195-AD15-E606D184C1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7322823A-1BDD-09CC-14C1-FE7F55EB44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massacre was perpetrated by the Alexandroni Haganah Brigade. At the time, Ariel Sharon was a corporal: he started his criminal Zionist career here.</a:t>
            </a:r>
          </a:p>
          <a:p>
            <a:endParaRPr lang="en-US" altLang="en-US"/>
          </a:p>
          <a:p>
            <a:r>
              <a:rPr lang="en-US" altLang="en-US"/>
              <a:t>http://www.palestinechronicle.com/from-1948-until-today-a-history-of-silencing-israeli-army-whistleblowers/</a:t>
            </a:r>
          </a:p>
          <a:p>
            <a:r>
              <a:rPr lang="en-US" altLang="en-US"/>
              <a:t>https://en.wikipedia.org/wiki/Tantura</a:t>
            </a:r>
          </a:p>
          <a:p>
            <a:r>
              <a:rPr lang="en-US" altLang="en-US"/>
              <a:t>https://en.wikipedia.org/wiki/Tantura#Massacre_allegations</a:t>
            </a:r>
          </a:p>
          <a:p>
            <a:r>
              <a:rPr lang="en-US" altLang="en-US"/>
              <a:t>https://www.haaretz.com/opinion/.premium-palestinians-have-talked-about-the-tantura-massacre-but-a-jewish-film-made-it-fact-1.10565816</a:t>
            </a:r>
          </a:p>
          <a:p>
            <a:endParaRPr lang="en-US" altLang="en-US"/>
          </a:p>
          <a:p>
            <a:endParaRPr lang="en-US" altLang="en-US"/>
          </a:p>
          <a:p>
            <a:r>
              <a:rPr lang="en-US" altLang="en-US"/>
              <a:t>See also</a:t>
            </a:r>
          </a:p>
          <a:p>
            <a:r>
              <a:rPr lang="en-US" altLang="en-US"/>
              <a:t>List of Arab towns and villages depopulated during the 1948 Palestinian exodus</a:t>
            </a:r>
          </a:p>
          <a:p>
            <a:r>
              <a:rPr lang="en-US" altLang="en-US"/>
              <a:t>List of massacres committed prior to the 1948 Arab-Israeli war</a:t>
            </a:r>
          </a:p>
          <a:p>
            <a:r>
              <a:rPr lang="en-US" altLang="en-US"/>
              <a:t>Killings and massacres during the 1948 Palestine War</a:t>
            </a:r>
          </a:p>
          <a:p>
            <a:r>
              <a:rPr lang="en-US" altLang="en-US"/>
              <a:t>List of villages depopulated during the Arab–Israeli conflict</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There were about 300 of us.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The victims of this massacre are estimated to exceed 200 people.</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375812" name="Segnaposto numero diapositiva 3">
            <a:extLst>
              <a:ext uri="{FF2B5EF4-FFF2-40B4-BE49-F238E27FC236}">
                <a16:creationId xmlns:a16="http://schemas.microsoft.com/office/drawing/2014/main" id="{04DCA121-F67D-D849-0C6F-A81AACC3B7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DE0D1F6-C7F1-4FE5-9FAA-682461B9A547}"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egnaposto immagine diapositiva 1">
            <a:extLst>
              <a:ext uri="{FF2B5EF4-FFF2-40B4-BE49-F238E27FC236}">
                <a16:creationId xmlns:a16="http://schemas.microsoft.com/office/drawing/2014/main" id="{0615C002-A07C-5D34-10D7-01119CB5EF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Segnaposto note 2">
            <a:extLst>
              <a:ext uri="{FF2B5EF4-FFF2-40B4-BE49-F238E27FC236}">
                <a16:creationId xmlns:a16="http://schemas.microsoft.com/office/drawing/2014/main" id="{91DB4E63-E8EC-FEF8-0D4A-BC521F280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r>
              <a:rPr lang="en-US" altLang="en-US"/>
              <a:t>al-Ramla: Separating the Palestinians from their homes was usually accompanied by separating men from women. The photograph shows hundreds of men penned on the roadside. Their homes have been broken into; the fate of their women and children is still unknown. Protocols of cabinet meetings refer to reports that when the refugees were penned behind fences, women in town were raped and the city was plundered. The government, troubled by the looting, discussed it, but didn’t take the rapes seriously, as the words of one minister during those meetings indicated: “There are reports of rape in al-Ramle. I can forgive rape, but not other, more serious behavior. When people come into a city and remove rings from fingers and jewelry from the neck, that’s a more</a:t>
            </a:r>
          </a:p>
          <a:p>
            <a:r>
              <a:rPr lang="en-US" altLang="en-US"/>
              <a:t>serious business.” By condemning one type of behavior they legitimized the other, though the behavior they condemned didn’t necessarily cease. Held behind barbed wire, without blankets or food supplies, men “of military age” were taken by truck to detention camps.</a:t>
            </a:r>
          </a:p>
          <a:p>
            <a:endParaRPr lang="en-US" altLang="en-US"/>
          </a:p>
          <a:p>
            <a:r>
              <a:rPr lang="en-US" altLang="en-US"/>
              <a:t>Photographer: Beno Rothenberg, Israel State Archive, 1948</a:t>
            </a:r>
          </a:p>
          <a:p>
            <a:endParaRPr lang="en-US" altLang="en-US"/>
          </a:p>
          <a:p>
            <a:r>
              <a:rPr lang="en-US" altLang="en-US"/>
              <a:t>Source: Palestine to Israel: A Photographic Record of Destruction and State Formation, 1947-1950</a:t>
            </a:r>
          </a:p>
        </p:txBody>
      </p:sp>
      <p:sp>
        <p:nvSpPr>
          <p:cNvPr id="377860" name="Segnaposto numero diapositiva 3">
            <a:extLst>
              <a:ext uri="{FF2B5EF4-FFF2-40B4-BE49-F238E27FC236}">
                <a16:creationId xmlns:a16="http://schemas.microsoft.com/office/drawing/2014/main" id="{C906C9C0-DE26-BB13-2F9D-4E00D256E9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ED1308-F622-488C-925A-9D3FBFDCDD80}"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19F51A7C-8CC8-2891-BC51-565FF724B6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CD6FB4D8-C2AA-F258-B790-6C90FE9550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order to expel the Palestinians from Lydda and Ramle was personally issued by Ben Gurion and Rabin.</a:t>
            </a:r>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379908" name="Segnaposto numero diapositiva 3">
            <a:extLst>
              <a:ext uri="{FF2B5EF4-FFF2-40B4-BE49-F238E27FC236}">
                <a16:creationId xmlns:a16="http://schemas.microsoft.com/office/drawing/2014/main" id="{AEDF42AD-BA9E-B2AD-4A4D-CC20848EE3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583114-259A-4953-98C6-EE367CEEC1B4}"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a:extLst>
              <a:ext uri="{FF2B5EF4-FFF2-40B4-BE49-F238E27FC236}">
                <a16:creationId xmlns:a16="http://schemas.microsoft.com/office/drawing/2014/main" id="{CEBD8EB8-CA9E-0EE3-41B0-1866E624C1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408F1E-9C99-4B6E-A0D0-FA1BF7A2ACCC}" type="slidenum">
              <a:rPr lang="it-IT" altLang="it-CH" smtClean="0">
                <a:solidFill>
                  <a:srgbClr val="000000"/>
                </a:solidFill>
                <a:latin typeface="Arial" panose="020B0604020202020204" pitchFamily="34" charset="0"/>
              </a:rPr>
              <a:pPr>
                <a:spcBef>
                  <a:spcPct val="0"/>
                </a:spcBef>
              </a:pPr>
              <a:t>88</a:t>
            </a:fld>
            <a:endParaRPr lang="it-IT" altLang="it-CH">
              <a:solidFill>
                <a:srgbClr val="000000"/>
              </a:solidFill>
              <a:latin typeface="Arial" panose="020B0604020202020204" pitchFamily="34" charset="0"/>
            </a:endParaRPr>
          </a:p>
        </p:txBody>
      </p:sp>
      <p:sp>
        <p:nvSpPr>
          <p:cNvPr id="381955" name="Rectangle 2">
            <a:extLst>
              <a:ext uri="{FF2B5EF4-FFF2-40B4-BE49-F238E27FC236}">
                <a16:creationId xmlns:a16="http://schemas.microsoft.com/office/drawing/2014/main" id="{99FD2537-9C17-3ED2-6609-F10CBFCE2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6" name="Rectangle 3">
            <a:extLst>
              <a:ext uri="{FF2B5EF4-FFF2-40B4-BE49-F238E27FC236}">
                <a16:creationId xmlns:a16="http://schemas.microsoft.com/office/drawing/2014/main" id="{3F0BF0E1-021F-6F6D-1175-9318186FBC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Zionists attack defenseless Palestinian villages without warning, killed about 60 men and drive the other inhabitants out. Then they demolish the houses and confiscate the land.  </a:t>
            </a:r>
            <a:endParaRPr lang="en-US" altLang="it-CH"/>
          </a:p>
          <a:p>
            <a:pPr eaLnBrk="1" hangingPunct="1">
              <a:spcBef>
                <a:spcPct val="0"/>
              </a:spcBef>
            </a:pPr>
            <a:r>
              <a:rPr lang="en-US" altLang="it-CH"/>
              <a:t>Today in place of the Saf Saf village there is the kibbutz Moshav Safsufa.</a:t>
            </a:r>
          </a:p>
          <a:p>
            <a:pPr eaLnBrk="1" hangingPunct="1">
              <a:spcBef>
                <a:spcPct val="0"/>
              </a:spcBef>
            </a:pPr>
            <a:endParaRPr lang="fr-CH" altLang="it-CH"/>
          </a:p>
          <a:p>
            <a:pPr eaLnBrk="1" hangingPunct="1">
              <a:spcBef>
                <a:spcPct val="0"/>
              </a:spcBef>
            </a:pPr>
            <a:r>
              <a:rPr lang="en-US" altLang="it-CH"/>
              <a:t>http://en.wikipedia.org/wiki/Safsaf_massacre</a:t>
            </a:r>
          </a:p>
          <a:p>
            <a:pPr eaLnBrk="1" hangingPunct="1">
              <a:spcBef>
                <a:spcPct val="0"/>
              </a:spcBef>
            </a:pPr>
            <a:r>
              <a:rPr lang="en-US" altLang="it-CH"/>
              <a:t>http://www.plands.org/graphics/index.html</a:t>
            </a:r>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Testimony by Israeli historian, Aryeh Yitzhaki</a:t>
            </a:r>
          </a:p>
          <a:p>
            <a:pPr eaLnBrk="1" hangingPunct="1">
              <a:spcBef>
                <a:spcPct val="0"/>
              </a:spcBef>
            </a:pPr>
            <a:r>
              <a:rPr lang="en-US" altLang="it-CH"/>
              <a:t>Lecturer in Bar Ilan University, Faculty of Eretz Israel Studies.</a:t>
            </a:r>
          </a:p>
          <a:p>
            <a:pPr eaLnBrk="1" hangingPunct="1">
              <a:spcBef>
                <a:spcPct val="0"/>
              </a:spcBef>
            </a:pPr>
            <a:r>
              <a:rPr lang="en-US" altLang="it-CH"/>
              <a:t>Senior lecturer in military history, IDF.</a:t>
            </a:r>
          </a:p>
          <a:p>
            <a:pPr eaLnBrk="1" hangingPunct="1">
              <a:spcBef>
                <a:spcPct val="0"/>
              </a:spcBef>
            </a:pPr>
            <a:r>
              <a:rPr lang="en-US" altLang="it-CH"/>
              <a:t>He collected evidence about massacres. </a:t>
            </a:r>
          </a:p>
          <a:p>
            <a:pPr eaLnBrk="1" hangingPunct="1">
              <a:spcBef>
                <a:spcPct val="0"/>
              </a:spcBef>
            </a:pPr>
            <a:r>
              <a:rPr lang="en-US" altLang="it-CH"/>
              <a:t>“In almost every conquered village in the ‘War of Independence’, acts were committed, which are defined as war crimes, such as indiscriminate killing, massacres and rape”. </a:t>
            </a:r>
          </a:p>
          <a:p>
            <a:pPr eaLnBrk="1" hangingPunct="1">
              <a:spcBef>
                <a:spcPct val="0"/>
              </a:spcBef>
            </a:pPr>
            <a:r>
              <a:rPr lang="en-US" altLang="it-CH"/>
              <a:t>“There are 10 major massacres (over 50 victims each), 100 smaller massacres with enormous impact on the Arabs”. </a:t>
            </a:r>
          </a:p>
          <a:p>
            <a:pPr eaLnBrk="1" hangingPunct="1">
              <a:spcBef>
                <a:spcPct val="0"/>
              </a:spcBef>
            </a:pPr>
            <a:r>
              <a:rPr lang="en-US" altLang="it-CH"/>
              <a:t>“Me’ir Pa’il (Israeli military historian) does not consider such as massacres”. </a:t>
            </a:r>
          </a:p>
          <a:p>
            <a:pPr eaLnBrk="1" hangingPunct="1">
              <a:spcBef>
                <a:spcPct val="0"/>
              </a:spcBef>
            </a:pPr>
            <a:endParaRPr lang="en-US" altLang="it-CH"/>
          </a:p>
          <a:p>
            <a:pPr eaLnBrk="1" hangingPunct="1">
              <a:spcBef>
                <a:spcPct val="0"/>
              </a:spcBef>
            </a:pPr>
            <a:r>
              <a:rPr lang="en-US" altLang="it-CH"/>
              <a:t>http://en.wikipedia.org/wiki/Eilabun_massacre</a:t>
            </a:r>
          </a:p>
          <a:p>
            <a:pPr eaLnBrk="1" hangingPunct="1">
              <a:spcBef>
                <a:spcPct val="0"/>
              </a:spcBef>
            </a:pPr>
            <a:r>
              <a:rPr lang="en-US" altLang="it-CH"/>
              <a:t>Israeli historian, Uri Milstein corroborates above.</a:t>
            </a:r>
          </a:p>
          <a:p>
            <a:pPr eaLnBrk="1" hangingPunct="1">
              <a:spcBef>
                <a:spcPct val="0"/>
              </a:spcBef>
            </a:pPr>
            <a:r>
              <a:rPr lang="en-US" altLang="it-CH"/>
              <a:t>“Even before the establishment of the State, each battle ended with a massacre”.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Dayr Yassin</a:t>
            </a:r>
          </a:p>
          <a:p>
            <a:pPr eaLnBrk="1" hangingPunct="1">
              <a:spcBef>
                <a:spcPct val="0"/>
              </a:spcBef>
            </a:pPr>
            <a:r>
              <a:rPr lang="en-US" altLang="it-CH"/>
              <a:t>On Friday 9 April 1948 Deir Yassin was the scene of an unprovoked and premeditated massacre which has since symbolized the inhumanity and savagery of political Zionism. </a:t>
            </a:r>
          </a:p>
          <a:p>
            <a:pPr eaLnBrk="1" hangingPunct="1">
              <a:spcBef>
                <a:spcPct val="0"/>
              </a:spcBef>
            </a:pPr>
            <a:endParaRPr lang="en-US" altLang="it-CH"/>
          </a:p>
          <a:p>
            <a:pPr eaLnBrk="1" hangingPunct="1">
              <a:spcBef>
                <a:spcPct val="0"/>
              </a:spcBef>
            </a:pPr>
            <a:r>
              <a:rPr lang="en-US" altLang="it-CH"/>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other.Within a matter of hours, the Zionist terrorists murdered 120 (some say 254) Palestinians. They blew up more than fifteen houses with explosives.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Lydda by Guy Erlich, Ha’ir, 6 May 1992:</a:t>
            </a:r>
          </a:p>
          <a:p>
            <a:pPr eaLnBrk="1" hangingPunct="1">
              <a:spcBef>
                <a:spcPct val="0"/>
              </a:spcBef>
            </a:pPr>
            <a:r>
              <a:rPr lang="en-US" altLang="it-CH"/>
              <a:t>“Moshe Kalman, Palmach’s 3rd Battalion commander gave an order to shoot the people who sought refuge in the mosque.They were shot against the wall.Twenty to fifty were brought to clean the mosque and bury the remains.They themselves were ordered to dig graves in which they were shot.” </a:t>
            </a:r>
          </a:p>
          <a:p>
            <a:pPr eaLnBrk="1" hangingPunct="1">
              <a:spcBef>
                <a:spcPct val="0"/>
              </a:spcBef>
            </a:pPr>
            <a:endParaRPr lang="en-US" altLang="it-CH"/>
          </a:p>
          <a:p>
            <a:pPr eaLnBrk="1" hangingPunct="1">
              <a:spcBef>
                <a:spcPct val="0"/>
              </a:spcBef>
            </a:pPr>
            <a:r>
              <a:rPr lang="en-US" altLang="it-CH"/>
              <a:t>[Nimr Al Khatib: 1,700 casualties; Aref Al Aref: 170 prisoners in mosque were killed.]</a:t>
            </a:r>
          </a:p>
          <a:p>
            <a:pPr eaLnBrk="1" hangingPunct="1">
              <a:spcBef>
                <a:spcPct val="0"/>
              </a:spcBef>
            </a:pPr>
            <a:r>
              <a:rPr lang="en-US" altLang="it-CH"/>
              <a:t>[IDF report: casualties 40: 11 July and 250, 12 July.]</a:t>
            </a:r>
          </a:p>
          <a:p>
            <a:pPr eaLnBrk="1" hangingPunct="1">
              <a:spcBef>
                <a:spcPct val="0"/>
              </a:spcBef>
            </a:pPr>
            <a:r>
              <a:rPr lang="en-US" altLang="it-CH"/>
              <a:t>[Moshe Dayan: 89th Battalion commander] </a:t>
            </a:r>
          </a:p>
          <a:p>
            <a:pPr eaLnBrk="1" hangingPunct="1">
              <a:spcBef>
                <a:spcPct val="0"/>
              </a:spcBef>
            </a:pPr>
            <a:endParaRPr lang="en-US" altLang="it-CH"/>
          </a:p>
          <a:p>
            <a:pPr eaLnBrk="1" hangingPunct="1">
              <a:spcBef>
                <a:spcPct val="0"/>
              </a:spcBef>
            </a:pPr>
            <a:r>
              <a:rPr lang="en-US" altLang="it-CH"/>
              <a:t>Sixty thousand people were expelled on orders of Rabin.Three hundred and fifty lost their life on the way, through dehydration in July (also Ramadan).Those who find water were shot by Israelis.Many had to drink their urine.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Tel Gezer (Abu Shusha) by Yitzhaki</a:t>
            </a:r>
          </a:p>
          <a:p>
            <a:pPr eaLnBrk="1" hangingPunct="1">
              <a:spcBef>
                <a:spcPct val="0"/>
              </a:spcBef>
            </a:pPr>
            <a:r>
              <a:rPr lang="en-US" altLang="it-CH"/>
              <a:t>A soldier of Kiryati Brigade captured 10 men and 2 women.All were killed except a young woman who was raped and disposed of.(Testimony from Kheil Mishmar (Guard units), IDF files). </a:t>
            </a:r>
          </a:p>
          <a:p>
            <a:pPr eaLnBrk="1" hangingPunct="1">
              <a:spcBef>
                <a:spcPct val="0"/>
              </a:spcBef>
            </a:pPr>
            <a:endParaRPr lang="en-US" altLang="it-CH"/>
          </a:p>
          <a:p>
            <a:pPr eaLnBrk="1" hangingPunct="1">
              <a:spcBef>
                <a:spcPct val="0"/>
              </a:spcBef>
            </a:pPr>
            <a:r>
              <a:rPr lang="en-US" altLang="it-CH"/>
              <a:t>At the dawn of 14 May, units of Giv’ati brigade assaulted Abu Shusha village.Fleeing villagers were shot on sight.Others were killed in the streets or axed to death.Some were lined up against a wall and executed.No men were left; women had to bury the dead.Four hours later, the state of Israel was proclaimed.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Ashdod by Yitzhaki</a:t>
            </a:r>
          </a:p>
          <a:p>
            <a:pPr eaLnBrk="1" hangingPunct="1">
              <a:spcBef>
                <a:spcPct val="0"/>
              </a:spcBef>
            </a:pPr>
            <a:r>
              <a:rPr lang="en-US" altLang="it-CH"/>
              <a:t>An Israeli plane crashed and the Arabs killed eight passengers.Giv’ati soldiers in jeeps collected fellahin and shot them (at least 10).This was in the end of August by Giv’ati Brigade in Mivtza Nikayon (cleansing operation).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Ayn Zaytoon by Uri Milstein </a:t>
            </a:r>
          </a:p>
          <a:p>
            <a:pPr eaLnBrk="1" hangingPunct="1">
              <a:spcBef>
                <a:spcPct val="0"/>
              </a:spcBef>
            </a:pPr>
            <a:r>
              <a:rPr lang="en-US" altLang="it-CH"/>
              <a:t>A soldier named Aharon Yo’eli:</a:t>
            </a:r>
          </a:p>
          <a:p>
            <a:pPr eaLnBrk="1" hangingPunct="1">
              <a:spcBef>
                <a:spcPct val="0"/>
              </a:spcBef>
            </a:pPr>
            <a:r>
              <a:rPr lang="en-US" altLang="it-CH"/>
              <a:t>“3 Israelis came from Safad and took 23 men from Ayn Zaytoon, stripped them of watches and wallets, took them to a hill and shot them.Israelis were looking for other Israelis to kill Arabs; many Jews in Safad were Hassidis (strictly observant).Other Arabs were expelled towards Germak mountain”.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Har Kna’an/Rosh Pina by Uri Milstein</a:t>
            </a:r>
          </a:p>
          <a:p>
            <a:pPr eaLnBrk="1" hangingPunct="1">
              <a:spcBef>
                <a:spcPct val="0"/>
              </a:spcBef>
            </a:pPr>
            <a:r>
              <a:rPr lang="en-US" altLang="it-CH"/>
              <a:t>A soldier named Yitzhak Golan:</a:t>
            </a:r>
          </a:p>
          <a:p>
            <a:pPr eaLnBrk="1" hangingPunct="1">
              <a:spcBef>
                <a:spcPct val="0"/>
              </a:spcBef>
            </a:pPr>
            <a:r>
              <a:rPr lang="en-US" altLang="it-CH"/>
              <a:t>“The Intelligence Unit told us they were finished with the Arabs (after interrogation).We were told to take them to Rosh Pina.On the way we were afraid they would escape, so we shot them.It is possible they were killed while being chained (!).Next morning a platoon was sent to bury them”.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Caesaria by Uri Milstein</a:t>
            </a:r>
          </a:p>
          <a:p>
            <a:pPr eaLnBrk="1" hangingPunct="1">
              <a:spcBef>
                <a:spcPct val="0"/>
              </a:spcBef>
            </a:pPr>
            <a:r>
              <a:rPr lang="en-US" altLang="it-CH"/>
              <a:t>In February 1948, the 4th Batallion of the Palmach, under the command of Josef Tabenkin, conquered Caesaria.All those who did not escape were killed, according to testimony collected by Milstein from Battalion members.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Wadi `Ara area, near Giv’at Ada</a:t>
            </a:r>
          </a:p>
          <a:p>
            <a:pPr eaLnBrk="1" hangingPunct="1">
              <a:spcBef>
                <a:spcPct val="0"/>
              </a:spcBef>
            </a:pPr>
            <a:r>
              <a:rPr lang="en-US" altLang="it-CH"/>
              <a:t>A member of Kibbutz Be’eri, assigned to the Guard Milices testified:</a:t>
            </a:r>
          </a:p>
          <a:p>
            <a:pPr eaLnBrk="1" hangingPunct="1">
              <a:spcBef>
                <a:spcPct val="0"/>
              </a:spcBef>
            </a:pPr>
            <a:r>
              <a:rPr lang="en-US" altLang="it-CH"/>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Kabri by Dov Yirmiya, company commander in 21st battalion of Karmeli Brigade. </a:t>
            </a:r>
          </a:p>
          <a:p>
            <a:pPr eaLnBrk="1" hangingPunct="1">
              <a:spcBef>
                <a:spcPct val="0"/>
              </a:spcBef>
            </a:pPr>
            <a:r>
              <a:rPr lang="en-US" altLang="it-CH"/>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The North towards Nahariya by Yehuda Reshef</a:t>
            </a:r>
          </a:p>
          <a:p>
            <a:pPr eaLnBrk="1" hangingPunct="1">
              <a:spcBef>
                <a:spcPct val="0"/>
              </a:spcBef>
            </a:pPr>
            <a:r>
              <a:rPr lang="en-US" altLang="it-CH"/>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Beer Sheba by Habib Jarada </a:t>
            </a:r>
          </a:p>
          <a:p>
            <a:pPr eaLnBrk="1" hangingPunct="1">
              <a:spcBef>
                <a:spcPct val="0"/>
              </a:spcBef>
            </a:pPr>
            <a:r>
              <a:rPr lang="en-US" altLang="it-CH"/>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p>
          <a:p>
            <a:pPr eaLnBrk="1" hangingPunct="1">
              <a:spcBef>
                <a:spcPct val="0"/>
              </a:spcBef>
            </a:pPr>
            <a:r>
              <a:rPr lang="en-US" altLang="it-CH"/>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p>
          <a:p>
            <a:pPr eaLnBrk="1" hangingPunct="1">
              <a:spcBef>
                <a:spcPct val="0"/>
              </a:spcBef>
            </a:pPr>
            <a:r>
              <a:rPr lang="en-US" altLang="it-CH"/>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Safsaf based on Yosef Nahmani, JNF-Galilee – as reported by Morris, JPS.</a:t>
            </a:r>
          </a:p>
          <a:p>
            <a:pPr eaLnBrk="1" hangingPunct="1">
              <a:spcBef>
                <a:spcPct val="0"/>
              </a:spcBef>
            </a:pPr>
            <a:r>
              <a:rPr lang="en-US" altLang="it-CH"/>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Saliha</a:t>
            </a:r>
          </a:p>
          <a:p>
            <a:pPr eaLnBrk="1" hangingPunct="1">
              <a:spcBef>
                <a:spcPct val="0"/>
              </a:spcBef>
            </a:pPr>
            <a:r>
              <a:rPr lang="en-US" altLang="it-CH"/>
              <a:t>Same as Safsaf, but the victims were 60 – 70.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Abbasiya (Yehudiyah) </a:t>
            </a:r>
          </a:p>
          <a:p>
            <a:pPr eaLnBrk="1" hangingPunct="1">
              <a:spcBef>
                <a:spcPct val="0"/>
              </a:spcBef>
            </a:pPr>
            <a:r>
              <a:rPr lang="en-US" altLang="it-CH"/>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Khisas </a:t>
            </a:r>
          </a:p>
          <a:p>
            <a:pPr eaLnBrk="1" hangingPunct="1">
              <a:spcBef>
                <a:spcPct val="0"/>
              </a:spcBef>
            </a:pPr>
            <a:r>
              <a:rPr lang="en-US" altLang="it-CH"/>
              <a:t>On 18 December 1947, two carloads of Haganah terrorists drove through the village, firing machine guns and throwing grenades.Ten civilians were killed.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Qazaza </a:t>
            </a:r>
          </a:p>
          <a:p>
            <a:pPr eaLnBrk="1" hangingPunct="1">
              <a:spcBef>
                <a:spcPct val="0"/>
              </a:spcBef>
            </a:pPr>
            <a:r>
              <a:rPr lang="en-US" altLang="it-CH"/>
              <a:t>On 19 December 1947, Jewish terrorists blew up houses including the Mukhtar’s house killing 5 children.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Balad El Sheikh </a:t>
            </a:r>
          </a:p>
          <a:p>
            <a:pPr eaLnBrk="1" hangingPunct="1">
              <a:spcBef>
                <a:spcPct val="0"/>
              </a:spcBef>
            </a:pPr>
            <a:r>
              <a:rPr lang="en-US" altLang="it-CH"/>
              <a:t>On 1 January 1948, two hundred Jewish terrorists attacked the village from the south, with machine guns and grenades, killing 40 women and children inside their homes.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Nasser El-Din </a:t>
            </a:r>
          </a:p>
          <a:p>
            <a:pPr eaLnBrk="1" hangingPunct="1">
              <a:spcBef>
                <a:spcPct val="0"/>
              </a:spcBef>
            </a:pPr>
            <a:r>
              <a:rPr lang="en-US" altLang="it-CH"/>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Beit Daras </a:t>
            </a:r>
          </a:p>
          <a:p>
            <a:pPr eaLnBrk="1" hangingPunct="1">
              <a:spcBef>
                <a:spcPct val="0"/>
              </a:spcBef>
            </a:pPr>
            <a:r>
              <a:rPr lang="en-US" altLang="it-CH"/>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Dawayma by B. Morris based on a soldier’s testimony.</a:t>
            </a:r>
          </a:p>
          <a:p>
            <a:pPr eaLnBrk="1" hangingPunct="1">
              <a:spcBef>
                <a:spcPct val="0"/>
              </a:spcBef>
            </a:pPr>
            <a:r>
              <a:rPr lang="en-US" altLang="it-CH"/>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Houla (Lebanon) </a:t>
            </a:r>
          </a:p>
          <a:p>
            <a:pPr eaLnBrk="1" hangingPunct="1">
              <a:spcBef>
                <a:spcPct val="0"/>
              </a:spcBef>
            </a:pPr>
            <a:r>
              <a:rPr lang="en-US" altLang="it-CH"/>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Tira (Haifa) </a:t>
            </a:r>
          </a:p>
          <a:p>
            <a:pPr eaLnBrk="1" hangingPunct="1">
              <a:spcBef>
                <a:spcPct val="0"/>
              </a:spcBef>
            </a:pPr>
            <a:r>
              <a:rPr lang="en-US" altLang="it-CH"/>
              <a:t>On 12 December 1947, the terrorist Irgun gang, dressed in British uniform, killed 12 Arabs and wounded 5. </a:t>
            </a:r>
          </a:p>
          <a:p>
            <a:pPr eaLnBrk="1" hangingPunct="1">
              <a:spcBef>
                <a:spcPct val="0"/>
              </a:spcBef>
            </a:pPr>
            <a:endParaRPr lang="en-US" altLang="it-CH"/>
          </a:p>
          <a:p>
            <a:pPr eaLnBrk="1" hangingPunct="1">
              <a:spcBef>
                <a:spcPct val="0"/>
              </a:spcBef>
            </a:pPr>
            <a:r>
              <a:rPr lang="en-US" altLang="it-CH"/>
              <a:t>From UN Truce Observers records.</a:t>
            </a:r>
          </a:p>
          <a:p>
            <a:pPr eaLnBrk="1" hangingPunct="1">
              <a:spcBef>
                <a:spcPct val="0"/>
              </a:spcBef>
            </a:pPr>
            <a:r>
              <a:rPr lang="en-US" altLang="it-CH"/>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Tantura </a:t>
            </a:r>
          </a:p>
          <a:p>
            <a:pPr eaLnBrk="1" hangingPunct="1">
              <a:spcBef>
                <a:spcPct val="0"/>
              </a:spcBef>
            </a:pPr>
            <a:r>
              <a:rPr lang="en-US" altLang="it-CH"/>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p>
          <a:p>
            <a:pPr eaLnBrk="1" hangingPunct="1">
              <a:spcBef>
                <a:spcPct val="0"/>
              </a:spcBef>
            </a:pPr>
            <a:r>
              <a:rPr lang="en-US" altLang="it-CH"/>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Bernadotte </a:t>
            </a:r>
          </a:p>
          <a:p>
            <a:pPr eaLnBrk="1" hangingPunct="1">
              <a:spcBef>
                <a:spcPct val="0"/>
              </a:spcBef>
            </a:pPr>
            <a:r>
              <a:rPr lang="en-US" altLang="it-CH"/>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p>
          <a:p>
            <a:pPr eaLnBrk="1" hangingPunct="1">
              <a:spcBef>
                <a:spcPct val="0"/>
              </a:spcBef>
            </a:pPr>
            <a:endParaRPr lang="en-US" altLang="it-CH"/>
          </a:p>
          <a:p>
            <a:pPr eaLnBrk="1" hangingPunct="1">
              <a:spcBef>
                <a:spcPct val="0"/>
              </a:spcBef>
            </a:pPr>
            <a:endParaRPr lang="en-US" altLang="it-CH"/>
          </a:p>
          <a:p>
            <a:pPr eaLnBrk="1" hangingPunct="1">
              <a:spcBef>
                <a:spcPct val="0"/>
              </a:spcBef>
            </a:pPr>
            <a:r>
              <a:rPr lang="en-US" altLang="it-CH"/>
              <a:t>Al Arqoub (near Beer Sheba) </a:t>
            </a:r>
          </a:p>
          <a:p>
            <a:pPr eaLnBrk="1" hangingPunct="1">
              <a:spcBef>
                <a:spcPct val="0"/>
              </a:spcBef>
            </a:pPr>
            <a:r>
              <a:rPr lang="en-US" altLang="it-CH"/>
              <a:t>by Suleiman Ataiqa and Ibrahim Abu El-Latif. </a:t>
            </a:r>
          </a:p>
          <a:p>
            <a:pPr eaLnBrk="1" hangingPunct="1">
              <a:spcBef>
                <a:spcPct val="0"/>
              </a:spcBef>
            </a:pPr>
            <a:r>
              <a:rPr lang="en-US" altLang="it-CH"/>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pPr eaLnBrk="1" hangingPunct="1">
              <a:spcBef>
                <a:spcPct val="0"/>
              </a:spcBef>
            </a:pPr>
            <a:endParaRPr lang="en-US" altLang="it-CH"/>
          </a:p>
          <a:p>
            <a:pPr eaLnBrk="1" hangingPunct="1">
              <a:spcBef>
                <a:spcPct val="0"/>
              </a:spcBef>
            </a:pPr>
            <a:r>
              <a:rPr lang="en-US" altLang="it-CH"/>
              <a:t>The Safsaf massacre by Israeli forces in 1948</a:t>
            </a:r>
          </a:p>
          <a:p>
            <a:pPr eaLnBrk="1" hangingPunct="1">
              <a:spcBef>
                <a:spcPct val="0"/>
              </a:spcBef>
            </a:pPr>
            <a:r>
              <a:rPr lang="en-US" altLang="it-CH"/>
              <a:t>Safsaf (former Palestinian village near Safed) –</a:t>
            </a:r>
          </a:p>
          <a:p>
            <a:pPr eaLnBrk="1" hangingPunct="1">
              <a:spcBef>
                <a:spcPct val="0"/>
              </a:spcBef>
            </a:pPr>
            <a:r>
              <a:rPr lang="en-US" altLang="it-CH"/>
              <a:t>52 men were caught, tied them to one another, dug a pit and shot them. 10 were still twitching. Women came, begged for mercy. Found bodies of 6 elderly men. There where 61 bodies. 3 cases of rape, one east of from Safed, girl of 14, 4 men shot and killed. From one they cut off his fingers with a knife to take the ring.</a:t>
            </a:r>
          </a:p>
          <a:p>
            <a:pPr eaLnBrk="1" hangingPunct="1">
              <a:spcBef>
                <a:spcPct val="0"/>
              </a:spcBef>
            </a:pPr>
            <a:r>
              <a:rPr lang="en-US" altLang="it-CH"/>
              <a:t>From the file of Yosef Vashitz, of the Istaeli Mapam Party, in the Yad Yaari archive at Givat Haviva.</a:t>
            </a:r>
          </a:p>
          <a:p>
            <a:pPr eaLnBrk="1" hangingPunct="1">
              <a:spcBef>
                <a:spcPct val="0"/>
              </a:spcBef>
            </a:pPr>
            <a:r>
              <a:rPr lang="en-US" altLang="it-CH"/>
              <a:t>Source: Haaretz, Jul.4, 2019</a:t>
            </a:r>
          </a:p>
          <a:p>
            <a:pPr eaLnBrk="1" hangingPunct="1">
              <a:spcBef>
                <a:spcPct val="0"/>
              </a:spcBef>
            </a:pPr>
            <a:endParaRPr lang="it-IT" altLang="it-CH"/>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B52881CB-15D4-FABD-654B-B63C5B4D1C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250A1231-9185-03E6-1359-E85DAF4006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t>The area went on to  become the site of the Israeli town Qiryat.</a:t>
            </a:r>
          </a:p>
          <a:p>
            <a:endParaRPr lang="en-US" altLang="it-CH"/>
          </a:p>
          <a:p>
            <a:r>
              <a:rPr lang="it-CH" altLang="it-CH"/>
              <a:t>http://en.wikipedia.org/wiki/Al-Faluja</a:t>
            </a:r>
          </a:p>
          <a:p>
            <a:r>
              <a:rPr lang="it-CH" altLang="it-CH"/>
              <a:t>https://en.wikipedia.org/wiki/Operation_Yoav</a:t>
            </a:r>
          </a:p>
        </p:txBody>
      </p:sp>
      <p:sp>
        <p:nvSpPr>
          <p:cNvPr id="384004" name="Segnaposto numero diapositiva 3">
            <a:extLst>
              <a:ext uri="{FF2B5EF4-FFF2-40B4-BE49-F238E27FC236}">
                <a16:creationId xmlns:a16="http://schemas.microsoft.com/office/drawing/2014/main" id="{8492FD42-1005-13FD-00D1-E6A9BA2FED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6A76FB-1A2C-4E9D-8E41-7C61665B157E}"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7B3400B9-8B59-E35F-A1BD-0E52E1D1DC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637E75B0-B89A-7BE6-27AB-6FE2E6326F4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http://en.wikipedia.org/wiki/Dead_Sea</a:t>
            </a:r>
          </a:p>
          <a:p>
            <a:r>
              <a:rPr lang="it-CH" altLang="it-CH">
                <a:solidFill>
                  <a:srgbClr val="000000"/>
                </a:solidFill>
              </a:rPr>
              <a:t>http://deadseahotels.org/</a:t>
            </a:r>
          </a:p>
          <a:p>
            <a:endParaRPr lang="it-CH" altLang="it-CH"/>
          </a:p>
        </p:txBody>
      </p:sp>
      <p:sp>
        <p:nvSpPr>
          <p:cNvPr id="220164" name="Segnaposto numero diapositiva 3">
            <a:extLst>
              <a:ext uri="{FF2B5EF4-FFF2-40B4-BE49-F238E27FC236}">
                <a16:creationId xmlns:a16="http://schemas.microsoft.com/office/drawing/2014/main" id="{C6ED268E-5B89-435E-AAE5-42AB6E9389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0EC9D6-E1A4-4884-AF83-CD4670A3541D}"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a:extLst>
              <a:ext uri="{FF2B5EF4-FFF2-40B4-BE49-F238E27FC236}">
                <a16:creationId xmlns:a16="http://schemas.microsoft.com/office/drawing/2014/main" id="{B79D72A3-2B0C-13FE-9CE3-1CA6A6ABDF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9648A69-28CD-41F8-9B71-0487033131EE}" type="slidenum">
              <a:rPr lang="it-IT" altLang="it-CH" smtClean="0">
                <a:solidFill>
                  <a:srgbClr val="000000"/>
                </a:solidFill>
                <a:latin typeface="Arial" panose="020B0604020202020204" pitchFamily="34" charset="0"/>
              </a:rPr>
              <a:pPr>
                <a:spcBef>
                  <a:spcPct val="0"/>
                </a:spcBef>
              </a:pPr>
              <a:t>90</a:t>
            </a:fld>
            <a:endParaRPr lang="it-IT" altLang="it-CH">
              <a:solidFill>
                <a:srgbClr val="000000"/>
              </a:solidFill>
              <a:latin typeface="Arial" panose="020B0604020202020204" pitchFamily="34" charset="0"/>
            </a:endParaRPr>
          </a:p>
        </p:txBody>
      </p:sp>
      <p:sp>
        <p:nvSpPr>
          <p:cNvPr id="386051" name="Rectangle 2">
            <a:extLst>
              <a:ext uri="{FF2B5EF4-FFF2-40B4-BE49-F238E27FC236}">
                <a16:creationId xmlns:a16="http://schemas.microsoft.com/office/drawing/2014/main" id="{5E6D6E43-9E7D-413D-B465-F9D312EC06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2" name="Rectangle 3">
            <a:extLst>
              <a:ext uri="{FF2B5EF4-FFF2-40B4-BE49-F238E27FC236}">
                <a16:creationId xmlns:a16="http://schemas.microsoft.com/office/drawing/2014/main" id="{1ED5A4FF-8BC1-F875-DE38-8ACB714884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solidFill>
                <a:srgbClr val="000000"/>
              </a:solidFill>
            </a:endParaRPr>
          </a:p>
          <a:p>
            <a:r>
              <a:rPr lang="it-CH" altLang="it-CH">
                <a:solidFill>
                  <a:srgbClr val="000000"/>
                </a:solidFill>
              </a:rPr>
              <a:t>http://en.wikipedia.org/wiki/1948_Palestinian_exodus</a:t>
            </a:r>
          </a:p>
          <a:p>
            <a:r>
              <a:rPr lang="it-CH" altLang="it-CH">
                <a:solidFill>
                  <a:srgbClr val="000000"/>
                </a:solidFill>
              </a:rPr>
              <a:t>https://en.wikipedia.org/wiki/1948_Palestinian_exodus_from_Lydda_and_Ramle</a:t>
            </a:r>
          </a:p>
          <a:p>
            <a:r>
              <a:rPr lang="it-CH" altLang="it-CH">
                <a:solidFill>
                  <a:srgbClr val="000000"/>
                </a:solidFill>
              </a:rPr>
              <a:t>https://en.wikipedia.org/wiki/Aliyah</a:t>
            </a:r>
          </a:p>
          <a:p>
            <a:r>
              <a:rPr lang="it-CH" altLang="it-CH">
                <a:solidFill>
                  <a:srgbClr val="000000"/>
                </a:solidFill>
              </a:rPr>
              <a:t>https://en.wikipedia.org/wiki/Operation_Danny</a:t>
            </a:r>
          </a:p>
          <a:p>
            <a:r>
              <a:rPr lang="it-CH" altLang="it-CH">
                <a:solidFill>
                  <a:srgbClr val="000000"/>
                </a:solidFill>
              </a:rPr>
              <a:t>https://brettwilkins.com/2018/07/16/counterpunch-the-lydda-death-march-and-the-israeli-state-of-denial/</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C3A4B05B-E5C0-836E-2863-75AD02BE5C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4D2FB594-92E1-C13D-003C-BBD794DE1D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https://en.wikipedia.org/wiki/1948_Palestinian_exodus</a:t>
            </a:r>
          </a:p>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388100" name="Segnaposto numero diapositiva 3">
            <a:extLst>
              <a:ext uri="{FF2B5EF4-FFF2-40B4-BE49-F238E27FC236}">
                <a16:creationId xmlns:a16="http://schemas.microsoft.com/office/drawing/2014/main" id="{28AA7E34-26EE-56A5-4896-F81DAA76DB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97222C-5FBB-47DF-A261-2A841FB7DD2B}"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a:extLst>
              <a:ext uri="{FF2B5EF4-FFF2-40B4-BE49-F238E27FC236}">
                <a16:creationId xmlns:a16="http://schemas.microsoft.com/office/drawing/2014/main" id="{7D79EA96-415B-D8C5-2BEA-153F1788BB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D77C4E-B561-4825-AABB-CBE4AEA063CD}" type="slidenum">
              <a:rPr lang="it-IT" altLang="it-CH" smtClean="0">
                <a:solidFill>
                  <a:srgbClr val="000000"/>
                </a:solidFill>
              </a:rPr>
              <a:pPr>
                <a:spcBef>
                  <a:spcPct val="0"/>
                </a:spcBef>
              </a:pPr>
              <a:t>92</a:t>
            </a:fld>
            <a:endParaRPr lang="it-IT" altLang="it-CH">
              <a:solidFill>
                <a:srgbClr val="000000"/>
              </a:solidFill>
            </a:endParaRPr>
          </a:p>
        </p:txBody>
      </p:sp>
      <p:sp>
        <p:nvSpPr>
          <p:cNvPr id="390147" name="Rectangle 2">
            <a:extLst>
              <a:ext uri="{FF2B5EF4-FFF2-40B4-BE49-F238E27FC236}">
                <a16:creationId xmlns:a16="http://schemas.microsoft.com/office/drawing/2014/main" id="{9E2F58A3-C348-6783-2DB1-D1FB5C3968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8" name="Rectangle 3">
            <a:extLst>
              <a:ext uri="{FF2B5EF4-FFF2-40B4-BE49-F238E27FC236}">
                <a16:creationId xmlns:a16="http://schemas.microsoft.com/office/drawing/2014/main" id="{24627668-2F57-90D5-5E45-CC8D1C704B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it-CH">
                <a:solidFill>
                  <a:srgbClr val="000000"/>
                </a:solidFill>
              </a:rPr>
              <a:t>The elderly Palestinians (many of them still live in refugee camps) still remember their villages and their homes that they had to leave.</a:t>
            </a:r>
          </a:p>
          <a:p>
            <a:endParaRPr lang="it-CH" altLang="it-CH">
              <a:solidFill>
                <a:srgbClr val="000000"/>
              </a:solidFill>
            </a:endParaRPr>
          </a:p>
          <a:p>
            <a:r>
              <a:rPr lang="it-CH" altLang="it-CH">
                <a:solidFill>
                  <a:srgbClr val="000000"/>
                </a:solidFill>
              </a:rPr>
              <a:t>http://www.1948.org.uk/right-of-return/</a:t>
            </a:r>
          </a:p>
          <a:p>
            <a:r>
              <a:rPr lang="it-CH" altLang="it-CH">
                <a:solidFill>
                  <a:srgbClr val="000000"/>
                </a:solidFill>
              </a:rPr>
              <a:t>https://www.middleeasteye.net/news/what-is-nakba-palestine-israel-conflict-explained-1948</a:t>
            </a:r>
          </a:p>
          <a:p>
            <a:r>
              <a:rPr lang="it-CH" altLang="it-CH">
                <a:solidFill>
                  <a:srgbClr val="000000"/>
                </a:solidFill>
              </a:rPr>
              <a:t>https://www.haaretz.com/.premium-israel-lifted-military-rule-over-arabs-in-1966-only-after-ensuring-they-couldn-t-ret-1.7297983 </a:t>
            </a: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a:extLst>
              <a:ext uri="{FF2B5EF4-FFF2-40B4-BE49-F238E27FC236}">
                <a16:creationId xmlns:a16="http://schemas.microsoft.com/office/drawing/2014/main" id="{4D0ED79E-6956-DAC2-6718-85C0346519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DC8B63-AF70-4E29-8CA4-33A1D4FBB0A3}" type="slidenum">
              <a:rPr lang="it-IT" altLang="it-CH" smtClean="0">
                <a:solidFill>
                  <a:srgbClr val="000000"/>
                </a:solidFill>
                <a:latin typeface="Arial" panose="020B0604020202020204" pitchFamily="34" charset="0"/>
              </a:rPr>
              <a:pPr>
                <a:spcBef>
                  <a:spcPct val="0"/>
                </a:spcBef>
              </a:pPr>
              <a:t>93</a:t>
            </a:fld>
            <a:endParaRPr lang="it-IT" altLang="it-CH">
              <a:solidFill>
                <a:srgbClr val="000000"/>
              </a:solidFill>
              <a:latin typeface="Arial" panose="020B0604020202020204" pitchFamily="34" charset="0"/>
            </a:endParaRPr>
          </a:p>
        </p:txBody>
      </p:sp>
      <p:sp>
        <p:nvSpPr>
          <p:cNvPr id="392195" name="Rectangle 2">
            <a:extLst>
              <a:ext uri="{FF2B5EF4-FFF2-40B4-BE49-F238E27FC236}">
                <a16:creationId xmlns:a16="http://schemas.microsoft.com/office/drawing/2014/main" id="{51E7AA4E-6B38-297D-16C8-AFF2DBAF24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6" name="Rectangle 3">
            <a:extLst>
              <a:ext uri="{FF2B5EF4-FFF2-40B4-BE49-F238E27FC236}">
                <a16:creationId xmlns:a16="http://schemas.microsoft.com/office/drawing/2014/main" id="{817A6E31-8FB5-A097-7DB5-36B83720EE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CH"/>
          </a:p>
          <a:p>
            <a:pPr eaLnBrk="1" hangingPunct="1">
              <a:spcBef>
                <a:spcPct val="0"/>
              </a:spcBef>
            </a:pPr>
            <a:r>
              <a:rPr lang="en-US" altLang="it-CH"/>
              <a:t>In 1998 the British declassified the photo-aerial surveys. Based on these aerial photographs it was possible to establish the exact number of destroyed villages (520) and the number of expelled Palestinians (850’000). </a:t>
            </a:r>
          </a:p>
          <a:p>
            <a:pPr eaLnBrk="1" hangingPunct="1">
              <a:spcBef>
                <a:spcPct val="0"/>
              </a:spcBef>
            </a:pPr>
            <a:endParaRPr lang="en-US" altLang="it-CH"/>
          </a:p>
          <a:p>
            <a:pPr eaLnBrk="1" hangingPunct="1">
              <a:spcBef>
                <a:spcPct val="0"/>
              </a:spcBef>
            </a:pPr>
            <a:r>
              <a:rPr lang="en-US" altLang="it-CH"/>
              <a:t>After 1967, 10 more refugee camps were created and many refugees who had been placed in the West Bank had to take refuge in other camps, several of them abroad (Syria, Jordan, Lebanon, Iraq)</a:t>
            </a:r>
          </a:p>
          <a:p>
            <a:pPr eaLnBrk="1" hangingPunct="1">
              <a:spcBef>
                <a:spcPct val="0"/>
              </a:spcBef>
            </a:pPr>
            <a:endParaRPr lang="en-GB" altLang="it-CH"/>
          </a:p>
          <a:p>
            <a:pPr eaLnBrk="1" hangingPunct="1">
              <a:spcBef>
                <a:spcPct val="0"/>
              </a:spcBef>
            </a:pPr>
            <a:r>
              <a:rPr lang="en-GB" altLang="it-CH"/>
              <a:t>http://en.wikipedia.org/wiki/Nakba</a:t>
            </a:r>
          </a:p>
          <a:p>
            <a:pPr eaLnBrk="1" hangingPunct="1">
              <a:spcBef>
                <a:spcPct val="0"/>
              </a:spcBef>
            </a:pPr>
            <a:r>
              <a:rPr lang="en-GB" altLang="it-CH"/>
              <a:t>http://www.plands.org/graphics/index.html</a:t>
            </a:r>
          </a:p>
          <a:p>
            <a:pPr eaLnBrk="1" hangingPunct="1">
              <a:spcBef>
                <a:spcPct val="0"/>
              </a:spcBef>
            </a:pPr>
            <a:r>
              <a:rPr lang="en-GB" altLang="it-CH"/>
              <a:t>http://en.wikipedia.org/wiki/Palestinian_refugee_camps</a:t>
            </a:r>
          </a:p>
          <a:p>
            <a:pPr eaLnBrk="1" hangingPunct="1">
              <a:spcBef>
                <a:spcPct val="0"/>
              </a:spcBef>
            </a:pPr>
            <a:r>
              <a:rPr lang="en-GB" altLang="it-CH"/>
              <a:t>https://en.wikipedia.org/wiki/List_of_Arab_towns_and_villages_depopulated_during_the_1948_Palestinian_exodus</a:t>
            </a:r>
          </a:p>
          <a:p>
            <a:pPr eaLnBrk="1" hangingPunct="1">
              <a:spcBef>
                <a:spcPct val="0"/>
              </a:spcBef>
            </a:pPr>
            <a:r>
              <a:rPr lang="en-GB" altLang="it-CH"/>
              <a:t>https://www.middleeasteye.net/news/secret-israeli-unit-hiding-documents-undermine-history-nakba-report</a:t>
            </a:r>
          </a:p>
          <a:p>
            <a:pPr eaLnBrk="1" hangingPunct="1">
              <a:spcBef>
                <a:spcPct val="0"/>
              </a:spcBef>
            </a:pPr>
            <a:r>
              <a:rPr lang="en-GB" altLang="it-CH"/>
              <a:t>https://en.wikipedia.org/wiki/1948_Palestinian_exodus</a:t>
            </a:r>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a:p>
            <a:pPr eaLnBrk="1" hangingPunct="1">
              <a:spcBef>
                <a:spcPct val="0"/>
              </a:spcBef>
            </a:pPr>
            <a:endParaRPr lang="en-GB" altLang="it-CH"/>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a:extLst>
              <a:ext uri="{FF2B5EF4-FFF2-40B4-BE49-F238E27FC236}">
                <a16:creationId xmlns:a16="http://schemas.microsoft.com/office/drawing/2014/main" id="{ECB701E9-7B7E-C9A6-DF44-F731648FFA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D66498E-B9CD-4332-B204-312917EEB55A}" type="slidenum">
              <a:rPr lang="it-IT" altLang="it-CH" smtClean="0">
                <a:solidFill>
                  <a:srgbClr val="000000"/>
                </a:solidFill>
              </a:rPr>
              <a:pPr>
                <a:spcBef>
                  <a:spcPct val="0"/>
                </a:spcBef>
              </a:pPr>
              <a:t>94</a:t>
            </a:fld>
            <a:endParaRPr lang="it-IT" altLang="it-CH">
              <a:solidFill>
                <a:srgbClr val="000000"/>
              </a:solidFill>
            </a:endParaRPr>
          </a:p>
        </p:txBody>
      </p:sp>
      <p:sp>
        <p:nvSpPr>
          <p:cNvPr id="394243" name="Rectangle 2">
            <a:extLst>
              <a:ext uri="{FF2B5EF4-FFF2-40B4-BE49-F238E27FC236}">
                <a16:creationId xmlns:a16="http://schemas.microsoft.com/office/drawing/2014/main" id="{13463706-B37B-9234-29BD-7EE74CE058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a:extLst>
              <a:ext uri="{FF2B5EF4-FFF2-40B4-BE49-F238E27FC236}">
                <a16:creationId xmlns:a16="http://schemas.microsoft.com/office/drawing/2014/main" id="{6B379238-8EE6-0BAA-87EC-8CCADF3D11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http://en.wikipedia.org/wiki/Nahr_el-Bared</a:t>
            </a:r>
          </a:p>
          <a:p>
            <a:pPr eaLnBrk="1" hangingPunct="1">
              <a:spcBef>
                <a:spcPct val="0"/>
              </a:spcBef>
            </a:pPr>
            <a:endParaRPr lang="en-GB" altLang="it-CH"/>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55FD9FDE-3D36-24B9-C8E8-EC3E799EA3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9BA82D72-7459-74F4-290F-5F7F7AC14E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http://www.1948.org.uk/right-of-return/</a:t>
            </a:r>
          </a:p>
          <a:p>
            <a:endParaRPr lang="it-CH" altLang="it-CH"/>
          </a:p>
        </p:txBody>
      </p:sp>
      <p:sp>
        <p:nvSpPr>
          <p:cNvPr id="396292" name="Segnaposto numero diapositiva 3">
            <a:extLst>
              <a:ext uri="{FF2B5EF4-FFF2-40B4-BE49-F238E27FC236}">
                <a16:creationId xmlns:a16="http://schemas.microsoft.com/office/drawing/2014/main" id="{316CDDD7-1F7B-6EDD-E1E3-A8A3FA020A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93F80E-C3BF-4789-BA96-3D5D53869BAD}"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a:extLst>
              <a:ext uri="{FF2B5EF4-FFF2-40B4-BE49-F238E27FC236}">
                <a16:creationId xmlns:a16="http://schemas.microsoft.com/office/drawing/2014/main" id="{7FC7B0E7-3E81-F3C2-6C40-082AE0B230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81B11A-6B0D-4AA8-B3DD-EDCDCE47A1DE}" type="slidenum">
              <a:rPr lang="it-IT" altLang="it-CH" smtClean="0">
                <a:solidFill>
                  <a:srgbClr val="000000"/>
                </a:solidFill>
              </a:rPr>
              <a:pPr>
                <a:spcBef>
                  <a:spcPct val="0"/>
                </a:spcBef>
              </a:pPr>
              <a:t>96</a:t>
            </a:fld>
            <a:endParaRPr lang="it-IT" altLang="it-CH">
              <a:solidFill>
                <a:srgbClr val="000000"/>
              </a:solidFill>
            </a:endParaRPr>
          </a:p>
        </p:txBody>
      </p:sp>
      <p:sp>
        <p:nvSpPr>
          <p:cNvPr id="398339" name="Rectangle 2">
            <a:extLst>
              <a:ext uri="{FF2B5EF4-FFF2-40B4-BE49-F238E27FC236}">
                <a16:creationId xmlns:a16="http://schemas.microsoft.com/office/drawing/2014/main" id="{C29FCB81-A923-663D-B9E7-421157768C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40" name="Rectangle 3">
            <a:extLst>
              <a:ext uri="{FF2B5EF4-FFF2-40B4-BE49-F238E27FC236}">
                <a16:creationId xmlns:a16="http://schemas.microsoft.com/office/drawing/2014/main" id="{114F37B1-368D-D815-EEDE-C0EE87B07AC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http://en.wikipedia.org/wiki/Fawwar_(camp)</a:t>
            </a:r>
          </a:p>
          <a:p>
            <a:r>
              <a:rPr lang="it-CH" altLang="it-CH">
                <a:solidFill>
                  <a:srgbClr val="000000"/>
                </a:solidFill>
              </a:rPr>
              <a:t>http://en.wikipedia.org/wiki/Baqa%27a_refugee_camp</a:t>
            </a:r>
          </a:p>
          <a:p>
            <a:r>
              <a:rPr lang="it-CH" altLang="it-CH">
                <a:solidFill>
                  <a:srgbClr val="000000"/>
                </a:solidFill>
              </a:rPr>
              <a:t>http://en.wikipedia.org/wiki/Balata</a:t>
            </a:r>
          </a:p>
          <a:p>
            <a:pPr eaLnBrk="1" hangingPunct="1">
              <a:spcBef>
                <a:spcPct val="0"/>
              </a:spcBef>
            </a:pPr>
            <a:endParaRPr lang="en-GB" altLang="it-CH"/>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a:extLst>
              <a:ext uri="{FF2B5EF4-FFF2-40B4-BE49-F238E27FC236}">
                <a16:creationId xmlns:a16="http://schemas.microsoft.com/office/drawing/2014/main" id="{9A9B897F-16B8-BFE5-4639-4EE0DC4A26F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E6F0CF-4237-4C3F-96DB-1BFD221C26E2}" type="slidenum">
              <a:rPr lang="it-IT" altLang="it-CH" smtClean="0">
                <a:solidFill>
                  <a:srgbClr val="000000"/>
                </a:solidFill>
                <a:latin typeface="Arial" panose="020B0604020202020204" pitchFamily="34" charset="0"/>
              </a:rPr>
              <a:pPr>
                <a:spcBef>
                  <a:spcPct val="0"/>
                </a:spcBef>
              </a:pPr>
              <a:t>97</a:t>
            </a:fld>
            <a:endParaRPr lang="it-IT" altLang="it-CH">
              <a:solidFill>
                <a:srgbClr val="000000"/>
              </a:solidFill>
              <a:latin typeface="Arial" panose="020B0604020202020204" pitchFamily="34" charset="0"/>
            </a:endParaRPr>
          </a:p>
        </p:txBody>
      </p:sp>
      <p:sp>
        <p:nvSpPr>
          <p:cNvPr id="400387" name="Rectangle 2">
            <a:extLst>
              <a:ext uri="{FF2B5EF4-FFF2-40B4-BE49-F238E27FC236}">
                <a16:creationId xmlns:a16="http://schemas.microsoft.com/office/drawing/2014/main" id="{E6C7E29D-AD4F-FB00-DF6D-1B42F86B44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8" name="Rectangle 3">
            <a:extLst>
              <a:ext uri="{FF2B5EF4-FFF2-40B4-BE49-F238E27FC236}">
                <a16:creationId xmlns:a16="http://schemas.microsoft.com/office/drawing/2014/main" id="{EB86F96E-A31B-5FAB-CE18-3BF31448C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http://en.wikipedia.org/wiki/Rhodes_Armistice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7">
            <a:extLst>
              <a:ext uri="{FF2B5EF4-FFF2-40B4-BE49-F238E27FC236}">
                <a16:creationId xmlns:a16="http://schemas.microsoft.com/office/drawing/2014/main" id="{AC920CBD-5D6F-7904-100C-271C992DF0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2E0A16-2D1C-4F5D-97CB-E49FA330D659}" type="slidenum">
              <a:rPr lang="it-IT" altLang="it-CH" smtClean="0">
                <a:solidFill>
                  <a:srgbClr val="000000"/>
                </a:solidFill>
              </a:rPr>
              <a:pPr>
                <a:spcBef>
                  <a:spcPct val="0"/>
                </a:spcBef>
              </a:pPr>
              <a:t>98</a:t>
            </a:fld>
            <a:endParaRPr lang="it-IT" altLang="it-CH">
              <a:solidFill>
                <a:srgbClr val="000000"/>
              </a:solidFill>
            </a:endParaRPr>
          </a:p>
        </p:txBody>
      </p:sp>
      <p:sp>
        <p:nvSpPr>
          <p:cNvPr id="402435" name="Rectangle 2">
            <a:extLst>
              <a:ext uri="{FF2B5EF4-FFF2-40B4-BE49-F238E27FC236}">
                <a16:creationId xmlns:a16="http://schemas.microsoft.com/office/drawing/2014/main" id="{6600FA09-994E-A3E5-1AAB-E21A1418CB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6" name="Rectangle 3">
            <a:extLst>
              <a:ext uri="{FF2B5EF4-FFF2-40B4-BE49-F238E27FC236}">
                <a16:creationId xmlns:a16="http://schemas.microsoft.com/office/drawing/2014/main" id="{D6882EEB-C3ED-D8F6-9D46-0FB3AC5545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http://en.wikipedia.org/wiki/Green_Line_(Israel)</a:t>
            </a:r>
          </a:p>
          <a:p>
            <a:pPr eaLnBrk="1" hangingPunct="1">
              <a:spcBef>
                <a:spcPct val="0"/>
              </a:spcBef>
            </a:pPr>
            <a:endParaRPr lang="en-GB" altLang="it-CH"/>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a:extLst>
              <a:ext uri="{FF2B5EF4-FFF2-40B4-BE49-F238E27FC236}">
                <a16:creationId xmlns:a16="http://schemas.microsoft.com/office/drawing/2014/main" id="{DD544319-D40C-3794-DC44-3E9FB77C07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9190CA-D2A9-4B26-B5B2-A7368FB10556}"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404483" name="Rectangle 2">
            <a:extLst>
              <a:ext uri="{FF2B5EF4-FFF2-40B4-BE49-F238E27FC236}">
                <a16:creationId xmlns:a16="http://schemas.microsoft.com/office/drawing/2014/main" id="{D782E98C-AED9-786F-AE04-8492E24288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4" name="Rectangle 3">
            <a:extLst>
              <a:ext uri="{FF2B5EF4-FFF2-40B4-BE49-F238E27FC236}">
                <a16:creationId xmlns:a16="http://schemas.microsoft.com/office/drawing/2014/main" id="{98B2EBBF-D801-A2D0-60E4-A2570D26FA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it-CH"/>
              <a:t>It is evident that Israel did not respect any of the conditions of UN resolutions. On the contrary, he did everything to prevent its application and always put the world before the accomplished fact. Israel was never sanctioned because in the UN Security Council the US blocked all condemnation of Israel. Today the US wants even to dismantle UNWRA.</a:t>
            </a:r>
          </a:p>
          <a:p>
            <a:pPr eaLnBrk="1" hangingPunct="1">
              <a:spcBef>
                <a:spcPct val="0"/>
              </a:spcBef>
            </a:pPr>
            <a:endParaRPr lang="en-US" altLang="it-CH"/>
          </a:p>
          <a:p>
            <a:pPr eaLnBrk="1" hangingPunct="1">
              <a:spcBef>
                <a:spcPct val="0"/>
              </a:spcBef>
            </a:pPr>
            <a:r>
              <a:rPr lang="en-US" altLang="it-CH"/>
              <a:t>One of the most famous laws used by Israel for the confiscation of Palestinian land is the law on absentee, which authorizes the confiscation of a property as soon as it is uninhabited. As a result, many Israelis dismiss Palestinians with a trick or threats and immediately ask the authorities to confiscate the property. Most of the properties were confiscated in 1948 and in the following years, when the Palestinians were forcibly expelled en masse.</a:t>
            </a:r>
          </a:p>
          <a:p>
            <a:pPr eaLnBrk="1" hangingPunct="1">
              <a:spcBef>
                <a:spcPct val="0"/>
              </a:spcBef>
            </a:pPr>
            <a:endParaRPr lang="it-IT" altLang="it-CH"/>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72A743E-D862-E32C-5248-178669B61294}"/>
              </a:ext>
            </a:extLst>
          </p:cNvPr>
          <p:cNvSpPr>
            <a:spLocks noGrp="1" noChangeArrowheads="1"/>
          </p:cNvSpPr>
          <p:nvPr>
            <p:ph type="dt" sz="half" idx="10"/>
          </p:nvPr>
        </p:nvSpPr>
        <p:spPr>
          <a:ln/>
        </p:spPr>
        <p:txBody>
          <a:bodyPr/>
          <a:lstStyle>
            <a:lvl1pPr>
              <a:defRPr/>
            </a:lvl1pPr>
          </a:lstStyle>
          <a:p>
            <a:pPr>
              <a:defRPr/>
            </a:pPr>
            <a:fld id="{875DCF43-7497-4E6B-97DB-CFBC3C2C8784}" type="datetimeFigureOut">
              <a:rPr lang="it-IT"/>
              <a:pPr>
                <a:defRPr/>
              </a:pPr>
              <a:t>23/11/2024</a:t>
            </a:fld>
            <a:endParaRPr lang="it-IT"/>
          </a:p>
        </p:txBody>
      </p:sp>
      <p:sp>
        <p:nvSpPr>
          <p:cNvPr id="5" name="Rectangle 5">
            <a:extLst>
              <a:ext uri="{FF2B5EF4-FFF2-40B4-BE49-F238E27FC236}">
                <a16:creationId xmlns:a16="http://schemas.microsoft.com/office/drawing/2014/main" id="{A34B5CA9-FBAE-3386-0DC9-01A1CA79108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22D7AD1-9F63-12CE-8403-C008F5938A68}"/>
              </a:ext>
            </a:extLst>
          </p:cNvPr>
          <p:cNvSpPr>
            <a:spLocks noGrp="1" noChangeArrowheads="1"/>
          </p:cNvSpPr>
          <p:nvPr>
            <p:ph type="sldNum" sz="quarter" idx="12"/>
          </p:nvPr>
        </p:nvSpPr>
        <p:spPr>
          <a:ln/>
        </p:spPr>
        <p:txBody>
          <a:bodyPr/>
          <a:lstStyle>
            <a:lvl1pPr>
              <a:defRPr/>
            </a:lvl1pPr>
          </a:lstStyle>
          <a:p>
            <a:pPr>
              <a:defRPr/>
            </a:pPr>
            <a:fld id="{8A993459-BD60-47C2-9A1E-3B382F4CCDCF}" type="slidenum">
              <a:rPr lang="it-IT" altLang="en-US"/>
              <a:pPr>
                <a:defRPr/>
              </a:pPr>
              <a:t>‹N›</a:t>
            </a:fld>
            <a:endParaRPr lang="it-IT" altLang="en-US"/>
          </a:p>
        </p:txBody>
      </p:sp>
    </p:spTree>
    <p:extLst>
      <p:ext uri="{BB962C8B-B14F-4D97-AF65-F5344CB8AC3E}">
        <p14:creationId xmlns:p14="http://schemas.microsoft.com/office/powerpoint/2010/main" val="356052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7447CE-AB3A-13A6-3479-632C74F6E8A1}"/>
              </a:ext>
            </a:extLst>
          </p:cNvPr>
          <p:cNvSpPr>
            <a:spLocks noGrp="1" noChangeArrowheads="1"/>
          </p:cNvSpPr>
          <p:nvPr>
            <p:ph type="dt" sz="half" idx="10"/>
          </p:nvPr>
        </p:nvSpPr>
        <p:spPr>
          <a:ln/>
        </p:spPr>
        <p:txBody>
          <a:bodyPr/>
          <a:lstStyle>
            <a:lvl1pPr>
              <a:defRPr/>
            </a:lvl1pPr>
          </a:lstStyle>
          <a:p>
            <a:pPr>
              <a:defRPr/>
            </a:pPr>
            <a:fld id="{B538F54A-46CA-4B75-BB77-351D93B19CA8}" type="datetimeFigureOut">
              <a:rPr lang="it-IT"/>
              <a:pPr>
                <a:defRPr/>
              </a:pPr>
              <a:t>23/11/2024</a:t>
            </a:fld>
            <a:endParaRPr lang="it-IT"/>
          </a:p>
        </p:txBody>
      </p:sp>
      <p:sp>
        <p:nvSpPr>
          <p:cNvPr id="5" name="Rectangle 5">
            <a:extLst>
              <a:ext uri="{FF2B5EF4-FFF2-40B4-BE49-F238E27FC236}">
                <a16:creationId xmlns:a16="http://schemas.microsoft.com/office/drawing/2014/main" id="{296D3050-8ACE-D291-A60D-C707886D71F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31807BD7-023D-89B2-587E-5E6B49CE72D7}"/>
              </a:ext>
            </a:extLst>
          </p:cNvPr>
          <p:cNvSpPr>
            <a:spLocks noGrp="1" noChangeArrowheads="1"/>
          </p:cNvSpPr>
          <p:nvPr>
            <p:ph type="sldNum" sz="quarter" idx="12"/>
          </p:nvPr>
        </p:nvSpPr>
        <p:spPr>
          <a:ln/>
        </p:spPr>
        <p:txBody>
          <a:bodyPr/>
          <a:lstStyle>
            <a:lvl1pPr>
              <a:defRPr/>
            </a:lvl1pPr>
          </a:lstStyle>
          <a:p>
            <a:pPr>
              <a:defRPr/>
            </a:pPr>
            <a:fld id="{76150462-7E2F-45C7-9358-E4172F0F65E5}" type="slidenum">
              <a:rPr lang="it-IT" altLang="en-US"/>
              <a:pPr>
                <a:defRPr/>
              </a:pPr>
              <a:t>‹N›</a:t>
            </a:fld>
            <a:endParaRPr lang="it-IT" altLang="en-US"/>
          </a:p>
        </p:txBody>
      </p:sp>
    </p:spTree>
    <p:extLst>
      <p:ext uri="{BB962C8B-B14F-4D97-AF65-F5344CB8AC3E}">
        <p14:creationId xmlns:p14="http://schemas.microsoft.com/office/powerpoint/2010/main" val="20670603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B74FD1-01B0-29F9-C22E-5EEA839B5E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CF2B1967-63C1-5377-DB4C-7541631D88E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58FFE320-4F9F-E069-DAE3-83450F94E271}"/>
              </a:ext>
            </a:extLst>
          </p:cNvPr>
          <p:cNvSpPr>
            <a:spLocks noGrp="1" noChangeArrowheads="1"/>
          </p:cNvSpPr>
          <p:nvPr>
            <p:ph type="sldNum" sz="quarter" idx="12"/>
          </p:nvPr>
        </p:nvSpPr>
        <p:spPr/>
        <p:txBody>
          <a:bodyPr/>
          <a:lstStyle>
            <a:lvl1pPr>
              <a:defRPr/>
            </a:lvl1pPr>
          </a:lstStyle>
          <a:p>
            <a:pPr>
              <a:defRPr/>
            </a:pPr>
            <a:fld id="{F7E29AB3-5AD1-48A3-BEE6-D14C85EF321E}" type="slidenum">
              <a:rPr lang="fr-FR" altLang="en-US"/>
              <a:pPr>
                <a:defRPr/>
              </a:pPr>
              <a:t>‹N›</a:t>
            </a:fld>
            <a:endParaRPr lang="fr-FR" altLang="en-US"/>
          </a:p>
        </p:txBody>
      </p:sp>
    </p:spTree>
    <p:extLst>
      <p:ext uri="{BB962C8B-B14F-4D97-AF65-F5344CB8AC3E}">
        <p14:creationId xmlns:p14="http://schemas.microsoft.com/office/powerpoint/2010/main" val="1684465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D4AD707-D5AC-8E8D-82A8-A9D345192A1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B23E1D9-B126-30FE-7739-27CD17B949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47270C3-79C6-1737-9251-3D531F479799}"/>
              </a:ext>
            </a:extLst>
          </p:cNvPr>
          <p:cNvSpPr>
            <a:spLocks noGrp="1" noChangeArrowheads="1"/>
          </p:cNvSpPr>
          <p:nvPr>
            <p:ph type="sldNum" sz="quarter" idx="12"/>
          </p:nvPr>
        </p:nvSpPr>
        <p:spPr/>
        <p:txBody>
          <a:bodyPr/>
          <a:lstStyle>
            <a:lvl1pPr>
              <a:defRPr/>
            </a:lvl1pPr>
          </a:lstStyle>
          <a:p>
            <a:pPr>
              <a:defRPr/>
            </a:pPr>
            <a:fld id="{6291B83C-0F39-46E9-9A98-2B448A1F3064}" type="slidenum">
              <a:rPr lang="fr-FR" altLang="en-US"/>
              <a:pPr>
                <a:defRPr/>
              </a:pPr>
              <a:t>‹N›</a:t>
            </a:fld>
            <a:endParaRPr lang="fr-FR" altLang="en-US"/>
          </a:p>
        </p:txBody>
      </p:sp>
    </p:spTree>
    <p:extLst>
      <p:ext uri="{BB962C8B-B14F-4D97-AF65-F5344CB8AC3E}">
        <p14:creationId xmlns:p14="http://schemas.microsoft.com/office/powerpoint/2010/main" val="41710505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F06518-B9A8-9FCA-C14D-A7D120D139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112B422-3ABF-CF0F-07DE-66989A6F232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99ACD88-C972-CFDF-0954-59ED5089254C}"/>
              </a:ext>
            </a:extLst>
          </p:cNvPr>
          <p:cNvSpPr>
            <a:spLocks noGrp="1" noChangeArrowheads="1"/>
          </p:cNvSpPr>
          <p:nvPr>
            <p:ph type="sldNum" sz="quarter" idx="12"/>
          </p:nvPr>
        </p:nvSpPr>
        <p:spPr/>
        <p:txBody>
          <a:bodyPr/>
          <a:lstStyle>
            <a:lvl1pPr>
              <a:defRPr/>
            </a:lvl1pPr>
          </a:lstStyle>
          <a:p>
            <a:pPr>
              <a:defRPr/>
            </a:pPr>
            <a:fld id="{F7077FFF-EAB3-4511-8DC7-73DC5DD38D7E}" type="slidenum">
              <a:rPr lang="fr-FR" altLang="en-US"/>
              <a:pPr>
                <a:defRPr/>
              </a:pPr>
              <a:t>‹N›</a:t>
            </a:fld>
            <a:endParaRPr lang="fr-FR" altLang="en-US"/>
          </a:p>
        </p:txBody>
      </p:sp>
    </p:spTree>
    <p:extLst>
      <p:ext uri="{BB962C8B-B14F-4D97-AF65-F5344CB8AC3E}">
        <p14:creationId xmlns:p14="http://schemas.microsoft.com/office/powerpoint/2010/main" val="18034009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95E00B-1756-7296-F8DD-CA7A96DBDA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AD58632-A3FA-F6CA-5792-7C2E7239C8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D4FC50B-8CE3-9B9F-BF4D-CB4C3ED33BFF}"/>
              </a:ext>
            </a:extLst>
          </p:cNvPr>
          <p:cNvSpPr>
            <a:spLocks noGrp="1" noChangeArrowheads="1"/>
          </p:cNvSpPr>
          <p:nvPr>
            <p:ph type="sldNum" sz="quarter" idx="12"/>
          </p:nvPr>
        </p:nvSpPr>
        <p:spPr/>
        <p:txBody>
          <a:bodyPr/>
          <a:lstStyle>
            <a:lvl1pPr>
              <a:defRPr/>
            </a:lvl1pPr>
          </a:lstStyle>
          <a:p>
            <a:pPr>
              <a:defRPr/>
            </a:pPr>
            <a:fld id="{BAFD9926-95C9-4ED0-9C69-AA0123CA57B3}" type="slidenum">
              <a:rPr lang="fr-FR" altLang="en-US"/>
              <a:pPr>
                <a:defRPr/>
              </a:pPr>
              <a:t>‹N›</a:t>
            </a:fld>
            <a:endParaRPr lang="fr-FR" altLang="en-US"/>
          </a:p>
        </p:txBody>
      </p:sp>
    </p:spTree>
    <p:extLst>
      <p:ext uri="{BB962C8B-B14F-4D97-AF65-F5344CB8AC3E}">
        <p14:creationId xmlns:p14="http://schemas.microsoft.com/office/powerpoint/2010/main" val="19156526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445508-3004-2482-2A6D-D8F99A021D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8317627-03C8-72F4-050F-858D5EF186E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72B7AC2-D125-1BC0-E434-C4A345877E21}"/>
              </a:ext>
            </a:extLst>
          </p:cNvPr>
          <p:cNvSpPr>
            <a:spLocks noGrp="1" noChangeArrowheads="1"/>
          </p:cNvSpPr>
          <p:nvPr>
            <p:ph type="sldNum" sz="quarter" idx="12"/>
          </p:nvPr>
        </p:nvSpPr>
        <p:spPr/>
        <p:txBody>
          <a:bodyPr/>
          <a:lstStyle>
            <a:lvl1pPr>
              <a:defRPr/>
            </a:lvl1pPr>
          </a:lstStyle>
          <a:p>
            <a:pPr>
              <a:defRPr/>
            </a:pPr>
            <a:fld id="{91C6E0AE-5057-4816-9C7E-4D5F9A49D7EB}" type="slidenum">
              <a:rPr lang="fr-FR" altLang="en-US"/>
              <a:pPr>
                <a:defRPr/>
              </a:pPr>
              <a:t>‹N›</a:t>
            </a:fld>
            <a:endParaRPr lang="fr-FR" altLang="en-US"/>
          </a:p>
        </p:txBody>
      </p:sp>
    </p:spTree>
    <p:extLst>
      <p:ext uri="{BB962C8B-B14F-4D97-AF65-F5344CB8AC3E}">
        <p14:creationId xmlns:p14="http://schemas.microsoft.com/office/powerpoint/2010/main" val="290732629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C51F52-A0E0-3D4E-F1DB-F18E0B00C2D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F62E25E4-95BC-9FDB-C610-5AAAA77EF73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657734B-8351-F116-8A8A-2336534E5477}"/>
              </a:ext>
            </a:extLst>
          </p:cNvPr>
          <p:cNvSpPr>
            <a:spLocks noGrp="1" noChangeArrowheads="1"/>
          </p:cNvSpPr>
          <p:nvPr>
            <p:ph type="sldNum" sz="quarter" idx="12"/>
          </p:nvPr>
        </p:nvSpPr>
        <p:spPr/>
        <p:txBody>
          <a:bodyPr/>
          <a:lstStyle>
            <a:lvl1pPr>
              <a:defRPr/>
            </a:lvl1pPr>
          </a:lstStyle>
          <a:p>
            <a:pPr>
              <a:defRPr/>
            </a:pPr>
            <a:fld id="{88358FC8-C105-4FF9-8601-D0B2F5EF3D4B}" type="slidenum">
              <a:rPr lang="fr-FR" altLang="en-US"/>
              <a:pPr>
                <a:defRPr/>
              </a:pPr>
              <a:t>‹N›</a:t>
            </a:fld>
            <a:endParaRPr lang="fr-FR" altLang="en-US"/>
          </a:p>
        </p:txBody>
      </p:sp>
    </p:spTree>
    <p:extLst>
      <p:ext uri="{BB962C8B-B14F-4D97-AF65-F5344CB8AC3E}">
        <p14:creationId xmlns:p14="http://schemas.microsoft.com/office/powerpoint/2010/main" val="14509119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3769F11-A123-AE1B-4264-2EF760BF42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0DD7B24F-B5CB-C7E4-9C64-F0DC714442E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B444B4B7-415C-E22D-434C-18ADBFEB4869}"/>
              </a:ext>
            </a:extLst>
          </p:cNvPr>
          <p:cNvSpPr>
            <a:spLocks noGrp="1" noChangeArrowheads="1"/>
          </p:cNvSpPr>
          <p:nvPr>
            <p:ph type="sldNum" sz="quarter" idx="12"/>
          </p:nvPr>
        </p:nvSpPr>
        <p:spPr/>
        <p:txBody>
          <a:bodyPr/>
          <a:lstStyle>
            <a:lvl1pPr>
              <a:defRPr/>
            </a:lvl1pPr>
          </a:lstStyle>
          <a:p>
            <a:pPr>
              <a:defRPr/>
            </a:pPr>
            <a:fld id="{F6BC8CB4-E5C8-4671-912C-28D8A89D04CE}" type="slidenum">
              <a:rPr lang="fr-FR" altLang="en-US"/>
              <a:pPr>
                <a:defRPr/>
              </a:pPr>
              <a:t>‹N›</a:t>
            </a:fld>
            <a:endParaRPr lang="fr-FR" altLang="en-US"/>
          </a:p>
        </p:txBody>
      </p:sp>
    </p:spTree>
    <p:extLst>
      <p:ext uri="{BB962C8B-B14F-4D97-AF65-F5344CB8AC3E}">
        <p14:creationId xmlns:p14="http://schemas.microsoft.com/office/powerpoint/2010/main" val="26738848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D42A20-DB6A-35FC-3A2C-D0C02268733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B7B3FC97-2D9E-DAE8-8258-63EE6C01622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9C63F28-6E18-B87E-B7D9-2A84571D7C85}"/>
              </a:ext>
            </a:extLst>
          </p:cNvPr>
          <p:cNvSpPr>
            <a:spLocks noGrp="1" noChangeArrowheads="1"/>
          </p:cNvSpPr>
          <p:nvPr>
            <p:ph type="sldNum" sz="quarter" idx="12"/>
          </p:nvPr>
        </p:nvSpPr>
        <p:spPr/>
        <p:txBody>
          <a:bodyPr/>
          <a:lstStyle>
            <a:lvl1pPr>
              <a:defRPr/>
            </a:lvl1pPr>
          </a:lstStyle>
          <a:p>
            <a:pPr>
              <a:defRPr/>
            </a:pPr>
            <a:fld id="{5F48206D-D946-4E3A-9FA3-560AE8EDA0E8}" type="slidenum">
              <a:rPr lang="fr-FR" altLang="en-US"/>
              <a:pPr>
                <a:defRPr/>
              </a:pPr>
              <a:t>‹N›</a:t>
            </a:fld>
            <a:endParaRPr lang="fr-FR" altLang="en-US"/>
          </a:p>
        </p:txBody>
      </p:sp>
    </p:spTree>
    <p:extLst>
      <p:ext uri="{BB962C8B-B14F-4D97-AF65-F5344CB8AC3E}">
        <p14:creationId xmlns:p14="http://schemas.microsoft.com/office/powerpoint/2010/main" val="2798074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187A6E8-75B3-5D09-E0F0-B04818D3606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01E31DD-DE58-2D7B-986F-8F65077A8A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3480BA6D-A78E-3C87-1738-0C4F24899549}"/>
              </a:ext>
            </a:extLst>
          </p:cNvPr>
          <p:cNvSpPr>
            <a:spLocks noGrp="1" noChangeArrowheads="1"/>
          </p:cNvSpPr>
          <p:nvPr>
            <p:ph type="sldNum" sz="quarter" idx="12"/>
          </p:nvPr>
        </p:nvSpPr>
        <p:spPr/>
        <p:txBody>
          <a:bodyPr/>
          <a:lstStyle>
            <a:lvl1pPr>
              <a:defRPr/>
            </a:lvl1pPr>
          </a:lstStyle>
          <a:p>
            <a:pPr>
              <a:defRPr/>
            </a:pPr>
            <a:fld id="{0A79FC65-D447-4504-8C2F-3D8AB14F001B}" type="slidenum">
              <a:rPr lang="fr-FR" altLang="en-US"/>
              <a:pPr>
                <a:defRPr/>
              </a:pPr>
              <a:t>‹N›</a:t>
            </a:fld>
            <a:endParaRPr lang="fr-FR" altLang="en-US"/>
          </a:p>
        </p:txBody>
      </p:sp>
    </p:spTree>
    <p:extLst>
      <p:ext uri="{BB962C8B-B14F-4D97-AF65-F5344CB8AC3E}">
        <p14:creationId xmlns:p14="http://schemas.microsoft.com/office/powerpoint/2010/main" val="37818364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6952297-51C9-F428-110B-FC7C5732317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2C4F626-3351-2393-7640-F5375C542F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996423C-EBD5-053C-8289-FC5225F5392C}"/>
              </a:ext>
            </a:extLst>
          </p:cNvPr>
          <p:cNvSpPr>
            <a:spLocks noGrp="1" noChangeArrowheads="1"/>
          </p:cNvSpPr>
          <p:nvPr>
            <p:ph type="sldNum" sz="quarter" idx="12"/>
          </p:nvPr>
        </p:nvSpPr>
        <p:spPr/>
        <p:txBody>
          <a:bodyPr/>
          <a:lstStyle>
            <a:lvl1pPr>
              <a:defRPr/>
            </a:lvl1pPr>
          </a:lstStyle>
          <a:p>
            <a:pPr>
              <a:defRPr/>
            </a:pPr>
            <a:fld id="{14B5B44F-66C9-441B-BA7A-79E1DBB4F9BB}" type="slidenum">
              <a:rPr lang="fr-FR" altLang="en-US"/>
              <a:pPr>
                <a:defRPr/>
              </a:pPr>
              <a:t>‹N›</a:t>
            </a:fld>
            <a:endParaRPr lang="fr-FR" altLang="en-US"/>
          </a:p>
        </p:txBody>
      </p:sp>
    </p:spTree>
    <p:extLst>
      <p:ext uri="{BB962C8B-B14F-4D97-AF65-F5344CB8AC3E}">
        <p14:creationId xmlns:p14="http://schemas.microsoft.com/office/powerpoint/2010/main" val="3572360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4D1B76-1DCB-FABB-B4E9-EF5CBBE03CAC}"/>
              </a:ext>
            </a:extLst>
          </p:cNvPr>
          <p:cNvSpPr>
            <a:spLocks noGrp="1" noChangeArrowheads="1"/>
          </p:cNvSpPr>
          <p:nvPr>
            <p:ph type="dt" sz="half" idx="10"/>
          </p:nvPr>
        </p:nvSpPr>
        <p:spPr>
          <a:ln/>
        </p:spPr>
        <p:txBody>
          <a:bodyPr/>
          <a:lstStyle>
            <a:lvl1pPr>
              <a:defRPr/>
            </a:lvl1pPr>
          </a:lstStyle>
          <a:p>
            <a:pPr>
              <a:defRPr/>
            </a:pPr>
            <a:fld id="{EA3B18B7-59CE-4964-AC56-6E03567DE3CE}" type="datetimeFigureOut">
              <a:rPr lang="it-IT"/>
              <a:pPr>
                <a:defRPr/>
              </a:pPr>
              <a:t>23/11/2024</a:t>
            </a:fld>
            <a:endParaRPr lang="it-IT"/>
          </a:p>
        </p:txBody>
      </p:sp>
      <p:sp>
        <p:nvSpPr>
          <p:cNvPr id="5" name="Rectangle 5">
            <a:extLst>
              <a:ext uri="{FF2B5EF4-FFF2-40B4-BE49-F238E27FC236}">
                <a16:creationId xmlns:a16="http://schemas.microsoft.com/office/drawing/2014/main" id="{4B7A7C77-EE18-EA53-D9D1-F28E5EE108A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2E1D54E-9FDC-AB8F-83ED-3F676ABDEE61}"/>
              </a:ext>
            </a:extLst>
          </p:cNvPr>
          <p:cNvSpPr>
            <a:spLocks noGrp="1" noChangeArrowheads="1"/>
          </p:cNvSpPr>
          <p:nvPr>
            <p:ph type="sldNum" sz="quarter" idx="12"/>
          </p:nvPr>
        </p:nvSpPr>
        <p:spPr>
          <a:ln/>
        </p:spPr>
        <p:txBody>
          <a:bodyPr/>
          <a:lstStyle>
            <a:lvl1pPr>
              <a:defRPr/>
            </a:lvl1pPr>
          </a:lstStyle>
          <a:p>
            <a:pPr>
              <a:defRPr/>
            </a:pPr>
            <a:fld id="{7F0EB4BF-4D8E-4138-9F72-78CA13FC7219}" type="slidenum">
              <a:rPr lang="it-IT" altLang="en-US"/>
              <a:pPr>
                <a:defRPr/>
              </a:pPr>
              <a:t>‹N›</a:t>
            </a:fld>
            <a:endParaRPr lang="it-IT" altLang="en-US"/>
          </a:p>
        </p:txBody>
      </p:sp>
    </p:spTree>
    <p:extLst>
      <p:ext uri="{BB962C8B-B14F-4D97-AF65-F5344CB8AC3E}">
        <p14:creationId xmlns:p14="http://schemas.microsoft.com/office/powerpoint/2010/main" val="9206746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8714FA4-E046-217E-0419-77A9CFADC72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993FA9E-51C3-D410-7D98-CF46B1C81D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1F64AFF-99DA-A919-7BCE-D9C6760EB8C5}"/>
              </a:ext>
            </a:extLst>
          </p:cNvPr>
          <p:cNvSpPr>
            <a:spLocks noGrp="1" noChangeArrowheads="1"/>
          </p:cNvSpPr>
          <p:nvPr>
            <p:ph type="sldNum" sz="quarter" idx="12"/>
          </p:nvPr>
        </p:nvSpPr>
        <p:spPr/>
        <p:txBody>
          <a:bodyPr/>
          <a:lstStyle>
            <a:lvl1pPr>
              <a:defRPr/>
            </a:lvl1pPr>
          </a:lstStyle>
          <a:p>
            <a:pPr>
              <a:defRPr/>
            </a:pPr>
            <a:fld id="{DF81415D-1D65-443C-A815-0F0331E346CE}" type="slidenum">
              <a:rPr lang="it-IT" altLang="en-US"/>
              <a:pPr>
                <a:defRPr/>
              </a:pPr>
              <a:t>‹N›</a:t>
            </a:fld>
            <a:endParaRPr lang="it-IT" altLang="en-US"/>
          </a:p>
        </p:txBody>
      </p:sp>
    </p:spTree>
    <p:extLst>
      <p:ext uri="{BB962C8B-B14F-4D97-AF65-F5344CB8AC3E}">
        <p14:creationId xmlns:p14="http://schemas.microsoft.com/office/powerpoint/2010/main" val="999517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3F6787D-928D-EDC0-0581-F2BB869D76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DA4EB0B-44B6-B956-5599-33DBAB0B254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330E2FF-5A08-D99E-50BA-46FFD88015FF}"/>
              </a:ext>
            </a:extLst>
          </p:cNvPr>
          <p:cNvSpPr>
            <a:spLocks noGrp="1" noChangeArrowheads="1"/>
          </p:cNvSpPr>
          <p:nvPr>
            <p:ph type="sldNum" sz="quarter" idx="12"/>
          </p:nvPr>
        </p:nvSpPr>
        <p:spPr/>
        <p:txBody>
          <a:bodyPr/>
          <a:lstStyle>
            <a:lvl1pPr>
              <a:defRPr/>
            </a:lvl1pPr>
          </a:lstStyle>
          <a:p>
            <a:pPr>
              <a:defRPr/>
            </a:pPr>
            <a:fld id="{0314DABB-B981-4CD0-A17D-405A2D076E84}" type="slidenum">
              <a:rPr lang="it-IT" altLang="en-US"/>
              <a:pPr>
                <a:defRPr/>
              </a:pPr>
              <a:t>‹N›</a:t>
            </a:fld>
            <a:endParaRPr lang="it-IT" altLang="en-US"/>
          </a:p>
        </p:txBody>
      </p:sp>
    </p:spTree>
    <p:extLst>
      <p:ext uri="{BB962C8B-B14F-4D97-AF65-F5344CB8AC3E}">
        <p14:creationId xmlns:p14="http://schemas.microsoft.com/office/powerpoint/2010/main" val="2595108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746E4E-71FE-411A-BDC6-1141DA985D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0D508D0-3E39-1449-7635-1FDE4390374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53CA2D5-869D-D02B-1B95-542C050FD709}"/>
              </a:ext>
            </a:extLst>
          </p:cNvPr>
          <p:cNvSpPr>
            <a:spLocks noGrp="1" noChangeArrowheads="1"/>
          </p:cNvSpPr>
          <p:nvPr>
            <p:ph type="sldNum" sz="quarter" idx="12"/>
          </p:nvPr>
        </p:nvSpPr>
        <p:spPr/>
        <p:txBody>
          <a:bodyPr/>
          <a:lstStyle>
            <a:lvl1pPr>
              <a:defRPr/>
            </a:lvl1pPr>
          </a:lstStyle>
          <a:p>
            <a:pPr>
              <a:defRPr/>
            </a:pPr>
            <a:fld id="{471EFA85-C722-457C-B2E9-ABDFE604D0F8}" type="slidenum">
              <a:rPr lang="it-IT" altLang="en-US"/>
              <a:pPr>
                <a:defRPr/>
              </a:pPr>
              <a:t>‹N›</a:t>
            </a:fld>
            <a:endParaRPr lang="it-IT" altLang="en-US"/>
          </a:p>
        </p:txBody>
      </p:sp>
    </p:spTree>
    <p:extLst>
      <p:ext uri="{BB962C8B-B14F-4D97-AF65-F5344CB8AC3E}">
        <p14:creationId xmlns:p14="http://schemas.microsoft.com/office/powerpoint/2010/main" val="18679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A48F35-253A-BBAC-A257-EFBE300F2E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2F8025C-F178-5A8E-7035-84D767F8E54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3D1E57E-8591-025C-BADF-5569F41A4E04}"/>
              </a:ext>
            </a:extLst>
          </p:cNvPr>
          <p:cNvSpPr>
            <a:spLocks noGrp="1" noChangeArrowheads="1"/>
          </p:cNvSpPr>
          <p:nvPr>
            <p:ph type="sldNum" sz="quarter" idx="12"/>
          </p:nvPr>
        </p:nvSpPr>
        <p:spPr/>
        <p:txBody>
          <a:bodyPr/>
          <a:lstStyle>
            <a:lvl1pPr>
              <a:defRPr/>
            </a:lvl1pPr>
          </a:lstStyle>
          <a:p>
            <a:pPr>
              <a:defRPr/>
            </a:pPr>
            <a:fld id="{AB41FE37-66FF-4B22-A6BC-82746524D186}" type="slidenum">
              <a:rPr lang="it-IT" altLang="en-US"/>
              <a:pPr>
                <a:defRPr/>
              </a:pPr>
              <a:t>‹N›</a:t>
            </a:fld>
            <a:endParaRPr lang="it-IT" altLang="en-US"/>
          </a:p>
        </p:txBody>
      </p:sp>
    </p:spTree>
    <p:extLst>
      <p:ext uri="{BB962C8B-B14F-4D97-AF65-F5344CB8AC3E}">
        <p14:creationId xmlns:p14="http://schemas.microsoft.com/office/powerpoint/2010/main" val="12034228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E5FB5-9A30-7FCF-2FC5-B1606453E5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DCEF8F0-246A-5328-BCAA-F9A76D7CA3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7FA062B-9067-8817-27FD-634FCF0CF4A9}"/>
              </a:ext>
            </a:extLst>
          </p:cNvPr>
          <p:cNvSpPr>
            <a:spLocks noGrp="1" noChangeArrowheads="1"/>
          </p:cNvSpPr>
          <p:nvPr>
            <p:ph type="sldNum" sz="quarter" idx="12"/>
          </p:nvPr>
        </p:nvSpPr>
        <p:spPr/>
        <p:txBody>
          <a:bodyPr/>
          <a:lstStyle>
            <a:lvl1pPr>
              <a:defRPr/>
            </a:lvl1pPr>
          </a:lstStyle>
          <a:p>
            <a:pPr>
              <a:defRPr/>
            </a:pPr>
            <a:fld id="{10985B76-CE87-46B1-8B91-9AD5E2551117}" type="slidenum">
              <a:rPr lang="it-IT" altLang="en-US"/>
              <a:pPr>
                <a:defRPr/>
              </a:pPr>
              <a:t>‹N›</a:t>
            </a:fld>
            <a:endParaRPr lang="it-IT" altLang="en-US"/>
          </a:p>
        </p:txBody>
      </p:sp>
    </p:spTree>
    <p:extLst>
      <p:ext uri="{BB962C8B-B14F-4D97-AF65-F5344CB8AC3E}">
        <p14:creationId xmlns:p14="http://schemas.microsoft.com/office/powerpoint/2010/main" val="29026254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93F67DB-523D-E5A9-B1EC-FF95B7EC9B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A404B4D-3E24-87B9-9EF5-F869F5DC3C6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943E500-ABB0-45B2-3A54-5DA622C9EA2C}"/>
              </a:ext>
            </a:extLst>
          </p:cNvPr>
          <p:cNvSpPr>
            <a:spLocks noGrp="1" noChangeArrowheads="1"/>
          </p:cNvSpPr>
          <p:nvPr>
            <p:ph type="sldNum" sz="quarter" idx="12"/>
          </p:nvPr>
        </p:nvSpPr>
        <p:spPr/>
        <p:txBody>
          <a:bodyPr/>
          <a:lstStyle>
            <a:lvl1pPr>
              <a:defRPr/>
            </a:lvl1pPr>
          </a:lstStyle>
          <a:p>
            <a:pPr>
              <a:defRPr/>
            </a:pPr>
            <a:fld id="{5DEC0E30-8E5D-4DFB-9DC6-BB80BA55ED4A}" type="slidenum">
              <a:rPr lang="it-IT" altLang="en-US"/>
              <a:pPr>
                <a:defRPr/>
              </a:pPr>
              <a:t>‹N›</a:t>
            </a:fld>
            <a:endParaRPr lang="it-IT" altLang="en-US"/>
          </a:p>
        </p:txBody>
      </p:sp>
    </p:spTree>
    <p:extLst>
      <p:ext uri="{BB962C8B-B14F-4D97-AF65-F5344CB8AC3E}">
        <p14:creationId xmlns:p14="http://schemas.microsoft.com/office/powerpoint/2010/main" val="1076838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ABDBDA-E653-FAD7-CB94-6CAA4866A4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A83D456-C9D0-8032-FC7F-73409A9A8A7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E8635C43-057C-5E0D-A629-B4DA5E5DC161}"/>
              </a:ext>
            </a:extLst>
          </p:cNvPr>
          <p:cNvSpPr>
            <a:spLocks noGrp="1" noChangeArrowheads="1"/>
          </p:cNvSpPr>
          <p:nvPr>
            <p:ph type="sldNum" sz="quarter" idx="12"/>
          </p:nvPr>
        </p:nvSpPr>
        <p:spPr/>
        <p:txBody>
          <a:bodyPr/>
          <a:lstStyle>
            <a:lvl1pPr>
              <a:defRPr/>
            </a:lvl1pPr>
          </a:lstStyle>
          <a:p>
            <a:pPr>
              <a:defRPr/>
            </a:pPr>
            <a:fld id="{57B5B3E1-986D-4AC3-B420-04B76A9C4989}" type="slidenum">
              <a:rPr lang="it-IT" altLang="en-US"/>
              <a:pPr>
                <a:defRPr/>
              </a:pPr>
              <a:t>‹N›</a:t>
            </a:fld>
            <a:endParaRPr lang="it-IT" altLang="en-US"/>
          </a:p>
        </p:txBody>
      </p:sp>
    </p:spTree>
    <p:extLst>
      <p:ext uri="{BB962C8B-B14F-4D97-AF65-F5344CB8AC3E}">
        <p14:creationId xmlns:p14="http://schemas.microsoft.com/office/powerpoint/2010/main" val="34897809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80010F9-3E58-01D6-0633-0A4F5F6DA0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D71996C-57A2-2D3A-0247-9F823E083A9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2FFA1BA-9124-80A8-CF70-177C8DCA8371}"/>
              </a:ext>
            </a:extLst>
          </p:cNvPr>
          <p:cNvSpPr>
            <a:spLocks noGrp="1" noChangeArrowheads="1"/>
          </p:cNvSpPr>
          <p:nvPr>
            <p:ph type="sldNum" sz="quarter" idx="12"/>
          </p:nvPr>
        </p:nvSpPr>
        <p:spPr/>
        <p:txBody>
          <a:bodyPr/>
          <a:lstStyle>
            <a:lvl1pPr>
              <a:defRPr/>
            </a:lvl1pPr>
          </a:lstStyle>
          <a:p>
            <a:pPr>
              <a:defRPr/>
            </a:pPr>
            <a:fld id="{093B6B3E-B8B0-4B48-ADFE-0CC88156A832}" type="slidenum">
              <a:rPr lang="it-IT" altLang="en-US"/>
              <a:pPr>
                <a:defRPr/>
              </a:pPr>
              <a:t>‹N›</a:t>
            </a:fld>
            <a:endParaRPr lang="it-IT" altLang="en-US"/>
          </a:p>
        </p:txBody>
      </p:sp>
    </p:spTree>
    <p:extLst>
      <p:ext uri="{BB962C8B-B14F-4D97-AF65-F5344CB8AC3E}">
        <p14:creationId xmlns:p14="http://schemas.microsoft.com/office/powerpoint/2010/main" val="22419264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7D7B6DC-606F-6319-29B1-DF19495260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59C5DC2-E468-85E4-5BF8-761EA8CA23E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944FA91-5748-302E-A418-4FBB4CB8F249}"/>
              </a:ext>
            </a:extLst>
          </p:cNvPr>
          <p:cNvSpPr>
            <a:spLocks noGrp="1" noChangeArrowheads="1"/>
          </p:cNvSpPr>
          <p:nvPr>
            <p:ph type="sldNum" sz="quarter" idx="12"/>
          </p:nvPr>
        </p:nvSpPr>
        <p:spPr/>
        <p:txBody>
          <a:bodyPr/>
          <a:lstStyle>
            <a:lvl1pPr>
              <a:defRPr/>
            </a:lvl1pPr>
          </a:lstStyle>
          <a:p>
            <a:pPr>
              <a:defRPr/>
            </a:pPr>
            <a:fld id="{DA56D1F3-9238-41C2-930F-ED0F7011F923}" type="slidenum">
              <a:rPr lang="it-IT" altLang="en-US"/>
              <a:pPr>
                <a:defRPr/>
              </a:pPr>
              <a:t>‹N›</a:t>
            </a:fld>
            <a:endParaRPr lang="it-IT" altLang="en-US"/>
          </a:p>
        </p:txBody>
      </p:sp>
    </p:spTree>
    <p:extLst>
      <p:ext uri="{BB962C8B-B14F-4D97-AF65-F5344CB8AC3E}">
        <p14:creationId xmlns:p14="http://schemas.microsoft.com/office/powerpoint/2010/main" val="22205947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EF4C7D-7B1D-7F19-C4FD-C164AFA116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51FA865-16B0-1D18-D128-A73F2B0EB6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3F58131-4129-AADA-4F05-3ADFF7DE1800}"/>
              </a:ext>
            </a:extLst>
          </p:cNvPr>
          <p:cNvSpPr>
            <a:spLocks noGrp="1" noChangeArrowheads="1"/>
          </p:cNvSpPr>
          <p:nvPr>
            <p:ph type="sldNum" sz="quarter" idx="12"/>
          </p:nvPr>
        </p:nvSpPr>
        <p:spPr/>
        <p:txBody>
          <a:bodyPr/>
          <a:lstStyle>
            <a:lvl1pPr>
              <a:defRPr/>
            </a:lvl1pPr>
          </a:lstStyle>
          <a:p>
            <a:pPr>
              <a:defRPr/>
            </a:pPr>
            <a:fld id="{493E6377-AA29-4058-9C26-4B727D97FB41}" type="slidenum">
              <a:rPr lang="it-IT" altLang="en-US"/>
              <a:pPr>
                <a:defRPr/>
              </a:pPr>
              <a:t>‹N›</a:t>
            </a:fld>
            <a:endParaRPr lang="it-IT" altLang="en-US"/>
          </a:p>
        </p:txBody>
      </p:sp>
    </p:spTree>
    <p:extLst>
      <p:ext uri="{BB962C8B-B14F-4D97-AF65-F5344CB8AC3E}">
        <p14:creationId xmlns:p14="http://schemas.microsoft.com/office/powerpoint/2010/main" val="407860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D473C6BA-CC1A-6660-6B75-4CAB70E7912B}"/>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D7B408D1-7AC7-4B43-B635-E4E412810C1D}"/>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82BED45B-E60F-E037-1C30-AF5AD588B1D8}"/>
              </a:ext>
            </a:extLst>
          </p:cNvPr>
          <p:cNvSpPr>
            <a:spLocks noGrp="1" noChangeArrowheads="1"/>
          </p:cNvSpPr>
          <p:nvPr>
            <p:ph type="sldNum" sz="quarter" idx="12"/>
          </p:nvPr>
        </p:nvSpPr>
        <p:spPr/>
        <p:txBody>
          <a:bodyPr/>
          <a:lstStyle>
            <a:lvl1pPr>
              <a:defRPr/>
            </a:lvl1pPr>
          </a:lstStyle>
          <a:p>
            <a:pPr>
              <a:defRPr/>
            </a:pPr>
            <a:fld id="{E9A94B93-6595-4169-858F-88D806782D33}" type="slidenum">
              <a:rPr lang="it-IT" altLang="en-US"/>
              <a:pPr>
                <a:defRPr/>
              </a:pPr>
              <a:t>‹N›</a:t>
            </a:fld>
            <a:endParaRPr lang="it-IT" altLang="en-US"/>
          </a:p>
        </p:txBody>
      </p:sp>
    </p:spTree>
    <p:extLst>
      <p:ext uri="{BB962C8B-B14F-4D97-AF65-F5344CB8AC3E}">
        <p14:creationId xmlns:p14="http://schemas.microsoft.com/office/powerpoint/2010/main" val="6795078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95935A-8A25-4DE8-7C38-DF6CED2CA2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A868B15-8936-AACC-C2B1-0032158CC12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639B5F3-3C22-466F-0548-09E6EC5A2058}"/>
              </a:ext>
            </a:extLst>
          </p:cNvPr>
          <p:cNvSpPr>
            <a:spLocks noGrp="1" noChangeArrowheads="1"/>
          </p:cNvSpPr>
          <p:nvPr>
            <p:ph type="sldNum" sz="quarter" idx="12"/>
          </p:nvPr>
        </p:nvSpPr>
        <p:spPr/>
        <p:txBody>
          <a:bodyPr/>
          <a:lstStyle>
            <a:lvl1pPr>
              <a:defRPr/>
            </a:lvl1pPr>
          </a:lstStyle>
          <a:p>
            <a:pPr>
              <a:defRPr/>
            </a:pPr>
            <a:fld id="{8A442ABC-1E6F-4A30-A319-7E731CF89A49}" type="slidenum">
              <a:rPr lang="it-IT" altLang="en-US"/>
              <a:pPr>
                <a:defRPr/>
              </a:pPr>
              <a:t>‹N›</a:t>
            </a:fld>
            <a:endParaRPr lang="it-IT" altLang="en-US"/>
          </a:p>
        </p:txBody>
      </p:sp>
    </p:spTree>
    <p:extLst>
      <p:ext uri="{BB962C8B-B14F-4D97-AF65-F5344CB8AC3E}">
        <p14:creationId xmlns:p14="http://schemas.microsoft.com/office/powerpoint/2010/main" val="10765159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932D79-C269-BC82-50B4-1962A6A056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0686772-A144-253D-9644-F00D3AAF11B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3923FDA-EE18-317B-E86E-260D8F02D9B7}"/>
              </a:ext>
            </a:extLst>
          </p:cNvPr>
          <p:cNvSpPr>
            <a:spLocks noGrp="1" noChangeArrowheads="1"/>
          </p:cNvSpPr>
          <p:nvPr>
            <p:ph type="sldNum" sz="quarter" idx="12"/>
          </p:nvPr>
        </p:nvSpPr>
        <p:spPr/>
        <p:txBody>
          <a:bodyPr/>
          <a:lstStyle>
            <a:lvl1pPr>
              <a:defRPr/>
            </a:lvl1pPr>
          </a:lstStyle>
          <a:p>
            <a:pPr>
              <a:defRPr/>
            </a:pPr>
            <a:fld id="{4A70CE91-E5FF-464B-B1B8-259064FA0889}" type="slidenum">
              <a:rPr lang="it-IT" altLang="en-US"/>
              <a:pPr>
                <a:defRPr/>
              </a:pPr>
              <a:t>‹N›</a:t>
            </a:fld>
            <a:endParaRPr lang="it-IT" altLang="en-US"/>
          </a:p>
        </p:txBody>
      </p:sp>
    </p:spTree>
    <p:extLst>
      <p:ext uri="{BB962C8B-B14F-4D97-AF65-F5344CB8AC3E}">
        <p14:creationId xmlns:p14="http://schemas.microsoft.com/office/powerpoint/2010/main" val="24513080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DD9E62-5DDF-ACF6-FC12-175ABB015E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F972010-85E0-FE4A-77FF-D14F6B39960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CBDD44F-4B60-0CAC-791A-960625F59CCD}"/>
              </a:ext>
            </a:extLst>
          </p:cNvPr>
          <p:cNvSpPr>
            <a:spLocks noGrp="1" noChangeArrowheads="1"/>
          </p:cNvSpPr>
          <p:nvPr>
            <p:ph type="sldNum" sz="quarter" idx="12"/>
          </p:nvPr>
        </p:nvSpPr>
        <p:spPr/>
        <p:txBody>
          <a:bodyPr/>
          <a:lstStyle>
            <a:lvl1pPr>
              <a:defRPr/>
            </a:lvl1pPr>
          </a:lstStyle>
          <a:p>
            <a:pPr>
              <a:defRPr/>
            </a:pPr>
            <a:fld id="{E1C51474-F655-4A3A-9263-179508678692}" type="slidenum">
              <a:rPr lang="it-IT" altLang="en-US"/>
              <a:pPr>
                <a:defRPr/>
              </a:pPr>
              <a:t>‹N›</a:t>
            </a:fld>
            <a:endParaRPr lang="it-IT" altLang="en-US"/>
          </a:p>
        </p:txBody>
      </p:sp>
    </p:spTree>
    <p:extLst>
      <p:ext uri="{BB962C8B-B14F-4D97-AF65-F5344CB8AC3E}">
        <p14:creationId xmlns:p14="http://schemas.microsoft.com/office/powerpoint/2010/main" val="36611532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811640D-664D-9825-BCCB-3819ED3EB8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CF5AF71-9E39-56D8-63A7-EEB8D279E3E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4461A34-4738-0C83-5D5F-28E4D5DB0B46}"/>
              </a:ext>
            </a:extLst>
          </p:cNvPr>
          <p:cNvSpPr>
            <a:spLocks noGrp="1" noChangeArrowheads="1"/>
          </p:cNvSpPr>
          <p:nvPr>
            <p:ph type="sldNum" sz="quarter" idx="12"/>
          </p:nvPr>
        </p:nvSpPr>
        <p:spPr/>
        <p:txBody>
          <a:bodyPr/>
          <a:lstStyle>
            <a:lvl1pPr>
              <a:defRPr/>
            </a:lvl1pPr>
          </a:lstStyle>
          <a:p>
            <a:pPr>
              <a:defRPr/>
            </a:pPr>
            <a:fld id="{209FED2C-8409-41BD-8CB6-813BF3149117}" type="slidenum">
              <a:rPr lang="it-IT" altLang="en-US"/>
              <a:pPr>
                <a:defRPr/>
              </a:pPr>
              <a:t>‹N›</a:t>
            </a:fld>
            <a:endParaRPr lang="it-IT" altLang="en-US"/>
          </a:p>
        </p:txBody>
      </p:sp>
    </p:spTree>
    <p:extLst>
      <p:ext uri="{BB962C8B-B14F-4D97-AF65-F5344CB8AC3E}">
        <p14:creationId xmlns:p14="http://schemas.microsoft.com/office/powerpoint/2010/main" val="3444450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CF19E03-2F63-7138-D4C1-788BC75628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1446493-407E-22C2-EFFF-8F9000BCD3A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EEDD46C-F66C-04A5-D644-81AE1A6ECB30}"/>
              </a:ext>
            </a:extLst>
          </p:cNvPr>
          <p:cNvSpPr>
            <a:spLocks noGrp="1" noChangeArrowheads="1"/>
          </p:cNvSpPr>
          <p:nvPr>
            <p:ph type="sldNum" sz="quarter" idx="12"/>
          </p:nvPr>
        </p:nvSpPr>
        <p:spPr/>
        <p:txBody>
          <a:bodyPr/>
          <a:lstStyle>
            <a:lvl1pPr>
              <a:defRPr/>
            </a:lvl1pPr>
          </a:lstStyle>
          <a:p>
            <a:pPr>
              <a:defRPr/>
            </a:pPr>
            <a:fld id="{38846B22-34B9-43AA-945C-2175AADAE789}" type="slidenum">
              <a:rPr lang="it-IT" altLang="en-US"/>
              <a:pPr>
                <a:defRPr/>
              </a:pPr>
              <a:t>‹N›</a:t>
            </a:fld>
            <a:endParaRPr lang="it-IT" altLang="en-US"/>
          </a:p>
        </p:txBody>
      </p:sp>
    </p:spTree>
    <p:extLst>
      <p:ext uri="{BB962C8B-B14F-4D97-AF65-F5344CB8AC3E}">
        <p14:creationId xmlns:p14="http://schemas.microsoft.com/office/powerpoint/2010/main" val="27261475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78C33C1-25D3-2759-13A7-DD62FEA677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D584034-A402-C884-DFD1-307546025AC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9153558-CE78-48C2-8664-FD7555C2DC28}"/>
              </a:ext>
            </a:extLst>
          </p:cNvPr>
          <p:cNvSpPr>
            <a:spLocks noGrp="1" noChangeArrowheads="1"/>
          </p:cNvSpPr>
          <p:nvPr>
            <p:ph type="sldNum" sz="quarter" idx="12"/>
          </p:nvPr>
        </p:nvSpPr>
        <p:spPr/>
        <p:txBody>
          <a:bodyPr/>
          <a:lstStyle>
            <a:lvl1pPr>
              <a:defRPr/>
            </a:lvl1pPr>
          </a:lstStyle>
          <a:p>
            <a:pPr>
              <a:defRPr/>
            </a:pPr>
            <a:fld id="{8CB2CB43-F459-481A-97F3-F8C60652309C}" type="slidenum">
              <a:rPr lang="it-IT" altLang="en-US"/>
              <a:pPr>
                <a:defRPr/>
              </a:pPr>
              <a:t>‹N›</a:t>
            </a:fld>
            <a:endParaRPr lang="it-IT" altLang="en-US"/>
          </a:p>
        </p:txBody>
      </p:sp>
    </p:spTree>
    <p:extLst>
      <p:ext uri="{BB962C8B-B14F-4D97-AF65-F5344CB8AC3E}">
        <p14:creationId xmlns:p14="http://schemas.microsoft.com/office/powerpoint/2010/main" val="13042951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E4FD908-1CC0-DB0A-CB06-129B96C15A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A5ECC31-0E35-6371-A8CA-ACC4F2D55D0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05C85C2-2717-850E-F438-AA8043D774B7}"/>
              </a:ext>
            </a:extLst>
          </p:cNvPr>
          <p:cNvSpPr>
            <a:spLocks noGrp="1" noChangeArrowheads="1"/>
          </p:cNvSpPr>
          <p:nvPr>
            <p:ph type="sldNum" sz="quarter" idx="12"/>
          </p:nvPr>
        </p:nvSpPr>
        <p:spPr/>
        <p:txBody>
          <a:bodyPr/>
          <a:lstStyle>
            <a:lvl1pPr>
              <a:defRPr/>
            </a:lvl1pPr>
          </a:lstStyle>
          <a:p>
            <a:pPr>
              <a:defRPr/>
            </a:pPr>
            <a:fld id="{E4F92893-A470-4F8B-90EE-EF1EDC74B8D0}" type="slidenum">
              <a:rPr lang="it-IT" altLang="en-US"/>
              <a:pPr>
                <a:defRPr/>
              </a:pPr>
              <a:t>‹N›</a:t>
            </a:fld>
            <a:endParaRPr lang="it-IT" altLang="en-US"/>
          </a:p>
        </p:txBody>
      </p:sp>
    </p:spTree>
    <p:extLst>
      <p:ext uri="{BB962C8B-B14F-4D97-AF65-F5344CB8AC3E}">
        <p14:creationId xmlns:p14="http://schemas.microsoft.com/office/powerpoint/2010/main" val="2704859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03AEC-252B-A93B-ED73-8C531296A8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4D209CE-4409-8D6F-24CF-A802C01C1C7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5CA1979-A796-BC96-BE60-D6BAF8614CA4}"/>
              </a:ext>
            </a:extLst>
          </p:cNvPr>
          <p:cNvSpPr>
            <a:spLocks noGrp="1" noChangeArrowheads="1"/>
          </p:cNvSpPr>
          <p:nvPr>
            <p:ph type="sldNum" sz="quarter" idx="12"/>
          </p:nvPr>
        </p:nvSpPr>
        <p:spPr/>
        <p:txBody>
          <a:bodyPr/>
          <a:lstStyle>
            <a:lvl1pPr>
              <a:defRPr/>
            </a:lvl1pPr>
          </a:lstStyle>
          <a:p>
            <a:pPr>
              <a:defRPr/>
            </a:pPr>
            <a:fld id="{D6F2C4BF-E2B0-4372-A8E8-1004E02C5D7F}" type="slidenum">
              <a:rPr lang="it-IT" altLang="en-US"/>
              <a:pPr>
                <a:defRPr/>
              </a:pPr>
              <a:t>‹N›</a:t>
            </a:fld>
            <a:endParaRPr lang="it-IT" altLang="en-US"/>
          </a:p>
        </p:txBody>
      </p:sp>
    </p:spTree>
    <p:extLst>
      <p:ext uri="{BB962C8B-B14F-4D97-AF65-F5344CB8AC3E}">
        <p14:creationId xmlns:p14="http://schemas.microsoft.com/office/powerpoint/2010/main" val="33676707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67503D-50F2-660E-B34A-C70EAB8616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176281C-6A32-3EFA-376C-81C4A050884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CA86E8B-2BD7-D813-A266-ADF9A1017EA6}"/>
              </a:ext>
            </a:extLst>
          </p:cNvPr>
          <p:cNvSpPr>
            <a:spLocks noGrp="1" noChangeArrowheads="1"/>
          </p:cNvSpPr>
          <p:nvPr>
            <p:ph type="sldNum" sz="quarter" idx="12"/>
          </p:nvPr>
        </p:nvSpPr>
        <p:spPr/>
        <p:txBody>
          <a:bodyPr/>
          <a:lstStyle>
            <a:lvl1pPr>
              <a:defRPr/>
            </a:lvl1pPr>
          </a:lstStyle>
          <a:p>
            <a:pPr>
              <a:defRPr/>
            </a:pPr>
            <a:fld id="{D114DFA6-205A-48A9-AFC9-3796D4EBD9CA}" type="slidenum">
              <a:rPr lang="it-IT" altLang="en-US"/>
              <a:pPr>
                <a:defRPr/>
              </a:pPr>
              <a:t>‹N›</a:t>
            </a:fld>
            <a:endParaRPr lang="it-IT" altLang="en-US"/>
          </a:p>
        </p:txBody>
      </p:sp>
    </p:spTree>
    <p:extLst>
      <p:ext uri="{BB962C8B-B14F-4D97-AF65-F5344CB8AC3E}">
        <p14:creationId xmlns:p14="http://schemas.microsoft.com/office/powerpoint/2010/main" val="12254609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AFC86A-7D8F-45AA-63F9-1B008D007DD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43B2983B-7D18-32DD-231F-617D88EAF49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AAAD2BC-EB28-EA11-E5B4-F9457457937B}"/>
              </a:ext>
            </a:extLst>
          </p:cNvPr>
          <p:cNvSpPr>
            <a:spLocks noGrp="1" noChangeArrowheads="1"/>
          </p:cNvSpPr>
          <p:nvPr>
            <p:ph type="sldNum" sz="quarter" idx="12"/>
          </p:nvPr>
        </p:nvSpPr>
        <p:spPr/>
        <p:txBody>
          <a:bodyPr/>
          <a:lstStyle>
            <a:lvl1pPr>
              <a:defRPr/>
            </a:lvl1pPr>
          </a:lstStyle>
          <a:p>
            <a:pPr>
              <a:defRPr/>
            </a:pPr>
            <a:fld id="{2099EA27-051D-4800-8898-0D55EBA9623B}" type="slidenum">
              <a:rPr lang="it-IT" altLang="en-US"/>
              <a:pPr>
                <a:defRPr/>
              </a:pPr>
              <a:t>‹N›</a:t>
            </a:fld>
            <a:endParaRPr lang="it-IT" altLang="en-US"/>
          </a:p>
        </p:txBody>
      </p:sp>
    </p:spTree>
    <p:extLst>
      <p:ext uri="{BB962C8B-B14F-4D97-AF65-F5344CB8AC3E}">
        <p14:creationId xmlns:p14="http://schemas.microsoft.com/office/powerpoint/2010/main" val="3659868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12732EC-CE6C-5449-B908-01C61DD63EA6}"/>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D609AA14-3A89-C5D3-EB5F-4087643F0A38}"/>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FD26359E-0E26-0287-7DC8-2DD0219865AD}"/>
              </a:ext>
            </a:extLst>
          </p:cNvPr>
          <p:cNvSpPr>
            <a:spLocks noGrp="1" noChangeArrowheads="1"/>
          </p:cNvSpPr>
          <p:nvPr>
            <p:ph type="sldNum" sz="quarter" idx="12"/>
          </p:nvPr>
        </p:nvSpPr>
        <p:spPr/>
        <p:txBody>
          <a:bodyPr/>
          <a:lstStyle>
            <a:lvl1pPr>
              <a:defRPr/>
            </a:lvl1pPr>
          </a:lstStyle>
          <a:p>
            <a:pPr>
              <a:defRPr/>
            </a:pPr>
            <a:fld id="{5C5543F0-9C26-4112-8961-237CDEB0193A}" type="slidenum">
              <a:rPr lang="it-IT" altLang="en-US"/>
              <a:pPr>
                <a:defRPr/>
              </a:pPr>
              <a:t>‹N›</a:t>
            </a:fld>
            <a:endParaRPr lang="it-IT" altLang="en-US"/>
          </a:p>
        </p:txBody>
      </p:sp>
    </p:spTree>
    <p:extLst>
      <p:ext uri="{BB962C8B-B14F-4D97-AF65-F5344CB8AC3E}">
        <p14:creationId xmlns:p14="http://schemas.microsoft.com/office/powerpoint/2010/main" val="42190137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67F1A6-C519-6AF1-FEB8-C500462B4A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2A3E302-A2C7-B887-8360-D0E795D0E4E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E98A5471-2F03-E856-67B6-B797DBF3AC93}"/>
              </a:ext>
            </a:extLst>
          </p:cNvPr>
          <p:cNvSpPr>
            <a:spLocks noGrp="1" noChangeArrowheads="1"/>
          </p:cNvSpPr>
          <p:nvPr>
            <p:ph type="sldNum" sz="quarter" idx="12"/>
          </p:nvPr>
        </p:nvSpPr>
        <p:spPr/>
        <p:txBody>
          <a:bodyPr/>
          <a:lstStyle>
            <a:lvl1pPr>
              <a:defRPr/>
            </a:lvl1pPr>
          </a:lstStyle>
          <a:p>
            <a:pPr>
              <a:defRPr/>
            </a:pPr>
            <a:fld id="{68FE1836-8518-432A-AEF3-F74ECBC71092}" type="slidenum">
              <a:rPr lang="it-IT" altLang="en-US"/>
              <a:pPr>
                <a:defRPr/>
              </a:pPr>
              <a:t>‹N›</a:t>
            </a:fld>
            <a:endParaRPr lang="it-IT" altLang="en-US"/>
          </a:p>
        </p:txBody>
      </p:sp>
    </p:spTree>
    <p:extLst>
      <p:ext uri="{BB962C8B-B14F-4D97-AF65-F5344CB8AC3E}">
        <p14:creationId xmlns:p14="http://schemas.microsoft.com/office/powerpoint/2010/main" val="11087742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85F9529-70A6-966F-80DA-98D9C88A2C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F63FBF7-6319-A7D2-E690-2137A104142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EB59769-7C19-82F3-73C0-DAAB853C3B65}"/>
              </a:ext>
            </a:extLst>
          </p:cNvPr>
          <p:cNvSpPr>
            <a:spLocks noGrp="1" noChangeArrowheads="1"/>
          </p:cNvSpPr>
          <p:nvPr>
            <p:ph type="sldNum" sz="quarter" idx="12"/>
          </p:nvPr>
        </p:nvSpPr>
        <p:spPr/>
        <p:txBody>
          <a:bodyPr/>
          <a:lstStyle>
            <a:lvl1pPr>
              <a:defRPr/>
            </a:lvl1pPr>
          </a:lstStyle>
          <a:p>
            <a:pPr>
              <a:defRPr/>
            </a:pPr>
            <a:fld id="{37C547D1-C617-402C-BD78-4FDFF1DF4D5E}" type="slidenum">
              <a:rPr lang="it-IT" altLang="en-US"/>
              <a:pPr>
                <a:defRPr/>
              </a:pPr>
              <a:t>‹N›</a:t>
            </a:fld>
            <a:endParaRPr lang="it-IT" altLang="en-US"/>
          </a:p>
        </p:txBody>
      </p:sp>
    </p:spTree>
    <p:extLst>
      <p:ext uri="{BB962C8B-B14F-4D97-AF65-F5344CB8AC3E}">
        <p14:creationId xmlns:p14="http://schemas.microsoft.com/office/powerpoint/2010/main" val="15807941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9A51818-251E-CC01-A2D2-E9EA1AE3BD3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1AE7DB84-F02C-F42A-2851-31F6AAFA2E9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ED3CC8C-B081-3601-7C77-FD8D522F62CF}"/>
              </a:ext>
            </a:extLst>
          </p:cNvPr>
          <p:cNvSpPr>
            <a:spLocks noGrp="1" noChangeArrowheads="1"/>
          </p:cNvSpPr>
          <p:nvPr>
            <p:ph type="sldNum" sz="quarter" idx="12"/>
          </p:nvPr>
        </p:nvSpPr>
        <p:spPr/>
        <p:txBody>
          <a:bodyPr/>
          <a:lstStyle>
            <a:lvl1pPr>
              <a:defRPr/>
            </a:lvl1pPr>
          </a:lstStyle>
          <a:p>
            <a:pPr>
              <a:defRPr/>
            </a:pPr>
            <a:fld id="{E48DEEA8-504F-484E-9A8F-5E2631FA654B}" type="slidenum">
              <a:rPr lang="it-IT" altLang="en-US"/>
              <a:pPr>
                <a:defRPr/>
              </a:pPr>
              <a:t>‹N›</a:t>
            </a:fld>
            <a:endParaRPr lang="it-IT" altLang="en-US"/>
          </a:p>
        </p:txBody>
      </p:sp>
    </p:spTree>
    <p:extLst>
      <p:ext uri="{BB962C8B-B14F-4D97-AF65-F5344CB8AC3E}">
        <p14:creationId xmlns:p14="http://schemas.microsoft.com/office/powerpoint/2010/main" val="30558341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B5BA60-666F-9D83-6D84-31A15A7AF74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B58D378-97AA-547D-EADB-D2D33D17AC5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A43B41C-9992-B008-979D-A3BA0B72AD49}"/>
              </a:ext>
            </a:extLst>
          </p:cNvPr>
          <p:cNvSpPr>
            <a:spLocks noGrp="1" noChangeArrowheads="1"/>
          </p:cNvSpPr>
          <p:nvPr>
            <p:ph type="sldNum" sz="quarter" idx="12"/>
          </p:nvPr>
        </p:nvSpPr>
        <p:spPr/>
        <p:txBody>
          <a:bodyPr/>
          <a:lstStyle>
            <a:lvl1pPr>
              <a:defRPr/>
            </a:lvl1pPr>
          </a:lstStyle>
          <a:p>
            <a:pPr>
              <a:defRPr/>
            </a:pPr>
            <a:fld id="{994A1017-D7E6-4565-8B77-58D9954870D9}" type="slidenum">
              <a:rPr lang="it-IT" altLang="en-US"/>
              <a:pPr>
                <a:defRPr/>
              </a:pPr>
              <a:t>‹N›</a:t>
            </a:fld>
            <a:endParaRPr lang="it-IT" altLang="en-US"/>
          </a:p>
        </p:txBody>
      </p:sp>
    </p:spTree>
    <p:extLst>
      <p:ext uri="{BB962C8B-B14F-4D97-AF65-F5344CB8AC3E}">
        <p14:creationId xmlns:p14="http://schemas.microsoft.com/office/powerpoint/2010/main" val="2903396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09FFD31-2BB0-74AB-D732-E900E725489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CFEDEF9-D58E-382A-9DD8-961044D9A6B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32EBC36-1BFE-66E0-4CB5-E91111D39D1E}"/>
              </a:ext>
            </a:extLst>
          </p:cNvPr>
          <p:cNvSpPr>
            <a:spLocks noGrp="1" noChangeArrowheads="1"/>
          </p:cNvSpPr>
          <p:nvPr>
            <p:ph type="sldNum" sz="quarter" idx="12"/>
          </p:nvPr>
        </p:nvSpPr>
        <p:spPr/>
        <p:txBody>
          <a:bodyPr/>
          <a:lstStyle>
            <a:lvl1pPr>
              <a:defRPr/>
            </a:lvl1pPr>
          </a:lstStyle>
          <a:p>
            <a:pPr>
              <a:defRPr/>
            </a:pPr>
            <a:fld id="{DC273C33-116F-4403-8703-23B0C46C7FF8}" type="slidenum">
              <a:rPr lang="it-IT" altLang="en-US"/>
              <a:pPr>
                <a:defRPr/>
              </a:pPr>
              <a:t>‹N›</a:t>
            </a:fld>
            <a:endParaRPr lang="it-IT" altLang="en-US"/>
          </a:p>
        </p:txBody>
      </p:sp>
    </p:spTree>
    <p:extLst>
      <p:ext uri="{BB962C8B-B14F-4D97-AF65-F5344CB8AC3E}">
        <p14:creationId xmlns:p14="http://schemas.microsoft.com/office/powerpoint/2010/main" val="21680241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DCEF65-E124-EDA4-4BEE-3A52001A95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87AD6F7-626C-D9B5-9CB4-4B7A4968008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547B3ED-FB55-5D74-A4B2-BDD5AF244EE7}"/>
              </a:ext>
            </a:extLst>
          </p:cNvPr>
          <p:cNvSpPr>
            <a:spLocks noGrp="1" noChangeArrowheads="1"/>
          </p:cNvSpPr>
          <p:nvPr>
            <p:ph type="sldNum" sz="quarter" idx="12"/>
          </p:nvPr>
        </p:nvSpPr>
        <p:spPr/>
        <p:txBody>
          <a:bodyPr/>
          <a:lstStyle>
            <a:lvl1pPr>
              <a:defRPr/>
            </a:lvl1pPr>
          </a:lstStyle>
          <a:p>
            <a:pPr>
              <a:defRPr/>
            </a:pPr>
            <a:fld id="{EC3FE9F1-991E-4C28-996A-6F23C0B4EB08}" type="slidenum">
              <a:rPr lang="it-IT" altLang="en-US"/>
              <a:pPr>
                <a:defRPr/>
              </a:pPr>
              <a:t>‹N›</a:t>
            </a:fld>
            <a:endParaRPr lang="it-IT" altLang="en-US"/>
          </a:p>
        </p:txBody>
      </p:sp>
    </p:spTree>
    <p:extLst>
      <p:ext uri="{BB962C8B-B14F-4D97-AF65-F5344CB8AC3E}">
        <p14:creationId xmlns:p14="http://schemas.microsoft.com/office/powerpoint/2010/main" val="4380462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7EFAF99-8181-27EE-4993-8486B44099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71ABCDB-B852-04F0-562E-9BEEAC2AAB9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955F0C-1A32-3B3F-E173-A2058BB317EC}"/>
              </a:ext>
            </a:extLst>
          </p:cNvPr>
          <p:cNvSpPr>
            <a:spLocks noGrp="1" noChangeArrowheads="1"/>
          </p:cNvSpPr>
          <p:nvPr>
            <p:ph type="sldNum" sz="quarter" idx="12"/>
          </p:nvPr>
        </p:nvSpPr>
        <p:spPr/>
        <p:txBody>
          <a:bodyPr/>
          <a:lstStyle>
            <a:lvl1pPr>
              <a:defRPr/>
            </a:lvl1pPr>
          </a:lstStyle>
          <a:p>
            <a:pPr>
              <a:defRPr/>
            </a:pPr>
            <a:fld id="{C82E5295-02E6-4A7B-BD0A-A083941AA72F}" type="slidenum">
              <a:rPr lang="it-IT" altLang="en-US"/>
              <a:pPr>
                <a:defRPr/>
              </a:pPr>
              <a:t>‹N›</a:t>
            </a:fld>
            <a:endParaRPr lang="it-IT" altLang="en-US"/>
          </a:p>
        </p:txBody>
      </p:sp>
    </p:spTree>
    <p:extLst>
      <p:ext uri="{BB962C8B-B14F-4D97-AF65-F5344CB8AC3E}">
        <p14:creationId xmlns:p14="http://schemas.microsoft.com/office/powerpoint/2010/main" val="14908217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08F367-DA28-93EB-292C-8D9D6FD9F7C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4D34A72-9DCD-08A6-577F-A59FFD54018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4824AF2-6A5A-C314-1F83-BF88225409E0}"/>
              </a:ext>
            </a:extLst>
          </p:cNvPr>
          <p:cNvSpPr>
            <a:spLocks noGrp="1" noChangeArrowheads="1"/>
          </p:cNvSpPr>
          <p:nvPr>
            <p:ph type="sldNum" sz="quarter" idx="12"/>
          </p:nvPr>
        </p:nvSpPr>
        <p:spPr/>
        <p:txBody>
          <a:bodyPr/>
          <a:lstStyle>
            <a:lvl1pPr>
              <a:defRPr/>
            </a:lvl1pPr>
          </a:lstStyle>
          <a:p>
            <a:pPr>
              <a:defRPr/>
            </a:pPr>
            <a:fld id="{CC59839C-D847-42A9-8CDC-DF40FD70B36B}" type="slidenum">
              <a:rPr lang="it-IT" altLang="en-US"/>
              <a:pPr>
                <a:defRPr/>
              </a:pPr>
              <a:t>‹N›</a:t>
            </a:fld>
            <a:endParaRPr lang="it-IT" altLang="en-US"/>
          </a:p>
        </p:txBody>
      </p:sp>
    </p:spTree>
    <p:extLst>
      <p:ext uri="{BB962C8B-B14F-4D97-AF65-F5344CB8AC3E}">
        <p14:creationId xmlns:p14="http://schemas.microsoft.com/office/powerpoint/2010/main" val="4655851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E6FF512-237C-7BF0-AC79-063377144A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3E76E48-2145-A4F0-4FEE-296DE50DBFD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101859B-4BBE-DFD3-B14A-50A6F30DDB54}"/>
              </a:ext>
            </a:extLst>
          </p:cNvPr>
          <p:cNvSpPr>
            <a:spLocks noGrp="1" noChangeArrowheads="1"/>
          </p:cNvSpPr>
          <p:nvPr>
            <p:ph type="sldNum" sz="quarter" idx="12"/>
          </p:nvPr>
        </p:nvSpPr>
        <p:spPr/>
        <p:txBody>
          <a:bodyPr/>
          <a:lstStyle>
            <a:lvl1pPr>
              <a:defRPr/>
            </a:lvl1pPr>
          </a:lstStyle>
          <a:p>
            <a:pPr>
              <a:defRPr/>
            </a:pPr>
            <a:fld id="{3DB88A09-92BC-4FE7-A90E-32573D58E5AD}" type="slidenum">
              <a:rPr lang="it-IT" altLang="en-US"/>
              <a:pPr>
                <a:defRPr/>
              </a:pPr>
              <a:t>‹N›</a:t>
            </a:fld>
            <a:endParaRPr lang="it-IT" altLang="en-US"/>
          </a:p>
        </p:txBody>
      </p:sp>
    </p:spTree>
    <p:extLst>
      <p:ext uri="{BB962C8B-B14F-4D97-AF65-F5344CB8AC3E}">
        <p14:creationId xmlns:p14="http://schemas.microsoft.com/office/powerpoint/2010/main" val="17974006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52D99E-B1BB-29E7-D3E8-F4E03FFFE5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0220DBA-D4EA-E333-202F-71BD57D047D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6ABA4FA-4F86-DE86-B5CC-2781621F0EA0}"/>
              </a:ext>
            </a:extLst>
          </p:cNvPr>
          <p:cNvSpPr>
            <a:spLocks noGrp="1" noChangeArrowheads="1"/>
          </p:cNvSpPr>
          <p:nvPr>
            <p:ph type="sldNum" sz="quarter" idx="12"/>
          </p:nvPr>
        </p:nvSpPr>
        <p:spPr/>
        <p:txBody>
          <a:bodyPr/>
          <a:lstStyle>
            <a:lvl1pPr>
              <a:defRPr/>
            </a:lvl1pPr>
          </a:lstStyle>
          <a:p>
            <a:pPr>
              <a:defRPr/>
            </a:pPr>
            <a:fld id="{37DCC14A-943B-42B2-A9D2-5BE2116888A9}" type="slidenum">
              <a:rPr lang="it-IT" altLang="en-US"/>
              <a:pPr>
                <a:defRPr/>
              </a:pPr>
              <a:t>‹N›</a:t>
            </a:fld>
            <a:endParaRPr lang="it-IT" altLang="en-US"/>
          </a:p>
        </p:txBody>
      </p:sp>
    </p:spTree>
    <p:extLst>
      <p:ext uri="{BB962C8B-B14F-4D97-AF65-F5344CB8AC3E}">
        <p14:creationId xmlns:p14="http://schemas.microsoft.com/office/powerpoint/2010/main" val="114681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8F6FA50-8CAA-824A-58FC-68DB7BB0AA5E}"/>
              </a:ext>
            </a:extLst>
          </p:cNvPr>
          <p:cNvSpPr>
            <a:spLocks noGrp="1" noChangeArrowheads="1"/>
          </p:cNvSpPr>
          <p:nvPr>
            <p:ph type="dt" sz="half" idx="10"/>
          </p:nvPr>
        </p:nvSpPr>
        <p:spPr>
          <a:ln/>
        </p:spPr>
        <p:txBody>
          <a:bodyPr/>
          <a:lstStyle>
            <a:lvl1pPr>
              <a:defRPr/>
            </a:lvl1pPr>
          </a:lstStyle>
          <a:p>
            <a:pPr>
              <a:defRPr/>
            </a:pPr>
            <a:fld id="{8F04D66F-CB35-4B52-B209-F66239F5B2EA}" type="datetimeFigureOut">
              <a:rPr lang="it-IT"/>
              <a:pPr>
                <a:defRPr/>
              </a:pPr>
              <a:t>23/11/2024</a:t>
            </a:fld>
            <a:endParaRPr lang="it-IT"/>
          </a:p>
        </p:txBody>
      </p:sp>
      <p:sp>
        <p:nvSpPr>
          <p:cNvPr id="8" name="Rectangle 5">
            <a:extLst>
              <a:ext uri="{FF2B5EF4-FFF2-40B4-BE49-F238E27FC236}">
                <a16:creationId xmlns:a16="http://schemas.microsoft.com/office/drawing/2014/main" id="{6F4A0291-4901-4680-371E-AF01341E094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C4B72925-6F3F-5660-D836-1599853DB681}"/>
              </a:ext>
            </a:extLst>
          </p:cNvPr>
          <p:cNvSpPr>
            <a:spLocks noGrp="1" noChangeArrowheads="1"/>
          </p:cNvSpPr>
          <p:nvPr>
            <p:ph type="sldNum" sz="quarter" idx="12"/>
          </p:nvPr>
        </p:nvSpPr>
        <p:spPr>
          <a:ln/>
        </p:spPr>
        <p:txBody>
          <a:bodyPr/>
          <a:lstStyle>
            <a:lvl1pPr>
              <a:defRPr/>
            </a:lvl1pPr>
          </a:lstStyle>
          <a:p>
            <a:pPr>
              <a:defRPr/>
            </a:pPr>
            <a:fld id="{D88F2F79-C13D-4F5E-AF3A-CE2CEEA5E024}" type="slidenum">
              <a:rPr lang="it-IT" altLang="en-US"/>
              <a:pPr>
                <a:defRPr/>
              </a:pPr>
              <a:t>‹N›</a:t>
            </a:fld>
            <a:endParaRPr lang="it-IT" altLang="en-US"/>
          </a:p>
        </p:txBody>
      </p:sp>
    </p:spTree>
    <p:extLst>
      <p:ext uri="{BB962C8B-B14F-4D97-AF65-F5344CB8AC3E}">
        <p14:creationId xmlns:p14="http://schemas.microsoft.com/office/powerpoint/2010/main" val="186816345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C2F48DB-EE87-3AA2-BE20-8C4A8863B4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487AC9B-DDC6-2244-5FDA-0997D2861F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9CA7F05-5C45-D926-0702-B8F85A079684}"/>
              </a:ext>
            </a:extLst>
          </p:cNvPr>
          <p:cNvSpPr>
            <a:spLocks noGrp="1" noChangeArrowheads="1"/>
          </p:cNvSpPr>
          <p:nvPr>
            <p:ph type="sldNum" sz="quarter" idx="12"/>
          </p:nvPr>
        </p:nvSpPr>
        <p:spPr/>
        <p:txBody>
          <a:bodyPr/>
          <a:lstStyle>
            <a:lvl1pPr>
              <a:defRPr/>
            </a:lvl1pPr>
          </a:lstStyle>
          <a:p>
            <a:pPr>
              <a:defRPr/>
            </a:pPr>
            <a:fld id="{F1B0E98D-E056-4059-86B6-442B893AA970}" type="slidenum">
              <a:rPr lang="it-IT" altLang="en-US"/>
              <a:pPr>
                <a:defRPr/>
              </a:pPr>
              <a:t>‹N›</a:t>
            </a:fld>
            <a:endParaRPr lang="it-IT" altLang="en-US"/>
          </a:p>
        </p:txBody>
      </p:sp>
    </p:spTree>
    <p:extLst>
      <p:ext uri="{BB962C8B-B14F-4D97-AF65-F5344CB8AC3E}">
        <p14:creationId xmlns:p14="http://schemas.microsoft.com/office/powerpoint/2010/main" val="39096270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879F25-9424-3B20-DF96-8E11D25CF9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72A646D-A40C-F223-5339-6E027CD4A27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6F8A255-7DCE-989E-486A-5DBA6B67149F}"/>
              </a:ext>
            </a:extLst>
          </p:cNvPr>
          <p:cNvSpPr>
            <a:spLocks noGrp="1" noChangeArrowheads="1"/>
          </p:cNvSpPr>
          <p:nvPr>
            <p:ph type="sldNum" sz="quarter" idx="12"/>
          </p:nvPr>
        </p:nvSpPr>
        <p:spPr/>
        <p:txBody>
          <a:bodyPr/>
          <a:lstStyle>
            <a:lvl1pPr>
              <a:defRPr/>
            </a:lvl1pPr>
          </a:lstStyle>
          <a:p>
            <a:pPr>
              <a:defRPr/>
            </a:pPr>
            <a:fld id="{5072FC43-6306-4828-AE15-90728CD63F9C}" type="slidenum">
              <a:rPr lang="it-IT" altLang="en-US"/>
              <a:pPr>
                <a:defRPr/>
              </a:pPr>
              <a:t>‹N›</a:t>
            </a:fld>
            <a:endParaRPr lang="it-IT" altLang="en-US"/>
          </a:p>
        </p:txBody>
      </p:sp>
    </p:spTree>
    <p:extLst>
      <p:ext uri="{BB962C8B-B14F-4D97-AF65-F5344CB8AC3E}">
        <p14:creationId xmlns:p14="http://schemas.microsoft.com/office/powerpoint/2010/main" val="68942217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9BC584-F8CC-8AF8-7B62-E26179EFEC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5266B99-4407-7C9C-D9E6-3B972ED16A5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270B4E1-1766-F3B8-8E9A-9B6F4E411C5A}"/>
              </a:ext>
            </a:extLst>
          </p:cNvPr>
          <p:cNvSpPr>
            <a:spLocks noGrp="1" noChangeArrowheads="1"/>
          </p:cNvSpPr>
          <p:nvPr>
            <p:ph type="sldNum" sz="quarter" idx="12"/>
          </p:nvPr>
        </p:nvSpPr>
        <p:spPr/>
        <p:txBody>
          <a:bodyPr/>
          <a:lstStyle>
            <a:lvl1pPr>
              <a:defRPr/>
            </a:lvl1pPr>
          </a:lstStyle>
          <a:p>
            <a:pPr>
              <a:defRPr/>
            </a:pPr>
            <a:fld id="{3F7364EB-E5A4-4D18-A19A-62F0DA0762A5}" type="slidenum">
              <a:rPr lang="fr-FR" altLang="en-US"/>
              <a:pPr>
                <a:defRPr/>
              </a:pPr>
              <a:t>‹N›</a:t>
            </a:fld>
            <a:endParaRPr lang="fr-FR" altLang="en-US"/>
          </a:p>
        </p:txBody>
      </p:sp>
    </p:spTree>
    <p:extLst>
      <p:ext uri="{BB962C8B-B14F-4D97-AF65-F5344CB8AC3E}">
        <p14:creationId xmlns:p14="http://schemas.microsoft.com/office/powerpoint/2010/main" val="13799376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05B2A0-FD07-A8F1-76C3-D20CDAF0842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C7C0D95-D9AC-C33E-B2AD-25412E795D8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7E84140D-8439-2C73-9EBB-BEAFB191E21E}"/>
              </a:ext>
            </a:extLst>
          </p:cNvPr>
          <p:cNvSpPr>
            <a:spLocks noGrp="1" noChangeArrowheads="1"/>
          </p:cNvSpPr>
          <p:nvPr>
            <p:ph type="sldNum" sz="quarter" idx="12"/>
          </p:nvPr>
        </p:nvSpPr>
        <p:spPr/>
        <p:txBody>
          <a:bodyPr/>
          <a:lstStyle>
            <a:lvl1pPr>
              <a:defRPr/>
            </a:lvl1pPr>
          </a:lstStyle>
          <a:p>
            <a:pPr>
              <a:defRPr/>
            </a:pPr>
            <a:fld id="{937D3E2D-F263-4F66-BE52-CB347BB75BEF}" type="slidenum">
              <a:rPr lang="fr-FR" altLang="en-US"/>
              <a:pPr>
                <a:defRPr/>
              </a:pPr>
              <a:t>‹N›</a:t>
            </a:fld>
            <a:endParaRPr lang="fr-FR" altLang="en-US"/>
          </a:p>
        </p:txBody>
      </p:sp>
    </p:spTree>
    <p:extLst>
      <p:ext uri="{BB962C8B-B14F-4D97-AF65-F5344CB8AC3E}">
        <p14:creationId xmlns:p14="http://schemas.microsoft.com/office/powerpoint/2010/main" val="106709433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259AD1B-8206-BB72-4951-105F8C922B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A460D5A-2060-AFBD-AEDC-32C2B16DE0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8DA5733-CD94-B5E9-AF6D-06A7A62DB2DF}"/>
              </a:ext>
            </a:extLst>
          </p:cNvPr>
          <p:cNvSpPr>
            <a:spLocks noGrp="1" noChangeArrowheads="1"/>
          </p:cNvSpPr>
          <p:nvPr>
            <p:ph type="sldNum" sz="quarter" idx="12"/>
          </p:nvPr>
        </p:nvSpPr>
        <p:spPr/>
        <p:txBody>
          <a:bodyPr/>
          <a:lstStyle>
            <a:lvl1pPr>
              <a:defRPr/>
            </a:lvl1pPr>
          </a:lstStyle>
          <a:p>
            <a:pPr>
              <a:defRPr/>
            </a:pPr>
            <a:fld id="{E56C5823-3A81-4DFD-8D9A-8148D6857051}" type="slidenum">
              <a:rPr lang="fr-FR" altLang="en-US"/>
              <a:pPr>
                <a:defRPr/>
              </a:pPr>
              <a:t>‹N›</a:t>
            </a:fld>
            <a:endParaRPr lang="fr-FR" altLang="en-US"/>
          </a:p>
        </p:txBody>
      </p:sp>
    </p:spTree>
    <p:extLst>
      <p:ext uri="{BB962C8B-B14F-4D97-AF65-F5344CB8AC3E}">
        <p14:creationId xmlns:p14="http://schemas.microsoft.com/office/powerpoint/2010/main" val="42937715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6C9215-AC0A-91C8-D325-F2EEE656E6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1458492-20DF-F37E-3675-086BE29B142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7A48F01-0DFD-AC31-1429-E8EE9881EB28}"/>
              </a:ext>
            </a:extLst>
          </p:cNvPr>
          <p:cNvSpPr>
            <a:spLocks noGrp="1" noChangeArrowheads="1"/>
          </p:cNvSpPr>
          <p:nvPr>
            <p:ph type="sldNum" sz="quarter" idx="12"/>
          </p:nvPr>
        </p:nvSpPr>
        <p:spPr/>
        <p:txBody>
          <a:bodyPr/>
          <a:lstStyle>
            <a:lvl1pPr>
              <a:defRPr/>
            </a:lvl1pPr>
          </a:lstStyle>
          <a:p>
            <a:pPr>
              <a:defRPr/>
            </a:pPr>
            <a:fld id="{BFF28357-9BFA-4F45-83A8-6B23B498AECE}" type="slidenum">
              <a:rPr lang="fr-FR" altLang="en-US"/>
              <a:pPr>
                <a:defRPr/>
              </a:pPr>
              <a:t>‹N›</a:t>
            </a:fld>
            <a:endParaRPr lang="fr-FR" altLang="en-US"/>
          </a:p>
        </p:txBody>
      </p:sp>
    </p:spTree>
    <p:extLst>
      <p:ext uri="{BB962C8B-B14F-4D97-AF65-F5344CB8AC3E}">
        <p14:creationId xmlns:p14="http://schemas.microsoft.com/office/powerpoint/2010/main" val="15883346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983793-225F-C408-F6D3-031C33F7CD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DE89193-EC7A-B3FF-9E6C-D1DFF356B75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74534C1-E6B3-C782-C2C4-F6FAD654BC91}"/>
              </a:ext>
            </a:extLst>
          </p:cNvPr>
          <p:cNvSpPr>
            <a:spLocks noGrp="1" noChangeArrowheads="1"/>
          </p:cNvSpPr>
          <p:nvPr>
            <p:ph type="sldNum" sz="quarter" idx="12"/>
          </p:nvPr>
        </p:nvSpPr>
        <p:spPr/>
        <p:txBody>
          <a:bodyPr/>
          <a:lstStyle>
            <a:lvl1pPr>
              <a:defRPr/>
            </a:lvl1pPr>
          </a:lstStyle>
          <a:p>
            <a:pPr>
              <a:defRPr/>
            </a:pPr>
            <a:fld id="{75070AF0-1051-4D82-88ED-BF46A0A63803}" type="slidenum">
              <a:rPr lang="fr-FR" altLang="en-US"/>
              <a:pPr>
                <a:defRPr/>
              </a:pPr>
              <a:t>‹N›</a:t>
            </a:fld>
            <a:endParaRPr lang="fr-FR" altLang="en-US"/>
          </a:p>
        </p:txBody>
      </p:sp>
    </p:spTree>
    <p:extLst>
      <p:ext uri="{BB962C8B-B14F-4D97-AF65-F5344CB8AC3E}">
        <p14:creationId xmlns:p14="http://schemas.microsoft.com/office/powerpoint/2010/main" val="34701276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F6F699-BBA2-5874-0173-40D25615A23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1A6208C8-EEAF-EA2C-5B06-B4226BAA83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B8CD44D2-CBD3-6271-0DD7-9C9E29D635E7}"/>
              </a:ext>
            </a:extLst>
          </p:cNvPr>
          <p:cNvSpPr>
            <a:spLocks noGrp="1" noChangeArrowheads="1"/>
          </p:cNvSpPr>
          <p:nvPr>
            <p:ph type="sldNum" sz="quarter" idx="12"/>
          </p:nvPr>
        </p:nvSpPr>
        <p:spPr/>
        <p:txBody>
          <a:bodyPr/>
          <a:lstStyle>
            <a:lvl1pPr>
              <a:defRPr/>
            </a:lvl1pPr>
          </a:lstStyle>
          <a:p>
            <a:pPr>
              <a:defRPr/>
            </a:pPr>
            <a:fld id="{1147D910-81C5-4A15-9457-545CB8A71153}" type="slidenum">
              <a:rPr lang="fr-FR" altLang="en-US"/>
              <a:pPr>
                <a:defRPr/>
              </a:pPr>
              <a:t>‹N›</a:t>
            </a:fld>
            <a:endParaRPr lang="fr-FR" altLang="en-US"/>
          </a:p>
        </p:txBody>
      </p:sp>
    </p:spTree>
    <p:extLst>
      <p:ext uri="{BB962C8B-B14F-4D97-AF65-F5344CB8AC3E}">
        <p14:creationId xmlns:p14="http://schemas.microsoft.com/office/powerpoint/2010/main" val="16843783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2475F0-587A-6DEE-90A4-A299770267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F66F04FA-3DE8-CADA-42FA-34F7EC6FEDF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1AEC0514-EB67-2A87-C938-03149FE0D6D4}"/>
              </a:ext>
            </a:extLst>
          </p:cNvPr>
          <p:cNvSpPr>
            <a:spLocks noGrp="1" noChangeArrowheads="1"/>
          </p:cNvSpPr>
          <p:nvPr>
            <p:ph type="sldNum" sz="quarter" idx="12"/>
          </p:nvPr>
        </p:nvSpPr>
        <p:spPr/>
        <p:txBody>
          <a:bodyPr/>
          <a:lstStyle>
            <a:lvl1pPr>
              <a:defRPr/>
            </a:lvl1pPr>
          </a:lstStyle>
          <a:p>
            <a:pPr>
              <a:defRPr/>
            </a:pPr>
            <a:fld id="{B61077C2-40D5-4924-ABBE-BA3E2B88C0E6}" type="slidenum">
              <a:rPr lang="fr-FR" altLang="en-US"/>
              <a:pPr>
                <a:defRPr/>
              </a:pPr>
              <a:t>‹N›</a:t>
            </a:fld>
            <a:endParaRPr lang="fr-FR" altLang="en-US"/>
          </a:p>
        </p:txBody>
      </p:sp>
    </p:spTree>
    <p:extLst>
      <p:ext uri="{BB962C8B-B14F-4D97-AF65-F5344CB8AC3E}">
        <p14:creationId xmlns:p14="http://schemas.microsoft.com/office/powerpoint/2010/main" val="10462274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184866E-CBBB-39BB-C982-994A5E02B2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8941AEA7-47A4-7CC6-C76C-FCCE4448F1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63BE967-E265-4C5F-007B-5A2AB30EEF61}"/>
              </a:ext>
            </a:extLst>
          </p:cNvPr>
          <p:cNvSpPr>
            <a:spLocks noGrp="1" noChangeArrowheads="1"/>
          </p:cNvSpPr>
          <p:nvPr>
            <p:ph type="sldNum" sz="quarter" idx="12"/>
          </p:nvPr>
        </p:nvSpPr>
        <p:spPr/>
        <p:txBody>
          <a:bodyPr/>
          <a:lstStyle>
            <a:lvl1pPr>
              <a:defRPr/>
            </a:lvl1pPr>
          </a:lstStyle>
          <a:p>
            <a:pPr>
              <a:defRPr/>
            </a:pPr>
            <a:fld id="{857D30B1-5C94-4E5A-A21B-19BD2D2CE8D9}" type="slidenum">
              <a:rPr lang="fr-FR" altLang="en-US"/>
              <a:pPr>
                <a:defRPr/>
              </a:pPr>
              <a:t>‹N›</a:t>
            </a:fld>
            <a:endParaRPr lang="fr-FR" altLang="en-US"/>
          </a:p>
        </p:txBody>
      </p:sp>
    </p:spTree>
    <p:extLst>
      <p:ext uri="{BB962C8B-B14F-4D97-AF65-F5344CB8AC3E}">
        <p14:creationId xmlns:p14="http://schemas.microsoft.com/office/powerpoint/2010/main" val="4144924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3254B5A-6E1B-A30F-E900-FCC34A54D76A}"/>
              </a:ext>
            </a:extLst>
          </p:cNvPr>
          <p:cNvSpPr>
            <a:spLocks noGrp="1" noChangeArrowheads="1"/>
          </p:cNvSpPr>
          <p:nvPr>
            <p:ph type="dt" sz="half" idx="10"/>
          </p:nvPr>
        </p:nvSpPr>
        <p:spPr>
          <a:ln/>
        </p:spPr>
        <p:txBody>
          <a:bodyPr/>
          <a:lstStyle>
            <a:lvl1pPr>
              <a:defRPr/>
            </a:lvl1pPr>
          </a:lstStyle>
          <a:p>
            <a:pPr>
              <a:defRPr/>
            </a:pPr>
            <a:fld id="{CCAA9780-07E4-4AF8-8F2F-3199ED98F917}" type="datetimeFigureOut">
              <a:rPr lang="it-IT"/>
              <a:pPr>
                <a:defRPr/>
              </a:pPr>
              <a:t>23/11/2024</a:t>
            </a:fld>
            <a:endParaRPr lang="it-IT"/>
          </a:p>
        </p:txBody>
      </p:sp>
      <p:sp>
        <p:nvSpPr>
          <p:cNvPr id="7" name="Rectangle 5">
            <a:extLst>
              <a:ext uri="{FF2B5EF4-FFF2-40B4-BE49-F238E27FC236}">
                <a16:creationId xmlns:a16="http://schemas.microsoft.com/office/drawing/2014/main" id="{49EC292D-9193-E697-B8B2-CF1300BA48F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5055BCE-585C-6F4A-784C-753D9D2387A1}"/>
              </a:ext>
            </a:extLst>
          </p:cNvPr>
          <p:cNvSpPr>
            <a:spLocks noGrp="1" noChangeArrowheads="1"/>
          </p:cNvSpPr>
          <p:nvPr>
            <p:ph type="sldNum" sz="quarter" idx="12"/>
          </p:nvPr>
        </p:nvSpPr>
        <p:spPr>
          <a:ln/>
        </p:spPr>
        <p:txBody>
          <a:bodyPr/>
          <a:lstStyle>
            <a:lvl1pPr>
              <a:defRPr/>
            </a:lvl1pPr>
          </a:lstStyle>
          <a:p>
            <a:pPr>
              <a:defRPr/>
            </a:pPr>
            <a:fld id="{D6212F32-C20D-4A20-B132-02CDBC1028F1}" type="slidenum">
              <a:rPr lang="it-IT" altLang="en-US"/>
              <a:pPr>
                <a:defRPr/>
              </a:pPr>
              <a:t>‹N›</a:t>
            </a:fld>
            <a:endParaRPr lang="it-IT" altLang="en-US"/>
          </a:p>
        </p:txBody>
      </p:sp>
    </p:spTree>
    <p:extLst>
      <p:ext uri="{BB962C8B-B14F-4D97-AF65-F5344CB8AC3E}">
        <p14:creationId xmlns:p14="http://schemas.microsoft.com/office/powerpoint/2010/main" val="34659317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9033A2E-921E-2C74-4201-2B52A98654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E3BAB9B-D510-9BDC-4FE3-3A5E5D60367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93DD57F-8E92-405E-6464-4DF6E8E98C44}"/>
              </a:ext>
            </a:extLst>
          </p:cNvPr>
          <p:cNvSpPr>
            <a:spLocks noGrp="1" noChangeArrowheads="1"/>
          </p:cNvSpPr>
          <p:nvPr>
            <p:ph type="sldNum" sz="quarter" idx="12"/>
          </p:nvPr>
        </p:nvSpPr>
        <p:spPr/>
        <p:txBody>
          <a:bodyPr/>
          <a:lstStyle>
            <a:lvl1pPr>
              <a:defRPr/>
            </a:lvl1pPr>
          </a:lstStyle>
          <a:p>
            <a:pPr>
              <a:defRPr/>
            </a:pPr>
            <a:fld id="{FC019A1A-86C9-49C3-9B36-B45C08E57B30}" type="slidenum">
              <a:rPr lang="fr-FR" altLang="en-US"/>
              <a:pPr>
                <a:defRPr/>
              </a:pPr>
              <a:t>‹N›</a:t>
            </a:fld>
            <a:endParaRPr lang="fr-FR" altLang="en-US"/>
          </a:p>
        </p:txBody>
      </p:sp>
    </p:spTree>
    <p:extLst>
      <p:ext uri="{BB962C8B-B14F-4D97-AF65-F5344CB8AC3E}">
        <p14:creationId xmlns:p14="http://schemas.microsoft.com/office/powerpoint/2010/main" val="25546361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2C0A9E-65B7-6EE8-2691-73CAF752F2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B10D968-BC88-E6FA-5429-7AAFC201F1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C7ED16F-886D-5964-9568-86F00581317F}"/>
              </a:ext>
            </a:extLst>
          </p:cNvPr>
          <p:cNvSpPr>
            <a:spLocks noGrp="1" noChangeArrowheads="1"/>
          </p:cNvSpPr>
          <p:nvPr>
            <p:ph type="sldNum" sz="quarter" idx="12"/>
          </p:nvPr>
        </p:nvSpPr>
        <p:spPr/>
        <p:txBody>
          <a:bodyPr/>
          <a:lstStyle>
            <a:lvl1pPr>
              <a:defRPr/>
            </a:lvl1pPr>
          </a:lstStyle>
          <a:p>
            <a:pPr>
              <a:defRPr/>
            </a:pPr>
            <a:fld id="{2B5F38E4-5417-432F-9BC1-D406B545C157}" type="slidenum">
              <a:rPr lang="fr-FR" altLang="en-US"/>
              <a:pPr>
                <a:defRPr/>
              </a:pPr>
              <a:t>‹N›</a:t>
            </a:fld>
            <a:endParaRPr lang="fr-FR" altLang="en-US"/>
          </a:p>
        </p:txBody>
      </p:sp>
    </p:spTree>
    <p:extLst>
      <p:ext uri="{BB962C8B-B14F-4D97-AF65-F5344CB8AC3E}">
        <p14:creationId xmlns:p14="http://schemas.microsoft.com/office/powerpoint/2010/main" val="14754137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DEDB77A-7449-D0B0-84AC-DCBDBF9E26D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8BEDB44-09CF-BCBD-B90A-39B0FA424D3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FDE09B1-A878-BF2E-FEC8-5DDAB29DE7B8}"/>
              </a:ext>
            </a:extLst>
          </p:cNvPr>
          <p:cNvSpPr>
            <a:spLocks noGrp="1" noChangeArrowheads="1"/>
          </p:cNvSpPr>
          <p:nvPr>
            <p:ph type="sldNum" sz="quarter" idx="12"/>
          </p:nvPr>
        </p:nvSpPr>
        <p:spPr/>
        <p:txBody>
          <a:bodyPr/>
          <a:lstStyle>
            <a:lvl1pPr>
              <a:defRPr/>
            </a:lvl1pPr>
          </a:lstStyle>
          <a:p>
            <a:pPr>
              <a:defRPr/>
            </a:pPr>
            <a:fld id="{B5B23C4A-3073-4683-A35A-2E7E1F9B049E}" type="slidenum">
              <a:rPr lang="fr-FR" altLang="en-US"/>
              <a:pPr>
                <a:defRPr/>
              </a:pPr>
              <a:t>‹N›</a:t>
            </a:fld>
            <a:endParaRPr lang="fr-FR" altLang="en-US"/>
          </a:p>
        </p:txBody>
      </p:sp>
    </p:spTree>
    <p:extLst>
      <p:ext uri="{BB962C8B-B14F-4D97-AF65-F5344CB8AC3E}">
        <p14:creationId xmlns:p14="http://schemas.microsoft.com/office/powerpoint/2010/main" val="27493142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C11C41-DD8E-0167-DF48-4D9F28EE54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D266711-FB32-E737-C13B-E7D159B406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64E9508-C43F-8B02-983B-140AED21397A}"/>
              </a:ext>
            </a:extLst>
          </p:cNvPr>
          <p:cNvSpPr>
            <a:spLocks noGrp="1" noChangeArrowheads="1"/>
          </p:cNvSpPr>
          <p:nvPr>
            <p:ph type="sldNum" sz="quarter" idx="12"/>
          </p:nvPr>
        </p:nvSpPr>
        <p:spPr/>
        <p:txBody>
          <a:bodyPr/>
          <a:lstStyle>
            <a:lvl1pPr>
              <a:defRPr/>
            </a:lvl1pPr>
          </a:lstStyle>
          <a:p>
            <a:pPr>
              <a:defRPr/>
            </a:pPr>
            <a:fld id="{54586D1A-0074-4F98-9F3C-1A4E512713EE}" type="slidenum">
              <a:rPr lang="fr-FR" altLang="en-US"/>
              <a:pPr>
                <a:defRPr/>
              </a:pPr>
              <a:t>‹N›</a:t>
            </a:fld>
            <a:endParaRPr lang="fr-FR" altLang="en-US"/>
          </a:p>
        </p:txBody>
      </p:sp>
    </p:spTree>
    <p:extLst>
      <p:ext uri="{BB962C8B-B14F-4D97-AF65-F5344CB8AC3E}">
        <p14:creationId xmlns:p14="http://schemas.microsoft.com/office/powerpoint/2010/main" val="286709517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262095A-BABE-F485-7A71-F6B9683745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DC4EFEB-DD41-DCBD-7EE9-0A62C1BEE85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152F071-28D2-D6E8-10E0-EAB8B1E0B5C0}"/>
              </a:ext>
            </a:extLst>
          </p:cNvPr>
          <p:cNvSpPr>
            <a:spLocks noGrp="1" noChangeArrowheads="1"/>
          </p:cNvSpPr>
          <p:nvPr>
            <p:ph type="sldNum" sz="quarter" idx="12"/>
          </p:nvPr>
        </p:nvSpPr>
        <p:spPr/>
        <p:txBody>
          <a:bodyPr/>
          <a:lstStyle>
            <a:lvl1pPr>
              <a:defRPr/>
            </a:lvl1pPr>
          </a:lstStyle>
          <a:p>
            <a:pPr>
              <a:defRPr/>
            </a:pPr>
            <a:fld id="{8BAC4B04-B821-441F-ACC2-239A92AC48A6}" type="slidenum">
              <a:rPr lang="fr-FR" altLang="en-US"/>
              <a:pPr>
                <a:defRPr/>
              </a:pPr>
              <a:t>‹N›</a:t>
            </a:fld>
            <a:endParaRPr lang="fr-FR" altLang="en-US"/>
          </a:p>
        </p:txBody>
      </p:sp>
    </p:spTree>
    <p:extLst>
      <p:ext uri="{BB962C8B-B14F-4D97-AF65-F5344CB8AC3E}">
        <p14:creationId xmlns:p14="http://schemas.microsoft.com/office/powerpoint/2010/main" val="27805126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8C1FC9-9444-E27C-318D-6E0A89E717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5EC4F377-D602-E6EA-4521-5A3E0A8BB14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699D512-6D6D-AFBF-FD35-CBEB5C55EF81}"/>
              </a:ext>
            </a:extLst>
          </p:cNvPr>
          <p:cNvSpPr>
            <a:spLocks noGrp="1" noChangeArrowheads="1"/>
          </p:cNvSpPr>
          <p:nvPr>
            <p:ph type="sldNum" sz="quarter" idx="12"/>
          </p:nvPr>
        </p:nvSpPr>
        <p:spPr/>
        <p:txBody>
          <a:bodyPr/>
          <a:lstStyle>
            <a:lvl1pPr>
              <a:defRPr/>
            </a:lvl1pPr>
          </a:lstStyle>
          <a:p>
            <a:pPr>
              <a:defRPr/>
            </a:pPr>
            <a:fld id="{60516B64-9AE2-4C76-8DED-32D89D30E29E}" type="slidenum">
              <a:rPr lang="fr-FR" altLang="en-US"/>
              <a:pPr>
                <a:defRPr/>
              </a:pPr>
              <a:t>‹N›</a:t>
            </a:fld>
            <a:endParaRPr lang="fr-FR" altLang="en-US"/>
          </a:p>
        </p:txBody>
      </p:sp>
    </p:spTree>
    <p:extLst>
      <p:ext uri="{BB962C8B-B14F-4D97-AF65-F5344CB8AC3E}">
        <p14:creationId xmlns:p14="http://schemas.microsoft.com/office/powerpoint/2010/main" val="34210911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153FD1-3AA5-D68E-D1F6-A07629D91D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2DB83F56-1DFB-C0A1-C0F9-1A8F46C923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211287EA-D7CA-A0B1-F0D5-A10D37D33AD3}"/>
              </a:ext>
            </a:extLst>
          </p:cNvPr>
          <p:cNvSpPr>
            <a:spLocks noGrp="1" noChangeArrowheads="1"/>
          </p:cNvSpPr>
          <p:nvPr>
            <p:ph type="sldNum" sz="quarter" idx="12"/>
          </p:nvPr>
        </p:nvSpPr>
        <p:spPr/>
        <p:txBody>
          <a:bodyPr/>
          <a:lstStyle>
            <a:lvl1pPr>
              <a:defRPr/>
            </a:lvl1pPr>
          </a:lstStyle>
          <a:p>
            <a:pPr>
              <a:defRPr/>
            </a:pPr>
            <a:fld id="{CDB95780-ED00-409C-876A-34F5A749EB64}" type="slidenum">
              <a:rPr lang="fr-FR" altLang="en-US"/>
              <a:pPr>
                <a:defRPr/>
              </a:pPr>
              <a:t>‹N›</a:t>
            </a:fld>
            <a:endParaRPr lang="fr-FR" altLang="en-US"/>
          </a:p>
        </p:txBody>
      </p:sp>
    </p:spTree>
    <p:extLst>
      <p:ext uri="{BB962C8B-B14F-4D97-AF65-F5344CB8AC3E}">
        <p14:creationId xmlns:p14="http://schemas.microsoft.com/office/powerpoint/2010/main" val="27582866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C07EAAB-DFC8-D414-F6E3-3186B9AA21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B157D82-26C3-A4C2-1E6F-E2F18F2B2F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DFF301F0-97A5-99C8-1BF8-1C7B15E78490}"/>
              </a:ext>
            </a:extLst>
          </p:cNvPr>
          <p:cNvSpPr>
            <a:spLocks noGrp="1" noChangeArrowheads="1"/>
          </p:cNvSpPr>
          <p:nvPr>
            <p:ph type="sldNum" sz="quarter" idx="12"/>
          </p:nvPr>
        </p:nvSpPr>
        <p:spPr/>
        <p:txBody>
          <a:bodyPr/>
          <a:lstStyle>
            <a:lvl1pPr>
              <a:defRPr/>
            </a:lvl1pPr>
          </a:lstStyle>
          <a:p>
            <a:pPr>
              <a:defRPr/>
            </a:pPr>
            <a:fld id="{E2CB2D87-132D-4E40-BBB3-E660529C4C72}" type="slidenum">
              <a:rPr lang="fr-FR" altLang="en-US"/>
              <a:pPr>
                <a:defRPr/>
              </a:pPr>
              <a:t>‹N›</a:t>
            </a:fld>
            <a:endParaRPr lang="fr-FR" altLang="en-US"/>
          </a:p>
        </p:txBody>
      </p:sp>
    </p:spTree>
    <p:extLst>
      <p:ext uri="{BB962C8B-B14F-4D97-AF65-F5344CB8AC3E}">
        <p14:creationId xmlns:p14="http://schemas.microsoft.com/office/powerpoint/2010/main" val="10032543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B0CDAA0-8E5E-6D24-78C9-C35E4929B95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753CB03-EAAF-91F2-1A8C-CD3CF0ACC28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FFAB6C8-DDDD-84E1-D6DD-326A0D2E95D9}"/>
              </a:ext>
            </a:extLst>
          </p:cNvPr>
          <p:cNvSpPr>
            <a:spLocks noGrp="1" noChangeArrowheads="1"/>
          </p:cNvSpPr>
          <p:nvPr>
            <p:ph type="sldNum" sz="quarter" idx="12"/>
          </p:nvPr>
        </p:nvSpPr>
        <p:spPr/>
        <p:txBody>
          <a:bodyPr/>
          <a:lstStyle>
            <a:lvl1pPr>
              <a:defRPr/>
            </a:lvl1pPr>
          </a:lstStyle>
          <a:p>
            <a:pPr>
              <a:defRPr/>
            </a:pPr>
            <a:fld id="{EE82BCF9-D55C-479F-9626-749C2463CD9A}" type="slidenum">
              <a:rPr lang="fr-FR" altLang="en-US"/>
              <a:pPr>
                <a:defRPr/>
              </a:pPr>
              <a:t>‹N›</a:t>
            </a:fld>
            <a:endParaRPr lang="fr-FR" altLang="en-US"/>
          </a:p>
        </p:txBody>
      </p:sp>
    </p:spTree>
    <p:extLst>
      <p:ext uri="{BB962C8B-B14F-4D97-AF65-F5344CB8AC3E}">
        <p14:creationId xmlns:p14="http://schemas.microsoft.com/office/powerpoint/2010/main" val="38453821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A291B6A-A4BF-0F1A-DD74-D332033ED22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8107C16-2E69-03D1-633B-5876D36C615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9F061D1-EE80-B34D-BF5D-A6E4FAC70EBC}"/>
              </a:ext>
            </a:extLst>
          </p:cNvPr>
          <p:cNvSpPr>
            <a:spLocks noGrp="1" noChangeArrowheads="1"/>
          </p:cNvSpPr>
          <p:nvPr>
            <p:ph type="sldNum" sz="quarter" idx="12"/>
          </p:nvPr>
        </p:nvSpPr>
        <p:spPr/>
        <p:txBody>
          <a:bodyPr/>
          <a:lstStyle>
            <a:lvl1pPr>
              <a:defRPr/>
            </a:lvl1pPr>
          </a:lstStyle>
          <a:p>
            <a:pPr>
              <a:defRPr/>
            </a:pPr>
            <a:fld id="{F256E601-A608-4B8D-BDD9-D5FC4884EDA1}" type="slidenum">
              <a:rPr lang="fr-FR" altLang="en-US"/>
              <a:pPr>
                <a:defRPr/>
              </a:pPr>
              <a:t>‹N›</a:t>
            </a:fld>
            <a:endParaRPr lang="fr-FR" altLang="en-US"/>
          </a:p>
        </p:txBody>
      </p:sp>
    </p:spTree>
    <p:extLst>
      <p:ext uri="{BB962C8B-B14F-4D97-AF65-F5344CB8AC3E}">
        <p14:creationId xmlns:p14="http://schemas.microsoft.com/office/powerpoint/2010/main" val="365186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E5E80F2-42CB-8E23-BA19-041BEB4FC04D}"/>
              </a:ext>
            </a:extLst>
          </p:cNvPr>
          <p:cNvSpPr>
            <a:spLocks noGrp="1" noChangeArrowheads="1"/>
          </p:cNvSpPr>
          <p:nvPr>
            <p:ph type="dt" sz="half" idx="10"/>
          </p:nvPr>
        </p:nvSpPr>
        <p:spPr>
          <a:ln/>
        </p:spPr>
        <p:txBody>
          <a:bodyPr/>
          <a:lstStyle>
            <a:lvl1pPr>
              <a:defRPr/>
            </a:lvl1pPr>
          </a:lstStyle>
          <a:p>
            <a:pPr>
              <a:defRPr/>
            </a:pPr>
            <a:fld id="{98265971-84F5-4324-ABCD-9021749EC0DD}" type="datetimeFigureOut">
              <a:rPr lang="it-IT"/>
              <a:pPr>
                <a:defRPr/>
              </a:pPr>
              <a:t>23/11/2024</a:t>
            </a:fld>
            <a:endParaRPr lang="it-IT"/>
          </a:p>
        </p:txBody>
      </p:sp>
      <p:sp>
        <p:nvSpPr>
          <p:cNvPr id="7" name="Rectangle 5">
            <a:extLst>
              <a:ext uri="{FF2B5EF4-FFF2-40B4-BE49-F238E27FC236}">
                <a16:creationId xmlns:a16="http://schemas.microsoft.com/office/drawing/2014/main" id="{5BE6E336-997C-9A3A-C9B2-B6CFD7BA4AA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5CD646A-5427-81F0-4A8D-4A8CD4DA0A82}"/>
              </a:ext>
            </a:extLst>
          </p:cNvPr>
          <p:cNvSpPr>
            <a:spLocks noGrp="1" noChangeArrowheads="1"/>
          </p:cNvSpPr>
          <p:nvPr>
            <p:ph type="sldNum" sz="quarter" idx="12"/>
          </p:nvPr>
        </p:nvSpPr>
        <p:spPr>
          <a:ln/>
        </p:spPr>
        <p:txBody>
          <a:bodyPr/>
          <a:lstStyle>
            <a:lvl1pPr>
              <a:defRPr/>
            </a:lvl1pPr>
          </a:lstStyle>
          <a:p>
            <a:pPr>
              <a:defRPr/>
            </a:pPr>
            <a:fld id="{470BFDFA-D7A4-4CBA-AA24-B787C0911AF4}" type="slidenum">
              <a:rPr lang="it-IT" altLang="en-US"/>
              <a:pPr>
                <a:defRPr/>
              </a:pPr>
              <a:t>‹N›</a:t>
            </a:fld>
            <a:endParaRPr lang="it-IT" altLang="en-US"/>
          </a:p>
        </p:txBody>
      </p:sp>
    </p:spTree>
    <p:extLst>
      <p:ext uri="{BB962C8B-B14F-4D97-AF65-F5344CB8AC3E}">
        <p14:creationId xmlns:p14="http://schemas.microsoft.com/office/powerpoint/2010/main" val="15321731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123624C-2AE1-53BB-1EBD-56CF39F665F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20E9AD5-701A-AC7B-44B8-53F5083A138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20A1A06-73F3-0BD0-38C6-D10448D3E264}"/>
              </a:ext>
            </a:extLst>
          </p:cNvPr>
          <p:cNvSpPr>
            <a:spLocks noGrp="1" noChangeArrowheads="1"/>
          </p:cNvSpPr>
          <p:nvPr>
            <p:ph type="sldNum" sz="quarter" idx="12"/>
          </p:nvPr>
        </p:nvSpPr>
        <p:spPr/>
        <p:txBody>
          <a:bodyPr/>
          <a:lstStyle>
            <a:lvl1pPr>
              <a:defRPr/>
            </a:lvl1pPr>
          </a:lstStyle>
          <a:p>
            <a:pPr>
              <a:defRPr/>
            </a:pPr>
            <a:fld id="{2CFBBDD0-192A-4756-B68F-9B95492AA6A4}" type="slidenum">
              <a:rPr lang="fr-FR" altLang="en-US"/>
              <a:pPr>
                <a:defRPr/>
              </a:pPr>
              <a:t>‹N›</a:t>
            </a:fld>
            <a:endParaRPr lang="fr-FR" altLang="en-US"/>
          </a:p>
        </p:txBody>
      </p:sp>
    </p:spTree>
    <p:extLst>
      <p:ext uri="{BB962C8B-B14F-4D97-AF65-F5344CB8AC3E}">
        <p14:creationId xmlns:p14="http://schemas.microsoft.com/office/powerpoint/2010/main" val="6242404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F8F8F0B-6B5F-EB20-91B6-61B55BEF5C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5B00FB25-386A-9ECF-2029-4DAC5FBCB7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465FAA7-D4C8-FC03-D27E-4A8590537BA4}"/>
              </a:ext>
            </a:extLst>
          </p:cNvPr>
          <p:cNvSpPr>
            <a:spLocks noGrp="1" noChangeArrowheads="1"/>
          </p:cNvSpPr>
          <p:nvPr>
            <p:ph type="sldNum" sz="quarter" idx="12"/>
          </p:nvPr>
        </p:nvSpPr>
        <p:spPr/>
        <p:txBody>
          <a:bodyPr/>
          <a:lstStyle>
            <a:lvl1pPr>
              <a:defRPr/>
            </a:lvl1pPr>
          </a:lstStyle>
          <a:p>
            <a:pPr>
              <a:defRPr/>
            </a:pPr>
            <a:fld id="{E614FBB2-E969-4755-8BB9-9BA6CFF8122F}" type="slidenum">
              <a:rPr lang="fr-FR" altLang="en-US"/>
              <a:pPr>
                <a:defRPr/>
              </a:pPr>
              <a:t>‹N›</a:t>
            </a:fld>
            <a:endParaRPr lang="fr-FR" altLang="en-US"/>
          </a:p>
        </p:txBody>
      </p:sp>
    </p:spTree>
    <p:extLst>
      <p:ext uri="{BB962C8B-B14F-4D97-AF65-F5344CB8AC3E}">
        <p14:creationId xmlns:p14="http://schemas.microsoft.com/office/powerpoint/2010/main" val="1629840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8FB9527-7B42-22B6-2396-9F25B3C6A8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7093B88-B532-D98B-A81C-2116D89B098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415614FC-5F09-D98B-FE9C-DC87F8A5FAC3}"/>
              </a:ext>
            </a:extLst>
          </p:cNvPr>
          <p:cNvSpPr>
            <a:spLocks noGrp="1" noChangeArrowheads="1"/>
          </p:cNvSpPr>
          <p:nvPr>
            <p:ph type="sldNum" sz="quarter" idx="12"/>
          </p:nvPr>
        </p:nvSpPr>
        <p:spPr/>
        <p:txBody>
          <a:bodyPr/>
          <a:lstStyle>
            <a:lvl1pPr>
              <a:defRPr/>
            </a:lvl1pPr>
          </a:lstStyle>
          <a:p>
            <a:pPr>
              <a:defRPr/>
            </a:pPr>
            <a:fld id="{86617871-34F4-4639-8EDF-D0B79891DC24}" type="slidenum">
              <a:rPr lang="fr-FR" altLang="en-US"/>
              <a:pPr>
                <a:defRPr/>
              </a:pPr>
              <a:t>‹N›</a:t>
            </a:fld>
            <a:endParaRPr lang="fr-FR" altLang="en-US"/>
          </a:p>
        </p:txBody>
      </p:sp>
    </p:spTree>
    <p:extLst>
      <p:ext uri="{BB962C8B-B14F-4D97-AF65-F5344CB8AC3E}">
        <p14:creationId xmlns:p14="http://schemas.microsoft.com/office/powerpoint/2010/main" val="14048759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B3EBDAC-2D4A-17F9-4265-A7A0B419563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00D106D-E588-557B-5293-2383D412E5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591C5693-2C76-32B6-1E03-B7A7619159AF}"/>
              </a:ext>
            </a:extLst>
          </p:cNvPr>
          <p:cNvSpPr>
            <a:spLocks noGrp="1" noChangeArrowheads="1"/>
          </p:cNvSpPr>
          <p:nvPr>
            <p:ph type="sldNum" sz="quarter" idx="12"/>
          </p:nvPr>
        </p:nvSpPr>
        <p:spPr/>
        <p:txBody>
          <a:bodyPr/>
          <a:lstStyle>
            <a:lvl1pPr>
              <a:defRPr/>
            </a:lvl1pPr>
          </a:lstStyle>
          <a:p>
            <a:pPr>
              <a:defRPr/>
            </a:pPr>
            <a:fld id="{A19E7F88-FD37-43FB-AD1B-D51D87764B55}" type="slidenum">
              <a:rPr lang="fr-FR" altLang="en-US"/>
              <a:pPr>
                <a:defRPr/>
              </a:pPr>
              <a:t>‹N›</a:t>
            </a:fld>
            <a:endParaRPr lang="fr-FR" altLang="en-US"/>
          </a:p>
        </p:txBody>
      </p:sp>
    </p:spTree>
    <p:extLst>
      <p:ext uri="{BB962C8B-B14F-4D97-AF65-F5344CB8AC3E}">
        <p14:creationId xmlns:p14="http://schemas.microsoft.com/office/powerpoint/2010/main" val="38915451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3D5193-8F2A-FDA8-14D3-82BD1EF348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6EEA9288-E2BB-6B90-5AC3-58A47E10E0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662C6096-3919-7FE7-489D-4A6240224CC2}"/>
              </a:ext>
            </a:extLst>
          </p:cNvPr>
          <p:cNvSpPr>
            <a:spLocks noGrp="1" noChangeArrowheads="1"/>
          </p:cNvSpPr>
          <p:nvPr>
            <p:ph type="sldNum" sz="quarter" idx="12"/>
          </p:nvPr>
        </p:nvSpPr>
        <p:spPr/>
        <p:txBody>
          <a:bodyPr/>
          <a:lstStyle>
            <a:lvl1pPr>
              <a:defRPr/>
            </a:lvl1pPr>
          </a:lstStyle>
          <a:p>
            <a:pPr>
              <a:defRPr/>
            </a:pPr>
            <a:fld id="{D3B29803-3DD6-4903-B08B-FF77488DA161}" type="slidenum">
              <a:rPr lang="fr-FR" altLang="en-US"/>
              <a:pPr>
                <a:defRPr/>
              </a:pPr>
              <a:t>‹N›</a:t>
            </a:fld>
            <a:endParaRPr lang="fr-FR" altLang="en-US"/>
          </a:p>
        </p:txBody>
      </p:sp>
    </p:spTree>
    <p:extLst>
      <p:ext uri="{BB962C8B-B14F-4D97-AF65-F5344CB8AC3E}">
        <p14:creationId xmlns:p14="http://schemas.microsoft.com/office/powerpoint/2010/main" val="29502738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8565AB-FAE8-006C-AABF-3F734481B2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E778C04-7940-6F58-5CA0-DF5E2D3F0D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DF82055C-DF77-8B01-2A76-DE1A6CAAAB31}"/>
              </a:ext>
            </a:extLst>
          </p:cNvPr>
          <p:cNvSpPr>
            <a:spLocks noGrp="1" noChangeArrowheads="1"/>
          </p:cNvSpPr>
          <p:nvPr>
            <p:ph type="sldNum" sz="quarter" idx="12"/>
          </p:nvPr>
        </p:nvSpPr>
        <p:spPr/>
        <p:txBody>
          <a:bodyPr/>
          <a:lstStyle>
            <a:lvl1pPr>
              <a:defRPr/>
            </a:lvl1pPr>
          </a:lstStyle>
          <a:p>
            <a:pPr>
              <a:defRPr/>
            </a:pPr>
            <a:fld id="{ACC2CC33-761F-4E59-9846-EF6DA17B04BE}" type="slidenum">
              <a:rPr lang="fr-FR" altLang="en-US"/>
              <a:pPr>
                <a:defRPr/>
              </a:pPr>
              <a:t>‹N›</a:t>
            </a:fld>
            <a:endParaRPr lang="fr-FR" altLang="en-US"/>
          </a:p>
        </p:txBody>
      </p:sp>
    </p:spTree>
    <p:extLst>
      <p:ext uri="{BB962C8B-B14F-4D97-AF65-F5344CB8AC3E}">
        <p14:creationId xmlns:p14="http://schemas.microsoft.com/office/powerpoint/2010/main" val="1979626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4EC7B2-2F5E-C0CC-6D77-48C95F4853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67BC7C6-0FB3-07BD-89C2-B5B4158FF80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6A0DC33-4E46-BCC2-5DE7-F7C30E98CB1B}"/>
              </a:ext>
            </a:extLst>
          </p:cNvPr>
          <p:cNvSpPr>
            <a:spLocks noGrp="1" noChangeArrowheads="1"/>
          </p:cNvSpPr>
          <p:nvPr>
            <p:ph type="sldNum" sz="quarter" idx="12"/>
          </p:nvPr>
        </p:nvSpPr>
        <p:spPr/>
        <p:txBody>
          <a:bodyPr/>
          <a:lstStyle>
            <a:lvl1pPr>
              <a:defRPr/>
            </a:lvl1pPr>
          </a:lstStyle>
          <a:p>
            <a:pPr>
              <a:defRPr/>
            </a:pPr>
            <a:fld id="{5E5ABE86-7700-4568-A20A-ED64E89B3C3C}" type="slidenum">
              <a:rPr lang="fr-FR" altLang="en-US"/>
              <a:pPr>
                <a:defRPr/>
              </a:pPr>
              <a:t>‹N›</a:t>
            </a:fld>
            <a:endParaRPr lang="fr-FR" altLang="en-US"/>
          </a:p>
        </p:txBody>
      </p:sp>
    </p:spTree>
    <p:extLst>
      <p:ext uri="{BB962C8B-B14F-4D97-AF65-F5344CB8AC3E}">
        <p14:creationId xmlns:p14="http://schemas.microsoft.com/office/powerpoint/2010/main" val="9461652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704EE-12A2-FADF-8F4D-DEA5159959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6E2AB57-EEB9-AF31-4029-7A13FBDCBE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A5061B6-B9E7-0BF1-767C-D1BD3921764C}"/>
              </a:ext>
            </a:extLst>
          </p:cNvPr>
          <p:cNvSpPr>
            <a:spLocks noGrp="1" noChangeArrowheads="1"/>
          </p:cNvSpPr>
          <p:nvPr>
            <p:ph type="sldNum" sz="quarter" idx="12"/>
          </p:nvPr>
        </p:nvSpPr>
        <p:spPr/>
        <p:txBody>
          <a:bodyPr/>
          <a:lstStyle>
            <a:lvl1pPr>
              <a:defRPr/>
            </a:lvl1pPr>
          </a:lstStyle>
          <a:p>
            <a:pPr>
              <a:defRPr/>
            </a:pPr>
            <a:fld id="{CD41A304-54BD-440C-8163-444359BE1F5D}" type="slidenum">
              <a:rPr lang="fr-FR" altLang="en-US"/>
              <a:pPr>
                <a:defRPr/>
              </a:pPr>
              <a:t>‹N›</a:t>
            </a:fld>
            <a:endParaRPr lang="fr-FR" altLang="en-US"/>
          </a:p>
        </p:txBody>
      </p:sp>
    </p:spTree>
    <p:extLst>
      <p:ext uri="{BB962C8B-B14F-4D97-AF65-F5344CB8AC3E}">
        <p14:creationId xmlns:p14="http://schemas.microsoft.com/office/powerpoint/2010/main" val="23802804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CEED38-1EB8-9E30-EEE0-54B500743A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0365C95-7008-E6BF-64BB-8D60980838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038B0FD-1742-6979-73C7-9284034D74FF}"/>
              </a:ext>
            </a:extLst>
          </p:cNvPr>
          <p:cNvSpPr>
            <a:spLocks noGrp="1" noChangeArrowheads="1"/>
          </p:cNvSpPr>
          <p:nvPr>
            <p:ph type="sldNum" sz="quarter" idx="12"/>
          </p:nvPr>
        </p:nvSpPr>
        <p:spPr/>
        <p:txBody>
          <a:bodyPr/>
          <a:lstStyle>
            <a:lvl1pPr>
              <a:defRPr/>
            </a:lvl1pPr>
          </a:lstStyle>
          <a:p>
            <a:pPr>
              <a:defRPr/>
            </a:pPr>
            <a:fld id="{F07921F9-9B6E-456E-BEEA-9D032F526A45}" type="slidenum">
              <a:rPr lang="fr-FR" altLang="en-US"/>
              <a:pPr>
                <a:defRPr/>
              </a:pPr>
              <a:t>‹N›</a:t>
            </a:fld>
            <a:endParaRPr lang="fr-FR" altLang="en-US"/>
          </a:p>
        </p:txBody>
      </p:sp>
    </p:spTree>
    <p:extLst>
      <p:ext uri="{BB962C8B-B14F-4D97-AF65-F5344CB8AC3E}">
        <p14:creationId xmlns:p14="http://schemas.microsoft.com/office/powerpoint/2010/main" val="14525960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E5F3DD4-CE7B-CBEC-4C7B-621A4B66DBA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545B130-75BD-B33B-5C19-08AB32D6E5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9D2896B-377D-42E5-F951-2C849E783B22}"/>
              </a:ext>
            </a:extLst>
          </p:cNvPr>
          <p:cNvSpPr>
            <a:spLocks noGrp="1" noChangeArrowheads="1"/>
          </p:cNvSpPr>
          <p:nvPr>
            <p:ph type="sldNum" sz="quarter" idx="12"/>
          </p:nvPr>
        </p:nvSpPr>
        <p:spPr/>
        <p:txBody>
          <a:bodyPr/>
          <a:lstStyle>
            <a:lvl1pPr>
              <a:defRPr/>
            </a:lvl1pPr>
          </a:lstStyle>
          <a:p>
            <a:pPr>
              <a:defRPr/>
            </a:pPr>
            <a:fld id="{07651D9E-F9BD-4389-B34F-D285464EFA78}" type="slidenum">
              <a:rPr lang="fr-FR" altLang="en-US"/>
              <a:pPr>
                <a:defRPr/>
              </a:pPr>
              <a:t>‹N›</a:t>
            </a:fld>
            <a:endParaRPr lang="fr-FR" altLang="en-US"/>
          </a:p>
        </p:txBody>
      </p:sp>
    </p:spTree>
    <p:extLst>
      <p:ext uri="{BB962C8B-B14F-4D97-AF65-F5344CB8AC3E}">
        <p14:creationId xmlns:p14="http://schemas.microsoft.com/office/powerpoint/2010/main" val="301925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DDBF25B9-EF41-19DC-0194-D1A993E5399E}"/>
              </a:ext>
            </a:extLst>
          </p:cNvPr>
          <p:cNvSpPr>
            <a:spLocks noGrp="1"/>
          </p:cNvSpPr>
          <p:nvPr>
            <p:ph type="dt" sz="half" idx="10"/>
          </p:nvPr>
        </p:nvSpPr>
        <p:spPr/>
        <p:txBody>
          <a:bodyPr/>
          <a:lstStyle>
            <a:lvl1pPr>
              <a:defRPr/>
            </a:lvl1pPr>
          </a:lstStyle>
          <a:p>
            <a:pPr>
              <a:defRPr/>
            </a:pPr>
            <a:fld id="{91E8DC67-3D2B-4E44-B6AC-F236F6B0B4FC}" type="datetimeFigureOut">
              <a:rPr lang="it-IT"/>
              <a:pPr>
                <a:defRPr/>
              </a:pPr>
              <a:t>23/11/2024</a:t>
            </a:fld>
            <a:endParaRPr lang="it-IT"/>
          </a:p>
        </p:txBody>
      </p:sp>
      <p:sp>
        <p:nvSpPr>
          <p:cNvPr id="5" name="Footer Placeholder 4">
            <a:extLst>
              <a:ext uri="{FF2B5EF4-FFF2-40B4-BE49-F238E27FC236}">
                <a16:creationId xmlns:a16="http://schemas.microsoft.com/office/drawing/2014/main" id="{401D8A79-2D23-F326-F8BC-08D06A3D6BF0}"/>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C6B0D538-2343-9949-2086-B2D2CDD1294A}"/>
              </a:ext>
            </a:extLst>
          </p:cNvPr>
          <p:cNvSpPr>
            <a:spLocks noGrp="1"/>
          </p:cNvSpPr>
          <p:nvPr>
            <p:ph type="sldNum" sz="quarter" idx="12"/>
          </p:nvPr>
        </p:nvSpPr>
        <p:spPr/>
        <p:txBody>
          <a:bodyPr/>
          <a:lstStyle>
            <a:lvl1pPr>
              <a:defRPr/>
            </a:lvl1pPr>
          </a:lstStyle>
          <a:p>
            <a:pPr>
              <a:defRPr/>
            </a:pPr>
            <a:fld id="{68382880-7FCD-49E7-84B0-36B9F83ED0F7}" type="slidenum">
              <a:rPr lang="it-IT" altLang="en-US"/>
              <a:pPr>
                <a:defRPr/>
              </a:pPr>
              <a:t>‹N›</a:t>
            </a:fld>
            <a:endParaRPr lang="it-IT" altLang="en-US"/>
          </a:p>
        </p:txBody>
      </p:sp>
    </p:spTree>
    <p:extLst>
      <p:ext uri="{BB962C8B-B14F-4D97-AF65-F5344CB8AC3E}">
        <p14:creationId xmlns:p14="http://schemas.microsoft.com/office/powerpoint/2010/main" val="33313492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55FFE8B-7FAD-7A57-C141-64B6296B62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A358113-59A9-73CF-53C2-744766C50C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5EEF42B-85AA-B494-8763-515CE3DD62D7}"/>
              </a:ext>
            </a:extLst>
          </p:cNvPr>
          <p:cNvSpPr>
            <a:spLocks noGrp="1" noChangeArrowheads="1"/>
          </p:cNvSpPr>
          <p:nvPr>
            <p:ph type="sldNum" sz="quarter" idx="12"/>
          </p:nvPr>
        </p:nvSpPr>
        <p:spPr/>
        <p:txBody>
          <a:bodyPr/>
          <a:lstStyle>
            <a:lvl1pPr>
              <a:defRPr/>
            </a:lvl1pPr>
          </a:lstStyle>
          <a:p>
            <a:pPr>
              <a:defRPr/>
            </a:pPr>
            <a:fld id="{B97B9369-93D2-436E-979A-0CDF926A3FBF}" type="slidenum">
              <a:rPr lang="fr-FR" altLang="en-US"/>
              <a:pPr>
                <a:defRPr/>
              </a:pPr>
              <a:t>‹N›</a:t>
            </a:fld>
            <a:endParaRPr lang="fr-FR" altLang="en-US"/>
          </a:p>
        </p:txBody>
      </p:sp>
    </p:spTree>
    <p:extLst>
      <p:ext uri="{BB962C8B-B14F-4D97-AF65-F5344CB8AC3E}">
        <p14:creationId xmlns:p14="http://schemas.microsoft.com/office/powerpoint/2010/main" val="21226504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4E888DB-840B-D05C-65C5-E42EA041A7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7BAF5E57-84D8-AA2D-73A8-765EC29D442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F0A5415-8318-85BC-4CD8-D9D84DAF134B}"/>
              </a:ext>
            </a:extLst>
          </p:cNvPr>
          <p:cNvSpPr>
            <a:spLocks noGrp="1" noChangeArrowheads="1"/>
          </p:cNvSpPr>
          <p:nvPr>
            <p:ph type="sldNum" sz="quarter" idx="12"/>
          </p:nvPr>
        </p:nvSpPr>
        <p:spPr/>
        <p:txBody>
          <a:bodyPr/>
          <a:lstStyle>
            <a:lvl1pPr>
              <a:defRPr/>
            </a:lvl1pPr>
          </a:lstStyle>
          <a:p>
            <a:pPr>
              <a:defRPr/>
            </a:pPr>
            <a:fld id="{830D30C9-C273-4488-8A7F-4612626A5175}" type="slidenum">
              <a:rPr lang="fr-FR" altLang="en-US"/>
              <a:pPr>
                <a:defRPr/>
              </a:pPr>
              <a:t>‹N›</a:t>
            </a:fld>
            <a:endParaRPr lang="fr-FR" altLang="en-US"/>
          </a:p>
        </p:txBody>
      </p:sp>
    </p:spTree>
    <p:extLst>
      <p:ext uri="{BB962C8B-B14F-4D97-AF65-F5344CB8AC3E}">
        <p14:creationId xmlns:p14="http://schemas.microsoft.com/office/powerpoint/2010/main" val="6297440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40CBADC-2B89-DEB7-9AEC-31DD7623F55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86C6083C-EDEE-850F-6F12-85FCF05A2D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65128491-CF94-BC80-3D91-9804DA0EAE06}"/>
              </a:ext>
            </a:extLst>
          </p:cNvPr>
          <p:cNvSpPr>
            <a:spLocks noGrp="1" noChangeArrowheads="1"/>
          </p:cNvSpPr>
          <p:nvPr>
            <p:ph type="sldNum" sz="quarter" idx="12"/>
          </p:nvPr>
        </p:nvSpPr>
        <p:spPr/>
        <p:txBody>
          <a:bodyPr/>
          <a:lstStyle>
            <a:lvl1pPr>
              <a:defRPr/>
            </a:lvl1pPr>
          </a:lstStyle>
          <a:p>
            <a:pPr>
              <a:defRPr/>
            </a:pPr>
            <a:fld id="{BC110D6F-51CA-4D8E-9C69-565D1E196D75}" type="slidenum">
              <a:rPr lang="fr-FR" altLang="en-US"/>
              <a:pPr>
                <a:defRPr/>
              </a:pPr>
              <a:t>‹N›</a:t>
            </a:fld>
            <a:endParaRPr lang="fr-FR" altLang="en-US"/>
          </a:p>
        </p:txBody>
      </p:sp>
    </p:spTree>
    <p:extLst>
      <p:ext uri="{BB962C8B-B14F-4D97-AF65-F5344CB8AC3E}">
        <p14:creationId xmlns:p14="http://schemas.microsoft.com/office/powerpoint/2010/main" val="16078279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9174BD6-CA9D-7E4B-941A-C34A633BDF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A49A4F9-CE89-1015-649B-AFD226C7FBF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CA59ABAC-D320-1720-C88E-5C932126D275}"/>
              </a:ext>
            </a:extLst>
          </p:cNvPr>
          <p:cNvSpPr>
            <a:spLocks noGrp="1" noChangeArrowheads="1"/>
          </p:cNvSpPr>
          <p:nvPr>
            <p:ph type="sldNum" sz="quarter" idx="12"/>
          </p:nvPr>
        </p:nvSpPr>
        <p:spPr/>
        <p:txBody>
          <a:bodyPr/>
          <a:lstStyle>
            <a:lvl1pPr>
              <a:defRPr/>
            </a:lvl1pPr>
          </a:lstStyle>
          <a:p>
            <a:pPr>
              <a:defRPr/>
            </a:pPr>
            <a:fld id="{0E5EAAE3-9A8A-43D4-A2E3-9F7483DF564A}" type="slidenum">
              <a:rPr lang="fr-FR" altLang="en-US"/>
              <a:pPr>
                <a:defRPr/>
              </a:pPr>
              <a:t>‹N›</a:t>
            </a:fld>
            <a:endParaRPr lang="fr-FR" altLang="en-US"/>
          </a:p>
        </p:txBody>
      </p:sp>
    </p:spTree>
    <p:extLst>
      <p:ext uri="{BB962C8B-B14F-4D97-AF65-F5344CB8AC3E}">
        <p14:creationId xmlns:p14="http://schemas.microsoft.com/office/powerpoint/2010/main" val="42607777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9A38C31-4688-CEFD-44D5-F60FC910B6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28AF69E-1BCA-5AC9-40A3-8CF6FDCA42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05D07D1-F31A-B73D-9C99-64390CDB84E2}"/>
              </a:ext>
            </a:extLst>
          </p:cNvPr>
          <p:cNvSpPr>
            <a:spLocks noGrp="1" noChangeArrowheads="1"/>
          </p:cNvSpPr>
          <p:nvPr>
            <p:ph type="sldNum" sz="quarter" idx="12"/>
          </p:nvPr>
        </p:nvSpPr>
        <p:spPr/>
        <p:txBody>
          <a:bodyPr/>
          <a:lstStyle>
            <a:lvl1pPr>
              <a:defRPr/>
            </a:lvl1pPr>
          </a:lstStyle>
          <a:p>
            <a:pPr>
              <a:defRPr/>
            </a:pPr>
            <a:fld id="{68D2D29E-65BB-495B-9139-8F8D3D758D21}" type="slidenum">
              <a:rPr lang="it-IT" altLang="en-US"/>
              <a:pPr>
                <a:defRPr/>
              </a:pPr>
              <a:t>‹N›</a:t>
            </a:fld>
            <a:endParaRPr lang="it-IT" altLang="en-US"/>
          </a:p>
        </p:txBody>
      </p:sp>
    </p:spTree>
    <p:extLst>
      <p:ext uri="{BB962C8B-B14F-4D97-AF65-F5344CB8AC3E}">
        <p14:creationId xmlns:p14="http://schemas.microsoft.com/office/powerpoint/2010/main" val="31385485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10333A-AA32-D5A0-1D7A-7603CB8E51A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85C6DE3-2422-E0CF-BB19-DC9B1A3327A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D5F5FD5-4064-A122-73D2-DAA5263011AA}"/>
              </a:ext>
            </a:extLst>
          </p:cNvPr>
          <p:cNvSpPr>
            <a:spLocks noGrp="1" noChangeArrowheads="1"/>
          </p:cNvSpPr>
          <p:nvPr>
            <p:ph type="sldNum" sz="quarter" idx="12"/>
          </p:nvPr>
        </p:nvSpPr>
        <p:spPr/>
        <p:txBody>
          <a:bodyPr/>
          <a:lstStyle>
            <a:lvl1pPr>
              <a:defRPr/>
            </a:lvl1pPr>
          </a:lstStyle>
          <a:p>
            <a:pPr>
              <a:defRPr/>
            </a:pPr>
            <a:fld id="{26FF6850-6D7D-4E07-AF27-66CEFFC090FC}" type="slidenum">
              <a:rPr lang="it-IT" altLang="en-US"/>
              <a:pPr>
                <a:defRPr/>
              </a:pPr>
              <a:t>‹N›</a:t>
            </a:fld>
            <a:endParaRPr lang="it-IT" altLang="en-US"/>
          </a:p>
        </p:txBody>
      </p:sp>
    </p:spTree>
    <p:extLst>
      <p:ext uri="{BB962C8B-B14F-4D97-AF65-F5344CB8AC3E}">
        <p14:creationId xmlns:p14="http://schemas.microsoft.com/office/powerpoint/2010/main" val="5593024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6B7D00-DF59-A84B-EF1B-36E4E7B319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251EB39-1659-7255-486E-619BAE78B44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CADE462-14D9-5C5C-B0D2-E1A09B8B3E2F}"/>
              </a:ext>
            </a:extLst>
          </p:cNvPr>
          <p:cNvSpPr>
            <a:spLocks noGrp="1" noChangeArrowheads="1"/>
          </p:cNvSpPr>
          <p:nvPr>
            <p:ph type="sldNum" sz="quarter" idx="12"/>
          </p:nvPr>
        </p:nvSpPr>
        <p:spPr/>
        <p:txBody>
          <a:bodyPr/>
          <a:lstStyle>
            <a:lvl1pPr>
              <a:defRPr/>
            </a:lvl1pPr>
          </a:lstStyle>
          <a:p>
            <a:pPr>
              <a:defRPr/>
            </a:pPr>
            <a:fld id="{AF789E81-050C-46E7-BE33-D5A2B346FF13}" type="slidenum">
              <a:rPr lang="it-IT" altLang="en-US"/>
              <a:pPr>
                <a:defRPr/>
              </a:pPr>
              <a:t>‹N›</a:t>
            </a:fld>
            <a:endParaRPr lang="it-IT" altLang="en-US"/>
          </a:p>
        </p:txBody>
      </p:sp>
    </p:spTree>
    <p:extLst>
      <p:ext uri="{BB962C8B-B14F-4D97-AF65-F5344CB8AC3E}">
        <p14:creationId xmlns:p14="http://schemas.microsoft.com/office/powerpoint/2010/main" val="9886264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22CF98-0855-FF50-5E07-50DC41C858B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2E1D449-121A-14A9-E0AB-765B2F2FB1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6E8408C-71AB-0727-4A79-791D5FC1E81F}"/>
              </a:ext>
            </a:extLst>
          </p:cNvPr>
          <p:cNvSpPr>
            <a:spLocks noGrp="1" noChangeArrowheads="1"/>
          </p:cNvSpPr>
          <p:nvPr>
            <p:ph type="sldNum" sz="quarter" idx="12"/>
          </p:nvPr>
        </p:nvSpPr>
        <p:spPr/>
        <p:txBody>
          <a:bodyPr/>
          <a:lstStyle>
            <a:lvl1pPr>
              <a:defRPr/>
            </a:lvl1pPr>
          </a:lstStyle>
          <a:p>
            <a:pPr>
              <a:defRPr/>
            </a:pPr>
            <a:fld id="{81166729-C281-4CBA-8A7F-EED810D9492A}" type="slidenum">
              <a:rPr lang="it-IT" altLang="en-US"/>
              <a:pPr>
                <a:defRPr/>
              </a:pPr>
              <a:t>‹N›</a:t>
            </a:fld>
            <a:endParaRPr lang="it-IT" altLang="en-US"/>
          </a:p>
        </p:txBody>
      </p:sp>
    </p:spTree>
    <p:extLst>
      <p:ext uri="{BB962C8B-B14F-4D97-AF65-F5344CB8AC3E}">
        <p14:creationId xmlns:p14="http://schemas.microsoft.com/office/powerpoint/2010/main" val="115058168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D6B1AAB-43E6-FEFE-492F-06343106B62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43354136-4DE1-4FE4-8A1B-A2D0584D381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61F21BB9-A697-F9E0-412B-D94A27FE699E}"/>
              </a:ext>
            </a:extLst>
          </p:cNvPr>
          <p:cNvSpPr>
            <a:spLocks noGrp="1" noChangeArrowheads="1"/>
          </p:cNvSpPr>
          <p:nvPr>
            <p:ph type="sldNum" sz="quarter" idx="12"/>
          </p:nvPr>
        </p:nvSpPr>
        <p:spPr/>
        <p:txBody>
          <a:bodyPr/>
          <a:lstStyle>
            <a:lvl1pPr>
              <a:defRPr/>
            </a:lvl1pPr>
          </a:lstStyle>
          <a:p>
            <a:pPr>
              <a:defRPr/>
            </a:pPr>
            <a:fld id="{C3269C73-5563-4BD2-BFF1-5521481AFF24}" type="slidenum">
              <a:rPr lang="it-IT" altLang="en-US"/>
              <a:pPr>
                <a:defRPr/>
              </a:pPr>
              <a:t>‹N›</a:t>
            </a:fld>
            <a:endParaRPr lang="it-IT" altLang="en-US"/>
          </a:p>
        </p:txBody>
      </p:sp>
    </p:spTree>
    <p:extLst>
      <p:ext uri="{BB962C8B-B14F-4D97-AF65-F5344CB8AC3E}">
        <p14:creationId xmlns:p14="http://schemas.microsoft.com/office/powerpoint/2010/main" val="2706742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7B9A34C-84EB-64FA-A94D-8CEADC176E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4523847-9233-03A9-67FB-6EB2A1188B7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F3AD15E-2D5E-C20C-FB82-7BF0C0033E92}"/>
              </a:ext>
            </a:extLst>
          </p:cNvPr>
          <p:cNvSpPr>
            <a:spLocks noGrp="1" noChangeArrowheads="1"/>
          </p:cNvSpPr>
          <p:nvPr>
            <p:ph type="sldNum" sz="quarter" idx="12"/>
          </p:nvPr>
        </p:nvSpPr>
        <p:spPr/>
        <p:txBody>
          <a:bodyPr/>
          <a:lstStyle>
            <a:lvl1pPr>
              <a:defRPr/>
            </a:lvl1pPr>
          </a:lstStyle>
          <a:p>
            <a:pPr>
              <a:defRPr/>
            </a:pPr>
            <a:fld id="{4FA726CC-C786-4DC3-B6E1-31852E7273DF}" type="slidenum">
              <a:rPr lang="it-IT" altLang="en-US"/>
              <a:pPr>
                <a:defRPr/>
              </a:pPr>
              <a:t>‹N›</a:t>
            </a:fld>
            <a:endParaRPr lang="it-IT" altLang="en-US"/>
          </a:p>
        </p:txBody>
      </p:sp>
    </p:spTree>
    <p:extLst>
      <p:ext uri="{BB962C8B-B14F-4D97-AF65-F5344CB8AC3E}">
        <p14:creationId xmlns:p14="http://schemas.microsoft.com/office/powerpoint/2010/main" val="1592052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DA4821F-9947-96F6-4774-73FA33FEF896}"/>
              </a:ext>
            </a:extLst>
          </p:cNvPr>
          <p:cNvSpPr>
            <a:spLocks noGrp="1"/>
          </p:cNvSpPr>
          <p:nvPr>
            <p:ph type="dt" sz="half" idx="10"/>
          </p:nvPr>
        </p:nvSpPr>
        <p:spPr/>
        <p:txBody>
          <a:bodyPr/>
          <a:lstStyle>
            <a:lvl1pPr>
              <a:defRPr/>
            </a:lvl1pPr>
          </a:lstStyle>
          <a:p>
            <a:pPr>
              <a:defRPr/>
            </a:pPr>
            <a:fld id="{819A6A7A-CC57-4312-A98C-3FDAC5B03549}" type="datetimeFigureOut">
              <a:rPr lang="it-IT"/>
              <a:pPr>
                <a:defRPr/>
              </a:pPr>
              <a:t>23/11/2024</a:t>
            </a:fld>
            <a:endParaRPr lang="it-IT"/>
          </a:p>
        </p:txBody>
      </p:sp>
      <p:sp>
        <p:nvSpPr>
          <p:cNvPr id="5" name="Footer Placeholder 4">
            <a:extLst>
              <a:ext uri="{FF2B5EF4-FFF2-40B4-BE49-F238E27FC236}">
                <a16:creationId xmlns:a16="http://schemas.microsoft.com/office/drawing/2014/main" id="{FF8F830F-E18C-7780-68B8-65842391F7B8}"/>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3B17608E-9E20-C943-1A0B-103385CFF43D}"/>
              </a:ext>
            </a:extLst>
          </p:cNvPr>
          <p:cNvSpPr>
            <a:spLocks noGrp="1"/>
          </p:cNvSpPr>
          <p:nvPr>
            <p:ph type="sldNum" sz="quarter" idx="12"/>
          </p:nvPr>
        </p:nvSpPr>
        <p:spPr/>
        <p:txBody>
          <a:bodyPr/>
          <a:lstStyle>
            <a:lvl1pPr>
              <a:defRPr/>
            </a:lvl1pPr>
          </a:lstStyle>
          <a:p>
            <a:pPr>
              <a:defRPr/>
            </a:pPr>
            <a:fld id="{3328BA76-824D-44B8-A1DD-3D009477A909}" type="slidenum">
              <a:rPr lang="it-IT" altLang="en-US"/>
              <a:pPr>
                <a:defRPr/>
              </a:pPr>
              <a:t>‹N›</a:t>
            </a:fld>
            <a:endParaRPr lang="it-IT" altLang="en-US"/>
          </a:p>
        </p:txBody>
      </p:sp>
    </p:spTree>
    <p:extLst>
      <p:ext uri="{BB962C8B-B14F-4D97-AF65-F5344CB8AC3E}">
        <p14:creationId xmlns:p14="http://schemas.microsoft.com/office/powerpoint/2010/main" val="21808550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FEB91A-D868-375F-06F6-A929C351CA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A86ADB2D-D038-2B74-E2DF-880FBDF642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0049F0B5-CD4D-247E-721A-9423BD2FBFE3}"/>
              </a:ext>
            </a:extLst>
          </p:cNvPr>
          <p:cNvSpPr>
            <a:spLocks noGrp="1" noChangeArrowheads="1"/>
          </p:cNvSpPr>
          <p:nvPr>
            <p:ph type="sldNum" sz="quarter" idx="12"/>
          </p:nvPr>
        </p:nvSpPr>
        <p:spPr/>
        <p:txBody>
          <a:bodyPr/>
          <a:lstStyle>
            <a:lvl1pPr>
              <a:defRPr/>
            </a:lvl1pPr>
          </a:lstStyle>
          <a:p>
            <a:pPr>
              <a:defRPr/>
            </a:pPr>
            <a:fld id="{4D324C5D-2A5D-4B85-8977-5D5BCA6F5AC2}" type="slidenum">
              <a:rPr lang="it-IT" altLang="en-US"/>
              <a:pPr>
                <a:defRPr/>
              </a:pPr>
              <a:t>‹N›</a:t>
            </a:fld>
            <a:endParaRPr lang="it-IT" altLang="en-US"/>
          </a:p>
        </p:txBody>
      </p:sp>
    </p:spTree>
    <p:extLst>
      <p:ext uri="{BB962C8B-B14F-4D97-AF65-F5344CB8AC3E}">
        <p14:creationId xmlns:p14="http://schemas.microsoft.com/office/powerpoint/2010/main" val="32827858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4CA41C-E9A8-E2A0-E5A9-757EA08DBB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D62D9A8-A939-14BD-E70E-9A154C99364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E967C3A-F94E-299B-FA4B-CF5DA192712D}"/>
              </a:ext>
            </a:extLst>
          </p:cNvPr>
          <p:cNvSpPr>
            <a:spLocks noGrp="1" noChangeArrowheads="1"/>
          </p:cNvSpPr>
          <p:nvPr>
            <p:ph type="sldNum" sz="quarter" idx="12"/>
          </p:nvPr>
        </p:nvSpPr>
        <p:spPr/>
        <p:txBody>
          <a:bodyPr/>
          <a:lstStyle>
            <a:lvl1pPr>
              <a:defRPr/>
            </a:lvl1pPr>
          </a:lstStyle>
          <a:p>
            <a:pPr>
              <a:defRPr/>
            </a:pPr>
            <a:fld id="{2F4B34ED-B2F9-47A8-B28F-75CECB04E201}" type="slidenum">
              <a:rPr lang="it-IT" altLang="en-US"/>
              <a:pPr>
                <a:defRPr/>
              </a:pPr>
              <a:t>‹N›</a:t>
            </a:fld>
            <a:endParaRPr lang="it-IT" altLang="en-US"/>
          </a:p>
        </p:txBody>
      </p:sp>
    </p:spTree>
    <p:extLst>
      <p:ext uri="{BB962C8B-B14F-4D97-AF65-F5344CB8AC3E}">
        <p14:creationId xmlns:p14="http://schemas.microsoft.com/office/powerpoint/2010/main" val="1178717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A227634-E340-C1A3-3B3E-C743863301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E7D2AA-AEBC-7067-FF33-A7EE824167B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302ABE6-97C3-136D-1655-F5C3B85BD8C9}"/>
              </a:ext>
            </a:extLst>
          </p:cNvPr>
          <p:cNvSpPr>
            <a:spLocks noGrp="1" noChangeArrowheads="1"/>
          </p:cNvSpPr>
          <p:nvPr>
            <p:ph type="sldNum" sz="quarter" idx="12"/>
          </p:nvPr>
        </p:nvSpPr>
        <p:spPr/>
        <p:txBody>
          <a:bodyPr/>
          <a:lstStyle>
            <a:lvl1pPr>
              <a:defRPr/>
            </a:lvl1pPr>
          </a:lstStyle>
          <a:p>
            <a:pPr>
              <a:defRPr/>
            </a:pPr>
            <a:fld id="{A3E4EE3F-8299-4DEA-8434-C02AE1CACB7A}" type="slidenum">
              <a:rPr lang="it-IT" altLang="en-US"/>
              <a:pPr>
                <a:defRPr/>
              </a:pPr>
              <a:t>‹N›</a:t>
            </a:fld>
            <a:endParaRPr lang="it-IT" altLang="en-US"/>
          </a:p>
        </p:txBody>
      </p:sp>
    </p:spTree>
    <p:extLst>
      <p:ext uri="{BB962C8B-B14F-4D97-AF65-F5344CB8AC3E}">
        <p14:creationId xmlns:p14="http://schemas.microsoft.com/office/powerpoint/2010/main" val="359613459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FB8374-15B6-6336-9809-008D1638AB1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1410651-EC72-5312-D4D0-FE4D71F265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12337E0-0540-57D1-AB69-CE7FA683FCC4}"/>
              </a:ext>
            </a:extLst>
          </p:cNvPr>
          <p:cNvSpPr>
            <a:spLocks noGrp="1" noChangeArrowheads="1"/>
          </p:cNvSpPr>
          <p:nvPr>
            <p:ph type="sldNum" sz="quarter" idx="12"/>
          </p:nvPr>
        </p:nvSpPr>
        <p:spPr/>
        <p:txBody>
          <a:bodyPr/>
          <a:lstStyle>
            <a:lvl1pPr>
              <a:defRPr/>
            </a:lvl1pPr>
          </a:lstStyle>
          <a:p>
            <a:pPr>
              <a:defRPr/>
            </a:pPr>
            <a:fld id="{EA0E1013-172E-47A4-8566-F8E7DEF8EB8E}" type="slidenum">
              <a:rPr lang="it-IT" altLang="en-US"/>
              <a:pPr>
                <a:defRPr/>
              </a:pPr>
              <a:t>‹N›</a:t>
            </a:fld>
            <a:endParaRPr lang="it-IT" altLang="en-US"/>
          </a:p>
        </p:txBody>
      </p:sp>
    </p:spTree>
    <p:extLst>
      <p:ext uri="{BB962C8B-B14F-4D97-AF65-F5344CB8AC3E}">
        <p14:creationId xmlns:p14="http://schemas.microsoft.com/office/powerpoint/2010/main" val="37961300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E5DE5D-4C98-E800-9482-86E9CDD42DE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732631B-D7F9-9AF3-0A23-4EE7D35339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A05E325-617F-1E24-6689-7DBF10D234B6}"/>
              </a:ext>
            </a:extLst>
          </p:cNvPr>
          <p:cNvSpPr>
            <a:spLocks noGrp="1" noChangeArrowheads="1"/>
          </p:cNvSpPr>
          <p:nvPr>
            <p:ph type="sldNum" sz="quarter" idx="12"/>
          </p:nvPr>
        </p:nvSpPr>
        <p:spPr/>
        <p:txBody>
          <a:bodyPr/>
          <a:lstStyle>
            <a:lvl1pPr>
              <a:defRPr/>
            </a:lvl1pPr>
          </a:lstStyle>
          <a:p>
            <a:pPr>
              <a:defRPr/>
            </a:pPr>
            <a:fld id="{8A268A25-C0CB-48B7-A0EF-EF100C929B44}" type="slidenum">
              <a:rPr lang="it-IT" altLang="en-US"/>
              <a:pPr>
                <a:defRPr/>
              </a:pPr>
              <a:t>‹N›</a:t>
            </a:fld>
            <a:endParaRPr lang="it-IT" altLang="en-US"/>
          </a:p>
        </p:txBody>
      </p:sp>
    </p:spTree>
    <p:extLst>
      <p:ext uri="{BB962C8B-B14F-4D97-AF65-F5344CB8AC3E}">
        <p14:creationId xmlns:p14="http://schemas.microsoft.com/office/powerpoint/2010/main" val="3136054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8E61D6-5ED7-1220-F47F-6E85F20469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1D1E6CE-EF32-77E5-8CDF-3356C6C855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A17E370-B2AC-002E-607E-F1137924EFF0}"/>
              </a:ext>
            </a:extLst>
          </p:cNvPr>
          <p:cNvSpPr>
            <a:spLocks noGrp="1" noChangeArrowheads="1"/>
          </p:cNvSpPr>
          <p:nvPr>
            <p:ph type="sldNum" sz="quarter" idx="12"/>
          </p:nvPr>
        </p:nvSpPr>
        <p:spPr/>
        <p:txBody>
          <a:bodyPr/>
          <a:lstStyle>
            <a:lvl1pPr>
              <a:defRPr/>
            </a:lvl1pPr>
          </a:lstStyle>
          <a:p>
            <a:pPr>
              <a:defRPr/>
            </a:pPr>
            <a:fld id="{05501888-DC23-4F66-849F-25A38D445015}" type="slidenum">
              <a:rPr lang="it-IT" altLang="en-US"/>
              <a:pPr>
                <a:defRPr/>
              </a:pPr>
              <a:t>‹N›</a:t>
            </a:fld>
            <a:endParaRPr lang="it-IT" altLang="en-US"/>
          </a:p>
        </p:txBody>
      </p:sp>
    </p:spTree>
    <p:extLst>
      <p:ext uri="{BB962C8B-B14F-4D97-AF65-F5344CB8AC3E}">
        <p14:creationId xmlns:p14="http://schemas.microsoft.com/office/powerpoint/2010/main" val="10457950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809C715-9F96-141A-254F-4808EAED34B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4A7D4B8-D453-66BD-9380-0D8CE9C6834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B501EF6D-1B9B-8F93-220B-17AA6AE6216B}"/>
              </a:ext>
            </a:extLst>
          </p:cNvPr>
          <p:cNvSpPr>
            <a:spLocks noGrp="1" noChangeArrowheads="1"/>
          </p:cNvSpPr>
          <p:nvPr>
            <p:ph type="sldNum" sz="quarter" idx="12"/>
          </p:nvPr>
        </p:nvSpPr>
        <p:spPr/>
        <p:txBody>
          <a:bodyPr/>
          <a:lstStyle>
            <a:lvl1pPr>
              <a:defRPr/>
            </a:lvl1pPr>
          </a:lstStyle>
          <a:p>
            <a:pPr>
              <a:defRPr/>
            </a:pPr>
            <a:fld id="{6205BEAD-6940-4E9A-9E6F-4DC09CDA9D4D}" type="slidenum">
              <a:rPr lang="it-IT" altLang="en-US"/>
              <a:pPr>
                <a:defRPr/>
              </a:pPr>
              <a:t>‹N›</a:t>
            </a:fld>
            <a:endParaRPr lang="it-IT" altLang="en-US"/>
          </a:p>
        </p:txBody>
      </p:sp>
    </p:spTree>
    <p:extLst>
      <p:ext uri="{BB962C8B-B14F-4D97-AF65-F5344CB8AC3E}">
        <p14:creationId xmlns:p14="http://schemas.microsoft.com/office/powerpoint/2010/main" val="4242934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C324293-4D37-ADC3-C033-840B91FABF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6C6EB5D-40FF-E681-F31E-D60FC085F6B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07F5865-6570-C8F8-6277-3DD62CC4CDC9}"/>
              </a:ext>
            </a:extLst>
          </p:cNvPr>
          <p:cNvSpPr>
            <a:spLocks noGrp="1" noChangeArrowheads="1"/>
          </p:cNvSpPr>
          <p:nvPr>
            <p:ph type="sldNum" sz="quarter" idx="12"/>
          </p:nvPr>
        </p:nvSpPr>
        <p:spPr/>
        <p:txBody>
          <a:bodyPr/>
          <a:lstStyle>
            <a:lvl1pPr>
              <a:defRPr/>
            </a:lvl1pPr>
          </a:lstStyle>
          <a:p>
            <a:pPr>
              <a:defRPr/>
            </a:pPr>
            <a:fld id="{CEAF909E-7D25-4760-BA05-FDB9DA97ACEA}" type="slidenum">
              <a:rPr lang="it-IT" altLang="en-US"/>
              <a:pPr>
                <a:defRPr/>
              </a:pPr>
              <a:t>‹N›</a:t>
            </a:fld>
            <a:endParaRPr lang="it-IT" altLang="en-US"/>
          </a:p>
        </p:txBody>
      </p:sp>
    </p:spTree>
    <p:extLst>
      <p:ext uri="{BB962C8B-B14F-4D97-AF65-F5344CB8AC3E}">
        <p14:creationId xmlns:p14="http://schemas.microsoft.com/office/powerpoint/2010/main" val="10329597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E1F9B2A-DA00-88CD-0C0B-861B6F3E27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FD00BF4-8C5B-FCB2-FA3F-E6546CDA211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A1C7C83-1CCF-5C22-99C6-4F507311F64D}"/>
              </a:ext>
            </a:extLst>
          </p:cNvPr>
          <p:cNvSpPr>
            <a:spLocks noGrp="1" noChangeArrowheads="1"/>
          </p:cNvSpPr>
          <p:nvPr>
            <p:ph type="sldNum" sz="quarter" idx="12"/>
          </p:nvPr>
        </p:nvSpPr>
        <p:spPr/>
        <p:txBody>
          <a:bodyPr/>
          <a:lstStyle>
            <a:lvl1pPr>
              <a:defRPr/>
            </a:lvl1pPr>
          </a:lstStyle>
          <a:p>
            <a:pPr>
              <a:defRPr/>
            </a:pPr>
            <a:fld id="{DD56BFA9-6659-407A-A7E6-6ACC1B037842}" type="slidenum">
              <a:rPr lang="it-IT" altLang="en-US"/>
              <a:pPr>
                <a:defRPr/>
              </a:pPr>
              <a:t>‹N›</a:t>
            </a:fld>
            <a:endParaRPr lang="it-IT" altLang="en-US"/>
          </a:p>
        </p:txBody>
      </p:sp>
    </p:spTree>
    <p:extLst>
      <p:ext uri="{BB962C8B-B14F-4D97-AF65-F5344CB8AC3E}">
        <p14:creationId xmlns:p14="http://schemas.microsoft.com/office/powerpoint/2010/main" val="2846288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64E3D2D-9C9F-C27D-9694-B5B6825657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E823426-8E45-E6FA-CDC7-6635EFA1B6A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1CB03FC-0753-0A04-9265-94027A42203C}"/>
              </a:ext>
            </a:extLst>
          </p:cNvPr>
          <p:cNvSpPr>
            <a:spLocks noGrp="1" noChangeArrowheads="1"/>
          </p:cNvSpPr>
          <p:nvPr>
            <p:ph type="sldNum" sz="quarter" idx="12"/>
          </p:nvPr>
        </p:nvSpPr>
        <p:spPr/>
        <p:txBody>
          <a:bodyPr/>
          <a:lstStyle>
            <a:lvl1pPr>
              <a:defRPr/>
            </a:lvl1pPr>
          </a:lstStyle>
          <a:p>
            <a:pPr>
              <a:defRPr/>
            </a:pPr>
            <a:fld id="{371EBB31-BD7F-479E-922D-8EA1E6A085B4}" type="slidenum">
              <a:rPr lang="it-IT" altLang="en-US"/>
              <a:pPr>
                <a:defRPr/>
              </a:pPr>
              <a:t>‹N›</a:t>
            </a:fld>
            <a:endParaRPr lang="it-IT" altLang="en-US"/>
          </a:p>
        </p:txBody>
      </p:sp>
    </p:spTree>
    <p:extLst>
      <p:ext uri="{BB962C8B-B14F-4D97-AF65-F5344CB8AC3E}">
        <p14:creationId xmlns:p14="http://schemas.microsoft.com/office/powerpoint/2010/main" val="406533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F65361-E203-74A1-D9DB-50CF1393DB53}"/>
              </a:ext>
            </a:extLst>
          </p:cNvPr>
          <p:cNvSpPr>
            <a:spLocks noGrp="1"/>
          </p:cNvSpPr>
          <p:nvPr>
            <p:ph type="dt" sz="half" idx="10"/>
          </p:nvPr>
        </p:nvSpPr>
        <p:spPr/>
        <p:txBody>
          <a:bodyPr/>
          <a:lstStyle>
            <a:lvl1pPr>
              <a:defRPr/>
            </a:lvl1pPr>
          </a:lstStyle>
          <a:p>
            <a:pPr>
              <a:defRPr/>
            </a:pPr>
            <a:fld id="{19A78804-34DB-415F-A142-12A369FD82BD}" type="datetimeFigureOut">
              <a:rPr lang="it-IT"/>
              <a:pPr>
                <a:defRPr/>
              </a:pPr>
              <a:t>23/11/2024</a:t>
            </a:fld>
            <a:endParaRPr lang="it-IT"/>
          </a:p>
        </p:txBody>
      </p:sp>
      <p:sp>
        <p:nvSpPr>
          <p:cNvPr id="5" name="Footer Placeholder 4">
            <a:extLst>
              <a:ext uri="{FF2B5EF4-FFF2-40B4-BE49-F238E27FC236}">
                <a16:creationId xmlns:a16="http://schemas.microsoft.com/office/drawing/2014/main" id="{CD21FBBF-AC28-5503-38F5-33C278FCE973}"/>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1CB80F90-B425-BDFE-87FB-912838FAD32E}"/>
              </a:ext>
            </a:extLst>
          </p:cNvPr>
          <p:cNvSpPr>
            <a:spLocks noGrp="1"/>
          </p:cNvSpPr>
          <p:nvPr>
            <p:ph type="sldNum" sz="quarter" idx="12"/>
          </p:nvPr>
        </p:nvSpPr>
        <p:spPr/>
        <p:txBody>
          <a:bodyPr/>
          <a:lstStyle>
            <a:lvl1pPr>
              <a:defRPr/>
            </a:lvl1pPr>
          </a:lstStyle>
          <a:p>
            <a:pPr>
              <a:defRPr/>
            </a:pPr>
            <a:fld id="{A77E5826-2CA6-4BF6-97CA-1A6EEEA2F2CA}" type="slidenum">
              <a:rPr lang="it-IT" altLang="en-US"/>
              <a:pPr>
                <a:defRPr/>
              </a:pPr>
              <a:t>‹N›</a:t>
            </a:fld>
            <a:endParaRPr lang="it-IT" altLang="en-US"/>
          </a:p>
        </p:txBody>
      </p:sp>
    </p:spTree>
    <p:extLst>
      <p:ext uri="{BB962C8B-B14F-4D97-AF65-F5344CB8AC3E}">
        <p14:creationId xmlns:p14="http://schemas.microsoft.com/office/powerpoint/2010/main" val="8914399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6A356F-57A6-0765-0EF1-50905F6D58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65505B0-EBF0-BB66-1B95-A3AC950D38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939B9DD-758C-9CA7-1962-0EB30A48686D}"/>
              </a:ext>
            </a:extLst>
          </p:cNvPr>
          <p:cNvSpPr>
            <a:spLocks noGrp="1" noChangeArrowheads="1"/>
          </p:cNvSpPr>
          <p:nvPr>
            <p:ph type="sldNum" sz="quarter" idx="12"/>
          </p:nvPr>
        </p:nvSpPr>
        <p:spPr/>
        <p:txBody>
          <a:bodyPr/>
          <a:lstStyle>
            <a:lvl1pPr>
              <a:defRPr/>
            </a:lvl1pPr>
          </a:lstStyle>
          <a:p>
            <a:pPr>
              <a:defRPr/>
            </a:pPr>
            <a:fld id="{83BB56BA-CDDC-4A2F-BABE-111CBB06C661}" type="slidenum">
              <a:rPr lang="it-IT" altLang="en-US"/>
              <a:pPr>
                <a:defRPr/>
              </a:pPr>
              <a:t>‹N›</a:t>
            </a:fld>
            <a:endParaRPr lang="it-IT" altLang="en-US"/>
          </a:p>
        </p:txBody>
      </p:sp>
    </p:spTree>
    <p:extLst>
      <p:ext uri="{BB962C8B-B14F-4D97-AF65-F5344CB8AC3E}">
        <p14:creationId xmlns:p14="http://schemas.microsoft.com/office/powerpoint/2010/main" val="25178996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FDB69A-153D-FCB2-F56D-52109EAA794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D2EED05-2D89-DE12-F7DA-C98BB93278A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E3014F8-92E1-3331-7076-B8C72D54C916}"/>
              </a:ext>
            </a:extLst>
          </p:cNvPr>
          <p:cNvSpPr>
            <a:spLocks noGrp="1" noChangeArrowheads="1"/>
          </p:cNvSpPr>
          <p:nvPr>
            <p:ph type="sldNum" sz="quarter" idx="12"/>
          </p:nvPr>
        </p:nvSpPr>
        <p:spPr/>
        <p:txBody>
          <a:bodyPr/>
          <a:lstStyle>
            <a:lvl1pPr>
              <a:defRPr/>
            </a:lvl1pPr>
          </a:lstStyle>
          <a:p>
            <a:pPr>
              <a:defRPr/>
            </a:pPr>
            <a:fld id="{E2C388E1-988C-4D93-BD94-EF9F5C66ECE9}" type="slidenum">
              <a:rPr lang="it-IT" altLang="en-US"/>
              <a:pPr>
                <a:defRPr/>
              </a:pPr>
              <a:t>‹N›</a:t>
            </a:fld>
            <a:endParaRPr lang="it-IT" altLang="en-US"/>
          </a:p>
        </p:txBody>
      </p:sp>
    </p:spTree>
    <p:extLst>
      <p:ext uri="{BB962C8B-B14F-4D97-AF65-F5344CB8AC3E}">
        <p14:creationId xmlns:p14="http://schemas.microsoft.com/office/powerpoint/2010/main" val="379315908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CD6902F-BDA3-100A-06BA-4BBD4424FB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F0AECCF-A4B2-64F3-468A-A158F89EF86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8BEF4A9-E174-A547-D842-2F3C03973ECC}"/>
              </a:ext>
            </a:extLst>
          </p:cNvPr>
          <p:cNvSpPr>
            <a:spLocks noGrp="1" noChangeArrowheads="1"/>
          </p:cNvSpPr>
          <p:nvPr>
            <p:ph type="sldNum" sz="quarter" idx="12"/>
          </p:nvPr>
        </p:nvSpPr>
        <p:spPr/>
        <p:txBody>
          <a:bodyPr/>
          <a:lstStyle>
            <a:lvl1pPr>
              <a:defRPr/>
            </a:lvl1pPr>
          </a:lstStyle>
          <a:p>
            <a:pPr>
              <a:defRPr/>
            </a:pPr>
            <a:fld id="{5F545103-4536-4B09-B6C5-3FE87105B076}" type="slidenum">
              <a:rPr lang="it-IT" altLang="en-US"/>
              <a:pPr>
                <a:defRPr/>
              </a:pPr>
              <a:t>‹N›</a:t>
            </a:fld>
            <a:endParaRPr lang="it-IT" altLang="en-US"/>
          </a:p>
        </p:txBody>
      </p:sp>
    </p:spTree>
    <p:extLst>
      <p:ext uri="{BB962C8B-B14F-4D97-AF65-F5344CB8AC3E}">
        <p14:creationId xmlns:p14="http://schemas.microsoft.com/office/powerpoint/2010/main" val="221497230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2767C03-B6B2-87AE-51E1-50A08E1653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B693FA6-40E6-FCC7-B3E0-E2B3EEFE329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74FD27D-4C9C-01F1-5D39-D643FFB44345}"/>
              </a:ext>
            </a:extLst>
          </p:cNvPr>
          <p:cNvSpPr>
            <a:spLocks noGrp="1" noChangeArrowheads="1"/>
          </p:cNvSpPr>
          <p:nvPr>
            <p:ph type="sldNum" sz="quarter" idx="12"/>
          </p:nvPr>
        </p:nvSpPr>
        <p:spPr/>
        <p:txBody>
          <a:bodyPr/>
          <a:lstStyle>
            <a:lvl1pPr>
              <a:defRPr/>
            </a:lvl1pPr>
          </a:lstStyle>
          <a:p>
            <a:pPr>
              <a:defRPr/>
            </a:pPr>
            <a:fld id="{4D935487-C788-45F8-B34A-D20A5877D17F}" type="slidenum">
              <a:rPr lang="it-IT" altLang="en-US"/>
              <a:pPr>
                <a:defRPr/>
              </a:pPr>
              <a:t>‹N›</a:t>
            </a:fld>
            <a:endParaRPr lang="it-IT" altLang="en-US"/>
          </a:p>
        </p:txBody>
      </p:sp>
    </p:spTree>
    <p:extLst>
      <p:ext uri="{BB962C8B-B14F-4D97-AF65-F5344CB8AC3E}">
        <p14:creationId xmlns:p14="http://schemas.microsoft.com/office/powerpoint/2010/main" val="347885481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E9B786-79F7-A627-8108-0235352E1A7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74905D4-85FE-4711-60F7-4B5DCB4D01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C289A38-5D73-F06C-543A-EBB5CCE275DB}"/>
              </a:ext>
            </a:extLst>
          </p:cNvPr>
          <p:cNvSpPr>
            <a:spLocks noGrp="1" noChangeArrowheads="1"/>
          </p:cNvSpPr>
          <p:nvPr>
            <p:ph type="sldNum" sz="quarter" idx="12"/>
          </p:nvPr>
        </p:nvSpPr>
        <p:spPr/>
        <p:txBody>
          <a:bodyPr/>
          <a:lstStyle>
            <a:lvl1pPr>
              <a:defRPr/>
            </a:lvl1pPr>
          </a:lstStyle>
          <a:p>
            <a:pPr>
              <a:defRPr/>
            </a:pPr>
            <a:fld id="{B192BFA4-C55C-47BE-A61B-1685572D50D7}" type="slidenum">
              <a:rPr lang="it-IT" altLang="en-US"/>
              <a:pPr>
                <a:defRPr/>
              </a:pPr>
              <a:t>‹N›</a:t>
            </a:fld>
            <a:endParaRPr lang="it-IT" altLang="en-US"/>
          </a:p>
        </p:txBody>
      </p:sp>
    </p:spTree>
    <p:extLst>
      <p:ext uri="{BB962C8B-B14F-4D97-AF65-F5344CB8AC3E}">
        <p14:creationId xmlns:p14="http://schemas.microsoft.com/office/powerpoint/2010/main" val="15757483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82E72FF-17CC-E001-1C6E-DBAFD9F133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38EE419-9AFA-9D6A-A2F9-637A5B9FD33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D52FB51-5A99-8146-0A8F-BC439F67C219}"/>
              </a:ext>
            </a:extLst>
          </p:cNvPr>
          <p:cNvSpPr>
            <a:spLocks noGrp="1" noChangeArrowheads="1"/>
          </p:cNvSpPr>
          <p:nvPr>
            <p:ph type="sldNum" sz="quarter" idx="12"/>
          </p:nvPr>
        </p:nvSpPr>
        <p:spPr/>
        <p:txBody>
          <a:bodyPr/>
          <a:lstStyle>
            <a:lvl1pPr>
              <a:defRPr/>
            </a:lvl1pPr>
          </a:lstStyle>
          <a:p>
            <a:pPr>
              <a:defRPr/>
            </a:pPr>
            <a:fld id="{F09D6501-BDB3-4B5E-B772-DD5442EFB5FD}" type="slidenum">
              <a:rPr lang="it-IT" altLang="en-US"/>
              <a:pPr>
                <a:defRPr/>
              </a:pPr>
              <a:t>‹N›</a:t>
            </a:fld>
            <a:endParaRPr lang="it-IT" altLang="en-US"/>
          </a:p>
        </p:txBody>
      </p:sp>
    </p:spTree>
    <p:extLst>
      <p:ext uri="{BB962C8B-B14F-4D97-AF65-F5344CB8AC3E}">
        <p14:creationId xmlns:p14="http://schemas.microsoft.com/office/powerpoint/2010/main" val="12087059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3D57FFD-2735-A503-F6F5-FF11436C8A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CD0A5C47-3EB9-7414-A7BD-99F345D257B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0D08F131-EEA1-3E24-88FA-6CFB99424062}"/>
              </a:ext>
            </a:extLst>
          </p:cNvPr>
          <p:cNvSpPr>
            <a:spLocks noGrp="1" noChangeArrowheads="1"/>
          </p:cNvSpPr>
          <p:nvPr>
            <p:ph type="sldNum" sz="quarter" idx="12"/>
          </p:nvPr>
        </p:nvSpPr>
        <p:spPr/>
        <p:txBody>
          <a:bodyPr/>
          <a:lstStyle>
            <a:lvl1pPr>
              <a:defRPr/>
            </a:lvl1pPr>
          </a:lstStyle>
          <a:p>
            <a:pPr>
              <a:defRPr/>
            </a:pPr>
            <a:fld id="{10208FE4-5FFC-4F8B-AC85-2EE195BFF7E4}" type="slidenum">
              <a:rPr lang="it-IT" altLang="en-US"/>
              <a:pPr>
                <a:defRPr/>
              </a:pPr>
              <a:t>‹N›</a:t>
            </a:fld>
            <a:endParaRPr lang="it-IT" altLang="en-US"/>
          </a:p>
        </p:txBody>
      </p:sp>
    </p:spTree>
    <p:extLst>
      <p:ext uri="{BB962C8B-B14F-4D97-AF65-F5344CB8AC3E}">
        <p14:creationId xmlns:p14="http://schemas.microsoft.com/office/powerpoint/2010/main" val="30053196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30E453-F694-6CAC-86BA-7E81FEE38C6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45BAAD0-24C2-5DC0-B724-CEB7B2C639A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D4F58D3-5AB1-BB6B-60A4-BECE7F4DB298}"/>
              </a:ext>
            </a:extLst>
          </p:cNvPr>
          <p:cNvSpPr>
            <a:spLocks noGrp="1" noChangeArrowheads="1"/>
          </p:cNvSpPr>
          <p:nvPr>
            <p:ph type="sldNum" sz="quarter" idx="12"/>
          </p:nvPr>
        </p:nvSpPr>
        <p:spPr/>
        <p:txBody>
          <a:bodyPr/>
          <a:lstStyle>
            <a:lvl1pPr>
              <a:defRPr/>
            </a:lvl1pPr>
          </a:lstStyle>
          <a:p>
            <a:pPr>
              <a:defRPr/>
            </a:pPr>
            <a:fld id="{E5CCA370-851F-43C8-949A-BDB45B454823}" type="slidenum">
              <a:rPr lang="it-IT" altLang="en-US"/>
              <a:pPr>
                <a:defRPr/>
              </a:pPr>
              <a:t>‹N›</a:t>
            </a:fld>
            <a:endParaRPr lang="it-IT" altLang="en-US"/>
          </a:p>
        </p:txBody>
      </p:sp>
    </p:spTree>
    <p:extLst>
      <p:ext uri="{BB962C8B-B14F-4D97-AF65-F5344CB8AC3E}">
        <p14:creationId xmlns:p14="http://schemas.microsoft.com/office/powerpoint/2010/main" val="41012897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C3AD1BB-DF59-C567-14D8-2F360339648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43770BC-C0D6-D0E3-CB0F-BC9690FBD0A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0A83DC4-FBB3-8490-7CE2-6A794CA19724}"/>
              </a:ext>
            </a:extLst>
          </p:cNvPr>
          <p:cNvSpPr>
            <a:spLocks noGrp="1" noChangeArrowheads="1"/>
          </p:cNvSpPr>
          <p:nvPr>
            <p:ph type="sldNum" sz="quarter" idx="12"/>
          </p:nvPr>
        </p:nvSpPr>
        <p:spPr/>
        <p:txBody>
          <a:bodyPr/>
          <a:lstStyle>
            <a:lvl1pPr>
              <a:defRPr/>
            </a:lvl1pPr>
          </a:lstStyle>
          <a:p>
            <a:pPr>
              <a:defRPr/>
            </a:pPr>
            <a:fld id="{7386DC6E-D394-46E4-9DFC-815E2AD4C80D}" type="slidenum">
              <a:rPr lang="it-IT" altLang="en-US"/>
              <a:pPr>
                <a:defRPr/>
              </a:pPr>
              <a:t>‹N›</a:t>
            </a:fld>
            <a:endParaRPr lang="it-IT" altLang="en-US"/>
          </a:p>
        </p:txBody>
      </p:sp>
    </p:spTree>
    <p:extLst>
      <p:ext uri="{BB962C8B-B14F-4D97-AF65-F5344CB8AC3E}">
        <p14:creationId xmlns:p14="http://schemas.microsoft.com/office/powerpoint/2010/main" val="14717187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CB2969-5B87-CD8A-AD34-EFF232B6DD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E0D9450-B3D2-2D9F-C575-C2AF5C87CF0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3E8ED23-050F-4AE6-7CC5-8DFDF3680D10}"/>
              </a:ext>
            </a:extLst>
          </p:cNvPr>
          <p:cNvSpPr>
            <a:spLocks noGrp="1" noChangeArrowheads="1"/>
          </p:cNvSpPr>
          <p:nvPr>
            <p:ph type="sldNum" sz="quarter" idx="12"/>
          </p:nvPr>
        </p:nvSpPr>
        <p:spPr/>
        <p:txBody>
          <a:bodyPr/>
          <a:lstStyle>
            <a:lvl1pPr>
              <a:defRPr/>
            </a:lvl1pPr>
          </a:lstStyle>
          <a:p>
            <a:pPr>
              <a:defRPr/>
            </a:pPr>
            <a:fld id="{CDC6900B-C9ED-4412-8CEE-F8FFED1ACD4C}" type="slidenum">
              <a:rPr lang="it-IT" altLang="en-US"/>
              <a:pPr>
                <a:defRPr/>
              </a:pPr>
              <a:t>‹N›</a:t>
            </a:fld>
            <a:endParaRPr lang="it-IT" altLang="en-US"/>
          </a:p>
        </p:txBody>
      </p:sp>
    </p:spTree>
    <p:extLst>
      <p:ext uri="{BB962C8B-B14F-4D97-AF65-F5344CB8AC3E}">
        <p14:creationId xmlns:p14="http://schemas.microsoft.com/office/powerpoint/2010/main" val="111037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0E6F88-F73C-2395-1847-4FE4EF788D45}"/>
              </a:ext>
            </a:extLst>
          </p:cNvPr>
          <p:cNvSpPr>
            <a:spLocks noGrp="1" noChangeArrowheads="1"/>
          </p:cNvSpPr>
          <p:nvPr>
            <p:ph type="dt" sz="half" idx="10"/>
          </p:nvPr>
        </p:nvSpPr>
        <p:spPr>
          <a:ln/>
        </p:spPr>
        <p:txBody>
          <a:bodyPr/>
          <a:lstStyle>
            <a:lvl1pPr>
              <a:defRPr/>
            </a:lvl1pPr>
          </a:lstStyle>
          <a:p>
            <a:pPr>
              <a:defRPr/>
            </a:pPr>
            <a:fld id="{A4C33E22-F555-4AF5-96BE-2A26DCE78A73}" type="datetimeFigureOut">
              <a:rPr lang="it-IT"/>
              <a:pPr>
                <a:defRPr/>
              </a:pPr>
              <a:t>23/11/2024</a:t>
            </a:fld>
            <a:endParaRPr lang="it-IT"/>
          </a:p>
        </p:txBody>
      </p:sp>
      <p:sp>
        <p:nvSpPr>
          <p:cNvPr id="5" name="Rectangle 5">
            <a:extLst>
              <a:ext uri="{FF2B5EF4-FFF2-40B4-BE49-F238E27FC236}">
                <a16:creationId xmlns:a16="http://schemas.microsoft.com/office/drawing/2014/main" id="{3F416347-07A8-BD48-CC65-2B14BF52C0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21EBA97-9758-BB53-5D1E-F2ABE26111CE}"/>
              </a:ext>
            </a:extLst>
          </p:cNvPr>
          <p:cNvSpPr>
            <a:spLocks noGrp="1" noChangeArrowheads="1"/>
          </p:cNvSpPr>
          <p:nvPr>
            <p:ph type="sldNum" sz="quarter" idx="12"/>
          </p:nvPr>
        </p:nvSpPr>
        <p:spPr>
          <a:ln/>
        </p:spPr>
        <p:txBody>
          <a:bodyPr/>
          <a:lstStyle>
            <a:lvl1pPr>
              <a:defRPr/>
            </a:lvl1pPr>
          </a:lstStyle>
          <a:p>
            <a:pPr>
              <a:defRPr/>
            </a:pPr>
            <a:fld id="{9892A24D-B511-4E04-9DD6-294ECF876299}" type="slidenum">
              <a:rPr lang="it-IT" altLang="en-US"/>
              <a:pPr>
                <a:defRPr/>
              </a:pPr>
              <a:t>‹N›</a:t>
            </a:fld>
            <a:endParaRPr lang="it-IT" altLang="en-US"/>
          </a:p>
        </p:txBody>
      </p:sp>
    </p:spTree>
    <p:extLst>
      <p:ext uri="{BB962C8B-B14F-4D97-AF65-F5344CB8AC3E}">
        <p14:creationId xmlns:p14="http://schemas.microsoft.com/office/powerpoint/2010/main" val="92996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3">
            <a:extLst>
              <a:ext uri="{FF2B5EF4-FFF2-40B4-BE49-F238E27FC236}">
                <a16:creationId xmlns:a16="http://schemas.microsoft.com/office/drawing/2014/main" id="{739C4E34-69AE-B456-FC77-CAEB36A1D2E0}"/>
              </a:ext>
            </a:extLst>
          </p:cNvPr>
          <p:cNvSpPr>
            <a:spLocks noGrp="1"/>
          </p:cNvSpPr>
          <p:nvPr>
            <p:ph type="dt" sz="half" idx="10"/>
          </p:nvPr>
        </p:nvSpPr>
        <p:spPr/>
        <p:txBody>
          <a:bodyPr/>
          <a:lstStyle>
            <a:lvl1pPr>
              <a:defRPr/>
            </a:lvl1pPr>
          </a:lstStyle>
          <a:p>
            <a:pPr>
              <a:defRPr/>
            </a:pPr>
            <a:fld id="{47617594-C272-4915-9ED4-2F0C141A5F4A}" type="datetimeFigureOut">
              <a:rPr lang="it-IT"/>
              <a:pPr>
                <a:defRPr/>
              </a:pPr>
              <a:t>23/11/2024</a:t>
            </a:fld>
            <a:endParaRPr lang="it-IT"/>
          </a:p>
        </p:txBody>
      </p:sp>
      <p:sp>
        <p:nvSpPr>
          <p:cNvPr id="6" name="Footer Placeholder 4">
            <a:extLst>
              <a:ext uri="{FF2B5EF4-FFF2-40B4-BE49-F238E27FC236}">
                <a16:creationId xmlns:a16="http://schemas.microsoft.com/office/drawing/2014/main" id="{2F167F5B-837F-EF5D-D593-B1E143DE31C8}"/>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E630876F-032E-EAC5-41FB-7AEC094A9487}"/>
              </a:ext>
            </a:extLst>
          </p:cNvPr>
          <p:cNvSpPr>
            <a:spLocks noGrp="1"/>
          </p:cNvSpPr>
          <p:nvPr>
            <p:ph type="sldNum" sz="quarter" idx="12"/>
          </p:nvPr>
        </p:nvSpPr>
        <p:spPr/>
        <p:txBody>
          <a:bodyPr/>
          <a:lstStyle>
            <a:lvl1pPr>
              <a:defRPr/>
            </a:lvl1pPr>
          </a:lstStyle>
          <a:p>
            <a:pPr>
              <a:defRPr/>
            </a:pPr>
            <a:fld id="{488AFD29-62B5-4643-955B-F20DA698F3BB}" type="slidenum">
              <a:rPr lang="it-IT" altLang="en-US"/>
              <a:pPr>
                <a:defRPr/>
              </a:pPr>
              <a:t>‹N›</a:t>
            </a:fld>
            <a:endParaRPr lang="it-IT" altLang="en-US"/>
          </a:p>
        </p:txBody>
      </p:sp>
    </p:spTree>
    <p:extLst>
      <p:ext uri="{BB962C8B-B14F-4D97-AF65-F5344CB8AC3E}">
        <p14:creationId xmlns:p14="http://schemas.microsoft.com/office/powerpoint/2010/main" val="32618750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EB8C5C-0BD4-E820-097F-F28AA30EE2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89A9C4E-A497-F2A1-FB09-98860BEC029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B36FAC9-F047-6316-867B-35CDFBDAA017}"/>
              </a:ext>
            </a:extLst>
          </p:cNvPr>
          <p:cNvSpPr>
            <a:spLocks noGrp="1" noChangeArrowheads="1"/>
          </p:cNvSpPr>
          <p:nvPr>
            <p:ph type="sldNum" sz="quarter" idx="12"/>
          </p:nvPr>
        </p:nvSpPr>
        <p:spPr/>
        <p:txBody>
          <a:bodyPr/>
          <a:lstStyle>
            <a:lvl1pPr>
              <a:defRPr/>
            </a:lvl1pPr>
          </a:lstStyle>
          <a:p>
            <a:pPr>
              <a:defRPr/>
            </a:pPr>
            <a:fld id="{AED9E678-DFDA-471C-87D4-2288856A69DF}" type="slidenum">
              <a:rPr lang="it-IT" altLang="en-US"/>
              <a:pPr>
                <a:defRPr/>
              </a:pPr>
              <a:t>‹N›</a:t>
            </a:fld>
            <a:endParaRPr lang="it-IT" altLang="en-US"/>
          </a:p>
        </p:txBody>
      </p:sp>
    </p:spTree>
    <p:extLst>
      <p:ext uri="{BB962C8B-B14F-4D97-AF65-F5344CB8AC3E}">
        <p14:creationId xmlns:p14="http://schemas.microsoft.com/office/powerpoint/2010/main" val="10069842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1902417-A0DE-CFDC-15D9-33BA836A3C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C59D4C3-CE33-2026-63D0-1F017BCE4B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F32D7B3-1BB7-D722-D7EC-40374DE1A91E}"/>
              </a:ext>
            </a:extLst>
          </p:cNvPr>
          <p:cNvSpPr>
            <a:spLocks noGrp="1" noChangeArrowheads="1"/>
          </p:cNvSpPr>
          <p:nvPr>
            <p:ph type="sldNum" sz="quarter" idx="12"/>
          </p:nvPr>
        </p:nvSpPr>
        <p:spPr/>
        <p:txBody>
          <a:bodyPr/>
          <a:lstStyle>
            <a:lvl1pPr>
              <a:defRPr/>
            </a:lvl1pPr>
          </a:lstStyle>
          <a:p>
            <a:pPr>
              <a:defRPr/>
            </a:pPr>
            <a:fld id="{BAE16554-F149-421B-9AEE-C1A22285FB50}" type="slidenum">
              <a:rPr lang="it-IT" altLang="en-US"/>
              <a:pPr>
                <a:defRPr/>
              </a:pPr>
              <a:t>‹N›</a:t>
            </a:fld>
            <a:endParaRPr lang="it-IT" altLang="en-US"/>
          </a:p>
        </p:txBody>
      </p:sp>
    </p:spTree>
    <p:extLst>
      <p:ext uri="{BB962C8B-B14F-4D97-AF65-F5344CB8AC3E}">
        <p14:creationId xmlns:p14="http://schemas.microsoft.com/office/powerpoint/2010/main" val="29434420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B6796A7-D5FC-452A-4AC1-AB8521DBA2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BEC7048-F3EE-9DAF-9DC5-0AC92763C51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0B1A8801-9BBC-7C67-8264-0CFA45A7A8B3}"/>
              </a:ext>
            </a:extLst>
          </p:cNvPr>
          <p:cNvSpPr>
            <a:spLocks noGrp="1" noChangeArrowheads="1"/>
          </p:cNvSpPr>
          <p:nvPr>
            <p:ph type="sldNum" sz="quarter" idx="12"/>
          </p:nvPr>
        </p:nvSpPr>
        <p:spPr/>
        <p:txBody>
          <a:bodyPr/>
          <a:lstStyle>
            <a:lvl1pPr>
              <a:defRPr/>
            </a:lvl1pPr>
          </a:lstStyle>
          <a:p>
            <a:pPr>
              <a:defRPr/>
            </a:pPr>
            <a:fld id="{0C834C14-F73F-4FEA-99EA-7E110DC3DABF}" type="slidenum">
              <a:rPr lang="it-IT" altLang="en-US"/>
              <a:pPr>
                <a:defRPr/>
              </a:pPr>
              <a:t>‹N›</a:t>
            </a:fld>
            <a:endParaRPr lang="it-IT" altLang="en-US"/>
          </a:p>
        </p:txBody>
      </p:sp>
    </p:spTree>
    <p:extLst>
      <p:ext uri="{BB962C8B-B14F-4D97-AF65-F5344CB8AC3E}">
        <p14:creationId xmlns:p14="http://schemas.microsoft.com/office/powerpoint/2010/main" val="6220423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683E43-8180-5939-92B4-FBC20833B6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FED60E6-3EBC-396E-8050-FE0B15357D3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6F9251B-0A0E-990A-DD77-1F8836E5A7C8}"/>
              </a:ext>
            </a:extLst>
          </p:cNvPr>
          <p:cNvSpPr>
            <a:spLocks noGrp="1" noChangeArrowheads="1"/>
          </p:cNvSpPr>
          <p:nvPr>
            <p:ph type="sldNum" sz="quarter" idx="12"/>
          </p:nvPr>
        </p:nvSpPr>
        <p:spPr/>
        <p:txBody>
          <a:bodyPr/>
          <a:lstStyle>
            <a:lvl1pPr>
              <a:defRPr/>
            </a:lvl1pPr>
          </a:lstStyle>
          <a:p>
            <a:pPr>
              <a:defRPr/>
            </a:pPr>
            <a:fld id="{B5C1F369-B4B7-44B4-8AE9-0AEBC6F84851}" type="slidenum">
              <a:rPr lang="it-IT" altLang="en-US"/>
              <a:pPr>
                <a:defRPr/>
              </a:pPr>
              <a:t>‹N›</a:t>
            </a:fld>
            <a:endParaRPr lang="it-IT" altLang="en-US"/>
          </a:p>
        </p:txBody>
      </p:sp>
    </p:spTree>
    <p:extLst>
      <p:ext uri="{BB962C8B-B14F-4D97-AF65-F5344CB8AC3E}">
        <p14:creationId xmlns:p14="http://schemas.microsoft.com/office/powerpoint/2010/main" val="1300338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79D98CB-4118-20F4-4E5B-32E3F97410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9A9E178-8D6D-2647-CE31-9CB44E49CA4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FD8D7D6-4D6D-5A9C-8E39-DC4F7B35659C}"/>
              </a:ext>
            </a:extLst>
          </p:cNvPr>
          <p:cNvSpPr>
            <a:spLocks noGrp="1" noChangeArrowheads="1"/>
          </p:cNvSpPr>
          <p:nvPr>
            <p:ph type="sldNum" sz="quarter" idx="12"/>
          </p:nvPr>
        </p:nvSpPr>
        <p:spPr/>
        <p:txBody>
          <a:bodyPr/>
          <a:lstStyle>
            <a:lvl1pPr>
              <a:defRPr/>
            </a:lvl1pPr>
          </a:lstStyle>
          <a:p>
            <a:pPr>
              <a:defRPr/>
            </a:pPr>
            <a:fld id="{42666DA2-AF8D-4880-9E4F-4DAFBFF7C5A7}" type="slidenum">
              <a:rPr lang="it-IT" altLang="en-US"/>
              <a:pPr>
                <a:defRPr/>
              </a:pPr>
              <a:t>‹N›</a:t>
            </a:fld>
            <a:endParaRPr lang="it-IT" altLang="en-US"/>
          </a:p>
        </p:txBody>
      </p:sp>
    </p:spTree>
    <p:extLst>
      <p:ext uri="{BB962C8B-B14F-4D97-AF65-F5344CB8AC3E}">
        <p14:creationId xmlns:p14="http://schemas.microsoft.com/office/powerpoint/2010/main" val="30858737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FBC408C-9832-849B-DE5D-407D16DF3A3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26EA75B-9A9B-55D4-9F80-D690303A975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13A51AF-927E-42E1-5A13-CEAF78D93C47}"/>
              </a:ext>
            </a:extLst>
          </p:cNvPr>
          <p:cNvSpPr>
            <a:spLocks noGrp="1" noChangeArrowheads="1"/>
          </p:cNvSpPr>
          <p:nvPr>
            <p:ph type="sldNum" sz="quarter" idx="12"/>
          </p:nvPr>
        </p:nvSpPr>
        <p:spPr/>
        <p:txBody>
          <a:bodyPr/>
          <a:lstStyle>
            <a:lvl1pPr>
              <a:defRPr/>
            </a:lvl1pPr>
          </a:lstStyle>
          <a:p>
            <a:pPr>
              <a:defRPr/>
            </a:pPr>
            <a:fld id="{C454F202-808D-47D5-B12E-0DFFB6A3917E}" type="slidenum">
              <a:rPr lang="it-IT" altLang="en-US"/>
              <a:pPr>
                <a:defRPr/>
              </a:pPr>
              <a:t>‹N›</a:t>
            </a:fld>
            <a:endParaRPr lang="it-IT" altLang="en-US"/>
          </a:p>
        </p:txBody>
      </p:sp>
    </p:spTree>
    <p:extLst>
      <p:ext uri="{BB962C8B-B14F-4D97-AF65-F5344CB8AC3E}">
        <p14:creationId xmlns:p14="http://schemas.microsoft.com/office/powerpoint/2010/main" val="1729143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E176B5-038D-BE3A-293E-248466B8A2C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7E6517B-3A0B-4BDD-A735-8A92658F89AC}" type="datetimeFigureOut">
              <a:rPr lang="it-IT"/>
              <a:pPr>
                <a:defRPr/>
              </a:pPr>
              <a:t>23/11/2024</a:t>
            </a:fld>
            <a:endParaRPr lang="it-IT"/>
          </a:p>
        </p:txBody>
      </p:sp>
      <p:sp>
        <p:nvSpPr>
          <p:cNvPr id="5" name="Rectangle 5">
            <a:extLst>
              <a:ext uri="{FF2B5EF4-FFF2-40B4-BE49-F238E27FC236}">
                <a16:creationId xmlns:a16="http://schemas.microsoft.com/office/drawing/2014/main" id="{713ECA18-2FEC-917B-F46B-BE37A6704D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5E90354-98B3-6BB8-2F46-449366BAD3F9}"/>
              </a:ext>
            </a:extLst>
          </p:cNvPr>
          <p:cNvSpPr>
            <a:spLocks noGrp="1" noChangeArrowheads="1"/>
          </p:cNvSpPr>
          <p:nvPr>
            <p:ph type="sldNum" sz="quarter" idx="12"/>
          </p:nvPr>
        </p:nvSpPr>
        <p:spPr/>
        <p:txBody>
          <a:bodyPr/>
          <a:lstStyle>
            <a:lvl1pPr>
              <a:defRPr/>
            </a:lvl1pPr>
          </a:lstStyle>
          <a:p>
            <a:pPr>
              <a:defRPr/>
            </a:pPr>
            <a:fld id="{547283A0-BD70-4A83-B078-10F1813E84EA}" type="slidenum">
              <a:rPr lang="it-IT" altLang="en-US"/>
              <a:pPr>
                <a:defRPr/>
              </a:pPr>
              <a:t>‹N›</a:t>
            </a:fld>
            <a:endParaRPr lang="it-IT" altLang="en-US"/>
          </a:p>
        </p:txBody>
      </p:sp>
    </p:spTree>
    <p:extLst>
      <p:ext uri="{BB962C8B-B14F-4D97-AF65-F5344CB8AC3E}">
        <p14:creationId xmlns:p14="http://schemas.microsoft.com/office/powerpoint/2010/main" val="1588061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EDA737-A464-07E0-F665-2B457049E1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EE82710-8E44-4307-8919-68B711D8E253}" type="datetimeFigureOut">
              <a:rPr lang="it-IT"/>
              <a:pPr>
                <a:defRPr/>
              </a:pPr>
              <a:t>23/11/2024</a:t>
            </a:fld>
            <a:endParaRPr lang="it-IT"/>
          </a:p>
        </p:txBody>
      </p:sp>
      <p:sp>
        <p:nvSpPr>
          <p:cNvPr id="5" name="Rectangle 5">
            <a:extLst>
              <a:ext uri="{FF2B5EF4-FFF2-40B4-BE49-F238E27FC236}">
                <a16:creationId xmlns:a16="http://schemas.microsoft.com/office/drawing/2014/main" id="{ECE11286-F167-B8F8-B8D7-EF6CB2E520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202253F-37D2-B1C7-5F13-49736DFA4811}"/>
              </a:ext>
            </a:extLst>
          </p:cNvPr>
          <p:cNvSpPr>
            <a:spLocks noGrp="1" noChangeArrowheads="1"/>
          </p:cNvSpPr>
          <p:nvPr>
            <p:ph type="sldNum" sz="quarter" idx="12"/>
          </p:nvPr>
        </p:nvSpPr>
        <p:spPr/>
        <p:txBody>
          <a:bodyPr/>
          <a:lstStyle>
            <a:lvl1pPr>
              <a:defRPr/>
            </a:lvl1pPr>
          </a:lstStyle>
          <a:p>
            <a:pPr>
              <a:defRPr/>
            </a:pPr>
            <a:fld id="{5395C9D2-5532-4452-9269-502141CA6611}" type="slidenum">
              <a:rPr lang="it-IT" altLang="en-US"/>
              <a:pPr>
                <a:defRPr/>
              </a:pPr>
              <a:t>‹N›</a:t>
            </a:fld>
            <a:endParaRPr lang="it-IT" altLang="en-US"/>
          </a:p>
        </p:txBody>
      </p:sp>
    </p:spTree>
    <p:extLst>
      <p:ext uri="{BB962C8B-B14F-4D97-AF65-F5344CB8AC3E}">
        <p14:creationId xmlns:p14="http://schemas.microsoft.com/office/powerpoint/2010/main" val="39092202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791E419-F6DB-7BAD-19C5-BBA9FA0394B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8D726465-A7DA-4E13-BF4C-A840A2E4ED55}" type="datetimeFigureOut">
              <a:rPr lang="it-IT"/>
              <a:pPr>
                <a:defRPr/>
              </a:pPr>
              <a:t>23/11/2024</a:t>
            </a:fld>
            <a:endParaRPr lang="it-IT"/>
          </a:p>
        </p:txBody>
      </p:sp>
      <p:sp>
        <p:nvSpPr>
          <p:cNvPr id="5" name="Rectangle 5">
            <a:extLst>
              <a:ext uri="{FF2B5EF4-FFF2-40B4-BE49-F238E27FC236}">
                <a16:creationId xmlns:a16="http://schemas.microsoft.com/office/drawing/2014/main" id="{08E9F17B-E78D-4044-F420-F69765E531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937BA42-531E-B1B4-051A-13E82F55CD5C}"/>
              </a:ext>
            </a:extLst>
          </p:cNvPr>
          <p:cNvSpPr>
            <a:spLocks noGrp="1" noChangeArrowheads="1"/>
          </p:cNvSpPr>
          <p:nvPr>
            <p:ph type="sldNum" sz="quarter" idx="12"/>
          </p:nvPr>
        </p:nvSpPr>
        <p:spPr/>
        <p:txBody>
          <a:bodyPr/>
          <a:lstStyle>
            <a:lvl1pPr>
              <a:defRPr/>
            </a:lvl1pPr>
          </a:lstStyle>
          <a:p>
            <a:pPr>
              <a:defRPr/>
            </a:pPr>
            <a:fld id="{2A24F641-8E17-4CDA-90D5-BFE1DAF079BE}" type="slidenum">
              <a:rPr lang="it-IT" altLang="en-US"/>
              <a:pPr>
                <a:defRPr/>
              </a:pPr>
              <a:t>‹N›</a:t>
            </a:fld>
            <a:endParaRPr lang="it-IT" altLang="en-US"/>
          </a:p>
        </p:txBody>
      </p:sp>
    </p:spTree>
    <p:extLst>
      <p:ext uri="{BB962C8B-B14F-4D97-AF65-F5344CB8AC3E}">
        <p14:creationId xmlns:p14="http://schemas.microsoft.com/office/powerpoint/2010/main" val="34590042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2AB296-7772-C92E-1AFC-78AD336609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C592BEC0-7CDA-400B-807C-7D144D95EA34}" type="datetimeFigureOut">
              <a:rPr lang="it-IT"/>
              <a:pPr>
                <a:defRPr/>
              </a:pPr>
              <a:t>23/11/2024</a:t>
            </a:fld>
            <a:endParaRPr lang="it-IT"/>
          </a:p>
        </p:txBody>
      </p:sp>
      <p:sp>
        <p:nvSpPr>
          <p:cNvPr id="6" name="Rectangle 5">
            <a:extLst>
              <a:ext uri="{FF2B5EF4-FFF2-40B4-BE49-F238E27FC236}">
                <a16:creationId xmlns:a16="http://schemas.microsoft.com/office/drawing/2014/main" id="{14196BE6-C5C5-7479-D735-CC1C82D035B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3B42316-55B9-22D5-EC3E-E514285B3A31}"/>
              </a:ext>
            </a:extLst>
          </p:cNvPr>
          <p:cNvSpPr>
            <a:spLocks noGrp="1" noChangeArrowheads="1"/>
          </p:cNvSpPr>
          <p:nvPr>
            <p:ph type="sldNum" sz="quarter" idx="12"/>
          </p:nvPr>
        </p:nvSpPr>
        <p:spPr/>
        <p:txBody>
          <a:bodyPr/>
          <a:lstStyle>
            <a:lvl1pPr>
              <a:defRPr/>
            </a:lvl1pPr>
          </a:lstStyle>
          <a:p>
            <a:pPr>
              <a:defRPr/>
            </a:pPr>
            <a:fld id="{956F7B6E-2940-4601-BB15-14B6610E422F}" type="slidenum">
              <a:rPr lang="it-IT" altLang="en-US"/>
              <a:pPr>
                <a:defRPr/>
              </a:pPr>
              <a:t>‹N›</a:t>
            </a:fld>
            <a:endParaRPr lang="it-IT" altLang="en-US"/>
          </a:p>
        </p:txBody>
      </p:sp>
    </p:spTree>
    <p:extLst>
      <p:ext uri="{BB962C8B-B14F-4D97-AF65-F5344CB8AC3E}">
        <p14:creationId xmlns:p14="http://schemas.microsoft.com/office/powerpoint/2010/main" val="4046188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a:extLst>
              <a:ext uri="{FF2B5EF4-FFF2-40B4-BE49-F238E27FC236}">
                <a16:creationId xmlns:a16="http://schemas.microsoft.com/office/drawing/2014/main" id="{3B7A13CB-42C3-EA5C-0642-8944241573FE}"/>
              </a:ext>
            </a:extLst>
          </p:cNvPr>
          <p:cNvSpPr>
            <a:spLocks noGrp="1"/>
          </p:cNvSpPr>
          <p:nvPr>
            <p:ph type="dt" sz="half" idx="10"/>
          </p:nvPr>
        </p:nvSpPr>
        <p:spPr/>
        <p:txBody>
          <a:bodyPr/>
          <a:lstStyle>
            <a:lvl1pPr>
              <a:defRPr/>
            </a:lvl1pPr>
          </a:lstStyle>
          <a:p>
            <a:pPr>
              <a:defRPr/>
            </a:pPr>
            <a:fld id="{7F0540EE-EF2D-4154-ADC5-2F55D71ECF40}" type="datetimeFigureOut">
              <a:rPr lang="it-IT"/>
              <a:pPr>
                <a:defRPr/>
              </a:pPr>
              <a:t>23/11/2024</a:t>
            </a:fld>
            <a:endParaRPr lang="it-IT"/>
          </a:p>
        </p:txBody>
      </p:sp>
      <p:sp>
        <p:nvSpPr>
          <p:cNvPr id="8" name="Footer Placeholder 4">
            <a:extLst>
              <a:ext uri="{FF2B5EF4-FFF2-40B4-BE49-F238E27FC236}">
                <a16:creationId xmlns:a16="http://schemas.microsoft.com/office/drawing/2014/main" id="{43083443-F12B-0CDB-B19C-D2712C431895}"/>
              </a:ext>
            </a:extLst>
          </p:cNvPr>
          <p:cNvSpPr>
            <a:spLocks noGrp="1"/>
          </p:cNvSpPr>
          <p:nvPr>
            <p:ph type="ftr" sz="quarter" idx="11"/>
          </p:nvPr>
        </p:nvSpPr>
        <p:spPr/>
        <p:txBody>
          <a:bodyPr/>
          <a:lstStyle>
            <a:lvl1pPr>
              <a:defRPr/>
            </a:lvl1pPr>
          </a:lstStyle>
          <a:p>
            <a:pPr>
              <a:defRPr/>
            </a:pPr>
            <a:endParaRPr lang="it-IT"/>
          </a:p>
        </p:txBody>
      </p:sp>
      <p:sp>
        <p:nvSpPr>
          <p:cNvPr id="9" name="Slide Number Placeholder 5">
            <a:extLst>
              <a:ext uri="{FF2B5EF4-FFF2-40B4-BE49-F238E27FC236}">
                <a16:creationId xmlns:a16="http://schemas.microsoft.com/office/drawing/2014/main" id="{71486392-9993-B04D-348F-6CCA1A468F2D}"/>
              </a:ext>
            </a:extLst>
          </p:cNvPr>
          <p:cNvSpPr>
            <a:spLocks noGrp="1"/>
          </p:cNvSpPr>
          <p:nvPr>
            <p:ph type="sldNum" sz="quarter" idx="12"/>
          </p:nvPr>
        </p:nvSpPr>
        <p:spPr/>
        <p:txBody>
          <a:bodyPr/>
          <a:lstStyle>
            <a:lvl1pPr>
              <a:defRPr/>
            </a:lvl1pPr>
          </a:lstStyle>
          <a:p>
            <a:pPr>
              <a:defRPr/>
            </a:pPr>
            <a:fld id="{3A96DA33-449D-462D-AF7D-D2721CEEEC14}" type="slidenum">
              <a:rPr lang="it-IT" altLang="en-US"/>
              <a:pPr>
                <a:defRPr/>
              </a:pPr>
              <a:t>‹N›</a:t>
            </a:fld>
            <a:endParaRPr lang="it-IT" altLang="en-US"/>
          </a:p>
        </p:txBody>
      </p:sp>
    </p:spTree>
    <p:extLst>
      <p:ext uri="{BB962C8B-B14F-4D97-AF65-F5344CB8AC3E}">
        <p14:creationId xmlns:p14="http://schemas.microsoft.com/office/powerpoint/2010/main" val="37761706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CEB32D4-7A9C-0F86-8F93-684459B7CC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DB12CB0-4145-451A-BF41-D23EF34671BE}" type="datetimeFigureOut">
              <a:rPr lang="it-IT"/>
              <a:pPr>
                <a:defRPr/>
              </a:pPr>
              <a:t>23/11/2024</a:t>
            </a:fld>
            <a:endParaRPr lang="it-IT"/>
          </a:p>
        </p:txBody>
      </p:sp>
      <p:sp>
        <p:nvSpPr>
          <p:cNvPr id="8" name="Rectangle 5">
            <a:extLst>
              <a:ext uri="{FF2B5EF4-FFF2-40B4-BE49-F238E27FC236}">
                <a16:creationId xmlns:a16="http://schemas.microsoft.com/office/drawing/2014/main" id="{267D524D-D051-FA89-4116-A01C7FC5741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068A406-89BF-6A4E-5AE5-7ABECE6AEAF7}"/>
              </a:ext>
            </a:extLst>
          </p:cNvPr>
          <p:cNvSpPr>
            <a:spLocks noGrp="1" noChangeArrowheads="1"/>
          </p:cNvSpPr>
          <p:nvPr>
            <p:ph type="sldNum" sz="quarter" idx="12"/>
          </p:nvPr>
        </p:nvSpPr>
        <p:spPr/>
        <p:txBody>
          <a:bodyPr/>
          <a:lstStyle>
            <a:lvl1pPr>
              <a:defRPr/>
            </a:lvl1pPr>
          </a:lstStyle>
          <a:p>
            <a:pPr>
              <a:defRPr/>
            </a:pPr>
            <a:fld id="{0514FA41-ECEA-4AC3-AE18-C95995B39121}" type="slidenum">
              <a:rPr lang="it-IT" altLang="en-US"/>
              <a:pPr>
                <a:defRPr/>
              </a:pPr>
              <a:t>‹N›</a:t>
            </a:fld>
            <a:endParaRPr lang="it-IT" altLang="en-US"/>
          </a:p>
        </p:txBody>
      </p:sp>
    </p:spTree>
    <p:extLst>
      <p:ext uri="{BB962C8B-B14F-4D97-AF65-F5344CB8AC3E}">
        <p14:creationId xmlns:p14="http://schemas.microsoft.com/office/powerpoint/2010/main" val="17897525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6598D-D931-7405-892F-467C14185F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A75A7CD-1FA8-419F-A397-D5E1B001BD2E}" type="datetimeFigureOut">
              <a:rPr lang="it-IT"/>
              <a:pPr>
                <a:defRPr/>
              </a:pPr>
              <a:t>23/11/2024</a:t>
            </a:fld>
            <a:endParaRPr lang="it-IT"/>
          </a:p>
        </p:txBody>
      </p:sp>
      <p:sp>
        <p:nvSpPr>
          <p:cNvPr id="4" name="Rectangle 5">
            <a:extLst>
              <a:ext uri="{FF2B5EF4-FFF2-40B4-BE49-F238E27FC236}">
                <a16:creationId xmlns:a16="http://schemas.microsoft.com/office/drawing/2014/main" id="{9D25F2F6-CF20-E2D9-6303-F3772FDD36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38CBFFD-0EA9-C93D-EF49-94CBB296D0DB}"/>
              </a:ext>
            </a:extLst>
          </p:cNvPr>
          <p:cNvSpPr>
            <a:spLocks noGrp="1" noChangeArrowheads="1"/>
          </p:cNvSpPr>
          <p:nvPr>
            <p:ph type="sldNum" sz="quarter" idx="12"/>
          </p:nvPr>
        </p:nvSpPr>
        <p:spPr/>
        <p:txBody>
          <a:bodyPr/>
          <a:lstStyle>
            <a:lvl1pPr>
              <a:defRPr/>
            </a:lvl1pPr>
          </a:lstStyle>
          <a:p>
            <a:pPr>
              <a:defRPr/>
            </a:pPr>
            <a:fld id="{573F74D9-ABDC-4584-B1DB-193A892C7D23}" type="slidenum">
              <a:rPr lang="it-IT" altLang="en-US"/>
              <a:pPr>
                <a:defRPr/>
              </a:pPr>
              <a:t>‹N›</a:t>
            </a:fld>
            <a:endParaRPr lang="it-IT" altLang="en-US"/>
          </a:p>
        </p:txBody>
      </p:sp>
    </p:spTree>
    <p:extLst>
      <p:ext uri="{BB962C8B-B14F-4D97-AF65-F5344CB8AC3E}">
        <p14:creationId xmlns:p14="http://schemas.microsoft.com/office/powerpoint/2010/main" val="844083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282D495-B264-0988-96AE-B35DD2427FB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7EE2299F-B298-494D-89A4-F41AE2C7F0B4}" type="datetimeFigureOut">
              <a:rPr lang="it-IT"/>
              <a:pPr>
                <a:defRPr/>
              </a:pPr>
              <a:t>23/11/2024</a:t>
            </a:fld>
            <a:endParaRPr lang="it-IT"/>
          </a:p>
        </p:txBody>
      </p:sp>
      <p:sp>
        <p:nvSpPr>
          <p:cNvPr id="3" name="Rectangle 5">
            <a:extLst>
              <a:ext uri="{FF2B5EF4-FFF2-40B4-BE49-F238E27FC236}">
                <a16:creationId xmlns:a16="http://schemas.microsoft.com/office/drawing/2014/main" id="{6C8809F9-9D37-4CFB-20DD-1444C13E5B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5A23E2B-07AD-0E47-65D4-80B9947F5223}"/>
              </a:ext>
            </a:extLst>
          </p:cNvPr>
          <p:cNvSpPr>
            <a:spLocks noGrp="1" noChangeArrowheads="1"/>
          </p:cNvSpPr>
          <p:nvPr>
            <p:ph type="sldNum" sz="quarter" idx="12"/>
          </p:nvPr>
        </p:nvSpPr>
        <p:spPr/>
        <p:txBody>
          <a:bodyPr/>
          <a:lstStyle>
            <a:lvl1pPr>
              <a:defRPr/>
            </a:lvl1pPr>
          </a:lstStyle>
          <a:p>
            <a:pPr>
              <a:defRPr/>
            </a:pPr>
            <a:fld id="{67723996-8B8D-4748-B2BE-C3BE4CEE2F7A}" type="slidenum">
              <a:rPr lang="it-IT" altLang="en-US"/>
              <a:pPr>
                <a:defRPr/>
              </a:pPr>
              <a:t>‹N›</a:t>
            </a:fld>
            <a:endParaRPr lang="it-IT" altLang="en-US"/>
          </a:p>
        </p:txBody>
      </p:sp>
    </p:spTree>
    <p:extLst>
      <p:ext uri="{BB962C8B-B14F-4D97-AF65-F5344CB8AC3E}">
        <p14:creationId xmlns:p14="http://schemas.microsoft.com/office/powerpoint/2010/main" val="27151409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E9D1F6-38EA-4ED7-5E99-EF6DA77402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F8138BE8-9A0E-4605-AAA8-32C0AB5FDA42}" type="datetimeFigureOut">
              <a:rPr lang="it-IT"/>
              <a:pPr>
                <a:defRPr/>
              </a:pPr>
              <a:t>23/11/2024</a:t>
            </a:fld>
            <a:endParaRPr lang="it-IT"/>
          </a:p>
        </p:txBody>
      </p:sp>
      <p:sp>
        <p:nvSpPr>
          <p:cNvPr id="6" name="Rectangle 5">
            <a:extLst>
              <a:ext uri="{FF2B5EF4-FFF2-40B4-BE49-F238E27FC236}">
                <a16:creationId xmlns:a16="http://schemas.microsoft.com/office/drawing/2014/main" id="{5BA2C0BE-9012-39BA-221B-DD6DF160F6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1AD95D9-22C7-5BAE-43BA-0BF3A8BDEB11}"/>
              </a:ext>
            </a:extLst>
          </p:cNvPr>
          <p:cNvSpPr>
            <a:spLocks noGrp="1" noChangeArrowheads="1"/>
          </p:cNvSpPr>
          <p:nvPr>
            <p:ph type="sldNum" sz="quarter" idx="12"/>
          </p:nvPr>
        </p:nvSpPr>
        <p:spPr/>
        <p:txBody>
          <a:bodyPr/>
          <a:lstStyle>
            <a:lvl1pPr>
              <a:defRPr/>
            </a:lvl1pPr>
          </a:lstStyle>
          <a:p>
            <a:pPr>
              <a:defRPr/>
            </a:pPr>
            <a:fld id="{781EFCA8-5465-446B-A226-AABAAC6028D8}" type="slidenum">
              <a:rPr lang="it-IT" altLang="en-US"/>
              <a:pPr>
                <a:defRPr/>
              </a:pPr>
              <a:t>‹N›</a:t>
            </a:fld>
            <a:endParaRPr lang="it-IT" altLang="en-US"/>
          </a:p>
        </p:txBody>
      </p:sp>
    </p:spTree>
    <p:extLst>
      <p:ext uri="{BB962C8B-B14F-4D97-AF65-F5344CB8AC3E}">
        <p14:creationId xmlns:p14="http://schemas.microsoft.com/office/powerpoint/2010/main" val="37228288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710FB9-12B2-2296-7C9C-909558FCAE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24E4539E-6511-422F-A39B-473F16F17BBF}" type="datetimeFigureOut">
              <a:rPr lang="it-IT"/>
              <a:pPr>
                <a:defRPr/>
              </a:pPr>
              <a:t>23/11/2024</a:t>
            </a:fld>
            <a:endParaRPr lang="it-IT"/>
          </a:p>
        </p:txBody>
      </p:sp>
      <p:sp>
        <p:nvSpPr>
          <p:cNvPr id="6" name="Rectangle 5">
            <a:extLst>
              <a:ext uri="{FF2B5EF4-FFF2-40B4-BE49-F238E27FC236}">
                <a16:creationId xmlns:a16="http://schemas.microsoft.com/office/drawing/2014/main" id="{742AE78F-0AB8-B1EF-FE75-4340DAA6A2E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B827237-C3BB-31B8-D474-664E60314087}"/>
              </a:ext>
            </a:extLst>
          </p:cNvPr>
          <p:cNvSpPr>
            <a:spLocks noGrp="1" noChangeArrowheads="1"/>
          </p:cNvSpPr>
          <p:nvPr>
            <p:ph type="sldNum" sz="quarter" idx="12"/>
          </p:nvPr>
        </p:nvSpPr>
        <p:spPr/>
        <p:txBody>
          <a:bodyPr/>
          <a:lstStyle>
            <a:lvl1pPr>
              <a:defRPr/>
            </a:lvl1pPr>
          </a:lstStyle>
          <a:p>
            <a:pPr>
              <a:defRPr/>
            </a:pPr>
            <a:fld id="{036B5587-9E7C-4DF8-8570-11522EDF4E75}" type="slidenum">
              <a:rPr lang="it-IT" altLang="en-US"/>
              <a:pPr>
                <a:defRPr/>
              </a:pPr>
              <a:t>‹N›</a:t>
            </a:fld>
            <a:endParaRPr lang="it-IT" altLang="en-US"/>
          </a:p>
        </p:txBody>
      </p:sp>
    </p:spTree>
    <p:extLst>
      <p:ext uri="{BB962C8B-B14F-4D97-AF65-F5344CB8AC3E}">
        <p14:creationId xmlns:p14="http://schemas.microsoft.com/office/powerpoint/2010/main" val="118445267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586DD7F-077B-8ED7-70D4-2B2EB8706CC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E6B22649-FB8D-4F9B-9AB6-B3D058C6154C}" type="datetimeFigureOut">
              <a:rPr lang="it-IT"/>
              <a:pPr>
                <a:defRPr/>
              </a:pPr>
              <a:t>23/11/2024</a:t>
            </a:fld>
            <a:endParaRPr lang="it-IT"/>
          </a:p>
        </p:txBody>
      </p:sp>
      <p:sp>
        <p:nvSpPr>
          <p:cNvPr id="5" name="Rectangle 5">
            <a:extLst>
              <a:ext uri="{FF2B5EF4-FFF2-40B4-BE49-F238E27FC236}">
                <a16:creationId xmlns:a16="http://schemas.microsoft.com/office/drawing/2014/main" id="{41C8AC51-B1C8-61EA-67AD-9AE811CEE3C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2321A54-16CE-55E1-7179-77A8F6FC9651}"/>
              </a:ext>
            </a:extLst>
          </p:cNvPr>
          <p:cNvSpPr>
            <a:spLocks noGrp="1" noChangeArrowheads="1"/>
          </p:cNvSpPr>
          <p:nvPr>
            <p:ph type="sldNum" sz="quarter" idx="12"/>
          </p:nvPr>
        </p:nvSpPr>
        <p:spPr/>
        <p:txBody>
          <a:bodyPr/>
          <a:lstStyle>
            <a:lvl1pPr>
              <a:defRPr/>
            </a:lvl1pPr>
          </a:lstStyle>
          <a:p>
            <a:pPr>
              <a:defRPr/>
            </a:pPr>
            <a:fld id="{30823E3A-EFA0-4C5E-93B8-1EE483694C70}" type="slidenum">
              <a:rPr lang="it-IT" altLang="en-US"/>
              <a:pPr>
                <a:defRPr/>
              </a:pPr>
              <a:t>‹N›</a:t>
            </a:fld>
            <a:endParaRPr lang="it-IT" altLang="en-US"/>
          </a:p>
        </p:txBody>
      </p:sp>
    </p:spTree>
    <p:extLst>
      <p:ext uri="{BB962C8B-B14F-4D97-AF65-F5344CB8AC3E}">
        <p14:creationId xmlns:p14="http://schemas.microsoft.com/office/powerpoint/2010/main" val="7233239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C72148-0C52-3593-B59C-E1AD98B188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636586B9-B589-4466-AAD8-7F06008A20C5}" type="datetimeFigureOut">
              <a:rPr lang="it-IT"/>
              <a:pPr>
                <a:defRPr/>
              </a:pPr>
              <a:t>23/11/2024</a:t>
            </a:fld>
            <a:endParaRPr lang="it-IT"/>
          </a:p>
        </p:txBody>
      </p:sp>
      <p:sp>
        <p:nvSpPr>
          <p:cNvPr id="5" name="Rectangle 5">
            <a:extLst>
              <a:ext uri="{FF2B5EF4-FFF2-40B4-BE49-F238E27FC236}">
                <a16:creationId xmlns:a16="http://schemas.microsoft.com/office/drawing/2014/main" id="{40445587-9F6F-28AF-FA3A-262A3B838E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7882271-6D2D-3832-A56C-D62BBCF52CD2}"/>
              </a:ext>
            </a:extLst>
          </p:cNvPr>
          <p:cNvSpPr>
            <a:spLocks noGrp="1" noChangeArrowheads="1"/>
          </p:cNvSpPr>
          <p:nvPr>
            <p:ph type="sldNum" sz="quarter" idx="12"/>
          </p:nvPr>
        </p:nvSpPr>
        <p:spPr/>
        <p:txBody>
          <a:bodyPr/>
          <a:lstStyle>
            <a:lvl1pPr>
              <a:defRPr/>
            </a:lvl1pPr>
          </a:lstStyle>
          <a:p>
            <a:pPr>
              <a:defRPr/>
            </a:pPr>
            <a:fld id="{0073EFBD-088B-407B-B855-879FF552427D}" type="slidenum">
              <a:rPr lang="it-IT" altLang="en-US"/>
              <a:pPr>
                <a:defRPr/>
              </a:pPr>
              <a:t>‹N›</a:t>
            </a:fld>
            <a:endParaRPr lang="it-IT" altLang="en-US"/>
          </a:p>
        </p:txBody>
      </p:sp>
    </p:spTree>
    <p:extLst>
      <p:ext uri="{BB962C8B-B14F-4D97-AF65-F5344CB8AC3E}">
        <p14:creationId xmlns:p14="http://schemas.microsoft.com/office/powerpoint/2010/main" val="136121416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7EF9405-6618-79D1-7C90-81D4C53488C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F948E6D-269C-B3FE-5289-F5D4BBBE36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6C36769-CC23-0888-629A-6AD62784C664}"/>
              </a:ext>
            </a:extLst>
          </p:cNvPr>
          <p:cNvSpPr>
            <a:spLocks noGrp="1" noChangeArrowheads="1"/>
          </p:cNvSpPr>
          <p:nvPr>
            <p:ph type="sldNum" sz="quarter" idx="12"/>
          </p:nvPr>
        </p:nvSpPr>
        <p:spPr/>
        <p:txBody>
          <a:bodyPr/>
          <a:lstStyle>
            <a:lvl1pPr>
              <a:defRPr/>
            </a:lvl1pPr>
          </a:lstStyle>
          <a:p>
            <a:pPr>
              <a:defRPr/>
            </a:pPr>
            <a:fld id="{F7513186-71AD-4F70-BE96-7D56D803E737}" type="slidenum">
              <a:rPr lang="it-IT" altLang="en-US"/>
              <a:pPr>
                <a:defRPr/>
              </a:pPr>
              <a:t>‹N›</a:t>
            </a:fld>
            <a:endParaRPr lang="it-IT" altLang="en-US"/>
          </a:p>
        </p:txBody>
      </p:sp>
    </p:spTree>
    <p:extLst>
      <p:ext uri="{BB962C8B-B14F-4D97-AF65-F5344CB8AC3E}">
        <p14:creationId xmlns:p14="http://schemas.microsoft.com/office/powerpoint/2010/main" val="4067786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AE7047D-B52B-A23C-4D5B-DCCD0A543E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3ED9A50-ED6D-DD55-432D-2FEDCBEE580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E4204BA-2CEB-5726-7456-8560F121A50A}"/>
              </a:ext>
            </a:extLst>
          </p:cNvPr>
          <p:cNvSpPr>
            <a:spLocks noGrp="1" noChangeArrowheads="1"/>
          </p:cNvSpPr>
          <p:nvPr>
            <p:ph type="sldNum" sz="quarter" idx="12"/>
          </p:nvPr>
        </p:nvSpPr>
        <p:spPr/>
        <p:txBody>
          <a:bodyPr/>
          <a:lstStyle>
            <a:lvl1pPr>
              <a:defRPr/>
            </a:lvl1pPr>
          </a:lstStyle>
          <a:p>
            <a:pPr>
              <a:defRPr/>
            </a:pPr>
            <a:fld id="{1FCC3B2E-0616-4F41-9D9C-58807F39BF16}" type="slidenum">
              <a:rPr lang="it-IT" altLang="en-US"/>
              <a:pPr>
                <a:defRPr/>
              </a:pPr>
              <a:t>‹N›</a:t>
            </a:fld>
            <a:endParaRPr lang="it-IT" altLang="en-US"/>
          </a:p>
        </p:txBody>
      </p:sp>
    </p:spTree>
    <p:extLst>
      <p:ext uri="{BB962C8B-B14F-4D97-AF65-F5344CB8AC3E}">
        <p14:creationId xmlns:p14="http://schemas.microsoft.com/office/powerpoint/2010/main" val="38266532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D545CB7-E4AA-4AAD-DD88-D6703DC9900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7D35465-521F-4C5A-9BA0-70572449443A}" type="datetimeFigureOut">
              <a:rPr lang="it-IT"/>
              <a:pPr>
                <a:defRPr/>
              </a:pPr>
              <a:t>23/11/2024</a:t>
            </a:fld>
            <a:endParaRPr lang="it-IT"/>
          </a:p>
        </p:txBody>
      </p:sp>
      <p:sp>
        <p:nvSpPr>
          <p:cNvPr id="8" name="Rectangle 5">
            <a:extLst>
              <a:ext uri="{FF2B5EF4-FFF2-40B4-BE49-F238E27FC236}">
                <a16:creationId xmlns:a16="http://schemas.microsoft.com/office/drawing/2014/main" id="{0D12D313-80B8-465A-321B-093E7F984B6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B5A7AC9-53DF-EE63-AB34-E863F9330614}"/>
              </a:ext>
            </a:extLst>
          </p:cNvPr>
          <p:cNvSpPr>
            <a:spLocks noGrp="1" noChangeArrowheads="1"/>
          </p:cNvSpPr>
          <p:nvPr>
            <p:ph type="sldNum" sz="quarter" idx="12"/>
          </p:nvPr>
        </p:nvSpPr>
        <p:spPr/>
        <p:txBody>
          <a:bodyPr/>
          <a:lstStyle>
            <a:lvl1pPr>
              <a:defRPr/>
            </a:lvl1pPr>
          </a:lstStyle>
          <a:p>
            <a:pPr>
              <a:defRPr/>
            </a:pPr>
            <a:fld id="{64BD73FF-A568-429C-A202-CC2E0A9C6697}" type="slidenum">
              <a:rPr lang="it-IT" altLang="en-US"/>
              <a:pPr>
                <a:defRPr/>
              </a:pPr>
              <a:t>‹N›</a:t>
            </a:fld>
            <a:endParaRPr lang="it-IT" altLang="en-US"/>
          </a:p>
        </p:txBody>
      </p:sp>
    </p:spTree>
    <p:extLst>
      <p:ext uri="{BB962C8B-B14F-4D97-AF65-F5344CB8AC3E}">
        <p14:creationId xmlns:p14="http://schemas.microsoft.com/office/powerpoint/2010/main" val="2460324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3">
            <a:extLst>
              <a:ext uri="{FF2B5EF4-FFF2-40B4-BE49-F238E27FC236}">
                <a16:creationId xmlns:a16="http://schemas.microsoft.com/office/drawing/2014/main" id="{877E0ECB-441B-E878-0BE1-4DCAB56A55E7}"/>
              </a:ext>
            </a:extLst>
          </p:cNvPr>
          <p:cNvSpPr>
            <a:spLocks noGrp="1"/>
          </p:cNvSpPr>
          <p:nvPr>
            <p:ph type="dt" sz="half" idx="10"/>
          </p:nvPr>
        </p:nvSpPr>
        <p:spPr/>
        <p:txBody>
          <a:bodyPr/>
          <a:lstStyle>
            <a:lvl1pPr>
              <a:defRPr/>
            </a:lvl1pPr>
          </a:lstStyle>
          <a:p>
            <a:pPr>
              <a:defRPr/>
            </a:pPr>
            <a:fld id="{33919FC1-54D9-4B59-9621-A71CB11F9688}" type="datetimeFigureOut">
              <a:rPr lang="it-IT"/>
              <a:pPr>
                <a:defRPr/>
              </a:pPr>
              <a:t>23/11/2024</a:t>
            </a:fld>
            <a:endParaRPr lang="it-IT"/>
          </a:p>
        </p:txBody>
      </p:sp>
      <p:sp>
        <p:nvSpPr>
          <p:cNvPr id="4" name="Footer Placeholder 4">
            <a:extLst>
              <a:ext uri="{FF2B5EF4-FFF2-40B4-BE49-F238E27FC236}">
                <a16:creationId xmlns:a16="http://schemas.microsoft.com/office/drawing/2014/main" id="{58A00298-59BC-6B6C-EB07-16F3321A6837}"/>
              </a:ext>
            </a:extLst>
          </p:cNvPr>
          <p:cNvSpPr>
            <a:spLocks noGrp="1"/>
          </p:cNvSpPr>
          <p:nvPr>
            <p:ph type="ftr" sz="quarter" idx="11"/>
          </p:nvPr>
        </p:nvSpPr>
        <p:spPr/>
        <p:txBody>
          <a:bodyPr/>
          <a:lstStyle>
            <a:lvl1pPr>
              <a:defRPr/>
            </a:lvl1pPr>
          </a:lstStyle>
          <a:p>
            <a:pPr>
              <a:defRPr/>
            </a:pPr>
            <a:endParaRPr lang="it-IT"/>
          </a:p>
        </p:txBody>
      </p:sp>
      <p:sp>
        <p:nvSpPr>
          <p:cNvPr id="5" name="Slide Number Placeholder 5">
            <a:extLst>
              <a:ext uri="{FF2B5EF4-FFF2-40B4-BE49-F238E27FC236}">
                <a16:creationId xmlns:a16="http://schemas.microsoft.com/office/drawing/2014/main" id="{0E0ADD49-1FD2-D8E4-CCBA-8CE2E711E0BF}"/>
              </a:ext>
            </a:extLst>
          </p:cNvPr>
          <p:cNvSpPr>
            <a:spLocks noGrp="1"/>
          </p:cNvSpPr>
          <p:nvPr>
            <p:ph type="sldNum" sz="quarter" idx="12"/>
          </p:nvPr>
        </p:nvSpPr>
        <p:spPr/>
        <p:txBody>
          <a:bodyPr/>
          <a:lstStyle>
            <a:lvl1pPr>
              <a:defRPr/>
            </a:lvl1pPr>
          </a:lstStyle>
          <a:p>
            <a:pPr>
              <a:defRPr/>
            </a:pPr>
            <a:fld id="{E9977CDB-1ACF-4394-8ADE-D60CBEFB5AE9}" type="slidenum">
              <a:rPr lang="it-IT" altLang="en-US"/>
              <a:pPr>
                <a:defRPr/>
              </a:pPr>
              <a:t>‹N›</a:t>
            </a:fld>
            <a:endParaRPr lang="it-IT" altLang="en-US"/>
          </a:p>
        </p:txBody>
      </p:sp>
    </p:spTree>
    <p:extLst>
      <p:ext uri="{BB962C8B-B14F-4D97-AF65-F5344CB8AC3E}">
        <p14:creationId xmlns:p14="http://schemas.microsoft.com/office/powerpoint/2010/main" val="10622169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4C43455-2A7D-DD7F-BC28-672137872AE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41182A63-CC8C-4528-B137-E68E3A5AEFCB}" type="datetimeFigureOut">
              <a:rPr lang="it-IT"/>
              <a:pPr>
                <a:defRPr/>
              </a:pPr>
              <a:t>23/11/2024</a:t>
            </a:fld>
            <a:endParaRPr lang="it-IT"/>
          </a:p>
        </p:txBody>
      </p:sp>
      <p:sp>
        <p:nvSpPr>
          <p:cNvPr id="7" name="Rectangle 5">
            <a:extLst>
              <a:ext uri="{FF2B5EF4-FFF2-40B4-BE49-F238E27FC236}">
                <a16:creationId xmlns:a16="http://schemas.microsoft.com/office/drawing/2014/main" id="{15810FB1-20AB-D194-370B-75AAE5B776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DF5A651-4D11-D34C-A430-CBEE09C67581}"/>
              </a:ext>
            </a:extLst>
          </p:cNvPr>
          <p:cNvSpPr>
            <a:spLocks noGrp="1" noChangeArrowheads="1"/>
          </p:cNvSpPr>
          <p:nvPr>
            <p:ph type="sldNum" sz="quarter" idx="12"/>
          </p:nvPr>
        </p:nvSpPr>
        <p:spPr/>
        <p:txBody>
          <a:bodyPr/>
          <a:lstStyle>
            <a:lvl1pPr>
              <a:defRPr/>
            </a:lvl1pPr>
          </a:lstStyle>
          <a:p>
            <a:pPr>
              <a:defRPr/>
            </a:pPr>
            <a:fld id="{741E2099-8EA6-42B3-A320-85D2736719E3}" type="slidenum">
              <a:rPr lang="it-IT" altLang="en-US"/>
              <a:pPr>
                <a:defRPr/>
              </a:pPr>
              <a:t>‹N›</a:t>
            </a:fld>
            <a:endParaRPr lang="it-IT" altLang="en-US"/>
          </a:p>
        </p:txBody>
      </p:sp>
    </p:spTree>
    <p:extLst>
      <p:ext uri="{BB962C8B-B14F-4D97-AF65-F5344CB8AC3E}">
        <p14:creationId xmlns:p14="http://schemas.microsoft.com/office/powerpoint/2010/main" val="41825594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3AE29FB-224B-6AC6-BB91-5060D541E2B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fld id="{AFCAE39F-1A07-4CF1-9F95-B629375BF65C}" type="datetimeFigureOut">
              <a:rPr lang="it-IT"/>
              <a:pPr>
                <a:defRPr/>
              </a:pPr>
              <a:t>23/11/2024</a:t>
            </a:fld>
            <a:endParaRPr lang="it-IT"/>
          </a:p>
        </p:txBody>
      </p:sp>
      <p:sp>
        <p:nvSpPr>
          <p:cNvPr id="7" name="Rectangle 5">
            <a:extLst>
              <a:ext uri="{FF2B5EF4-FFF2-40B4-BE49-F238E27FC236}">
                <a16:creationId xmlns:a16="http://schemas.microsoft.com/office/drawing/2014/main" id="{BD0011DF-812C-F640-A3E0-B9D01E520D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BD53716-AD1E-B814-FCD2-3A63DA65E648}"/>
              </a:ext>
            </a:extLst>
          </p:cNvPr>
          <p:cNvSpPr>
            <a:spLocks noGrp="1" noChangeArrowheads="1"/>
          </p:cNvSpPr>
          <p:nvPr>
            <p:ph type="sldNum" sz="quarter" idx="12"/>
          </p:nvPr>
        </p:nvSpPr>
        <p:spPr/>
        <p:txBody>
          <a:bodyPr/>
          <a:lstStyle>
            <a:lvl1pPr>
              <a:defRPr/>
            </a:lvl1pPr>
          </a:lstStyle>
          <a:p>
            <a:pPr>
              <a:defRPr/>
            </a:pPr>
            <a:fld id="{21621234-302E-4F4F-8B59-E39E305933AA}" type="slidenum">
              <a:rPr lang="it-IT" altLang="en-US"/>
              <a:pPr>
                <a:defRPr/>
              </a:pPr>
              <a:t>‹N›</a:t>
            </a:fld>
            <a:endParaRPr lang="it-IT" altLang="en-US"/>
          </a:p>
        </p:txBody>
      </p:sp>
    </p:spTree>
    <p:extLst>
      <p:ext uri="{BB962C8B-B14F-4D97-AF65-F5344CB8AC3E}">
        <p14:creationId xmlns:p14="http://schemas.microsoft.com/office/powerpoint/2010/main" val="1385172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981D7-3793-CB4E-D1E2-6BD6701C6D44}"/>
              </a:ext>
            </a:extLst>
          </p:cNvPr>
          <p:cNvSpPr>
            <a:spLocks noGrp="1"/>
          </p:cNvSpPr>
          <p:nvPr>
            <p:ph type="dt" sz="half" idx="10"/>
          </p:nvPr>
        </p:nvSpPr>
        <p:spPr/>
        <p:txBody>
          <a:bodyPr/>
          <a:lstStyle>
            <a:lvl1pPr>
              <a:defRPr/>
            </a:lvl1pPr>
          </a:lstStyle>
          <a:p>
            <a:pPr>
              <a:defRPr/>
            </a:pPr>
            <a:fld id="{5D1953BB-F611-44B8-B945-4AF8973D388B}" type="datetimeFigureOut">
              <a:rPr lang="it-IT"/>
              <a:pPr>
                <a:defRPr/>
              </a:pPr>
              <a:t>23/11/2024</a:t>
            </a:fld>
            <a:endParaRPr lang="it-IT"/>
          </a:p>
        </p:txBody>
      </p:sp>
      <p:sp>
        <p:nvSpPr>
          <p:cNvPr id="3" name="Footer Placeholder 4">
            <a:extLst>
              <a:ext uri="{FF2B5EF4-FFF2-40B4-BE49-F238E27FC236}">
                <a16:creationId xmlns:a16="http://schemas.microsoft.com/office/drawing/2014/main" id="{8307A19F-05B1-C8C5-CB2A-51AF461A2614}"/>
              </a:ext>
            </a:extLst>
          </p:cNvPr>
          <p:cNvSpPr>
            <a:spLocks noGrp="1"/>
          </p:cNvSpPr>
          <p:nvPr>
            <p:ph type="ftr" sz="quarter" idx="11"/>
          </p:nvPr>
        </p:nvSpPr>
        <p:spPr/>
        <p:txBody>
          <a:bodyPr/>
          <a:lstStyle>
            <a:lvl1pPr>
              <a:defRPr/>
            </a:lvl1pPr>
          </a:lstStyle>
          <a:p>
            <a:pPr>
              <a:defRPr/>
            </a:pPr>
            <a:endParaRPr lang="it-IT"/>
          </a:p>
        </p:txBody>
      </p:sp>
      <p:sp>
        <p:nvSpPr>
          <p:cNvPr id="4" name="Slide Number Placeholder 5">
            <a:extLst>
              <a:ext uri="{FF2B5EF4-FFF2-40B4-BE49-F238E27FC236}">
                <a16:creationId xmlns:a16="http://schemas.microsoft.com/office/drawing/2014/main" id="{D3A3628B-166C-0E88-AE6B-25816034205D}"/>
              </a:ext>
            </a:extLst>
          </p:cNvPr>
          <p:cNvSpPr>
            <a:spLocks noGrp="1"/>
          </p:cNvSpPr>
          <p:nvPr>
            <p:ph type="sldNum" sz="quarter" idx="12"/>
          </p:nvPr>
        </p:nvSpPr>
        <p:spPr/>
        <p:txBody>
          <a:bodyPr/>
          <a:lstStyle>
            <a:lvl1pPr>
              <a:defRPr/>
            </a:lvl1pPr>
          </a:lstStyle>
          <a:p>
            <a:pPr>
              <a:defRPr/>
            </a:pPr>
            <a:fld id="{D3DAD925-6D3D-4379-92CC-CD99A113BB34}" type="slidenum">
              <a:rPr lang="it-IT" altLang="en-US"/>
              <a:pPr>
                <a:defRPr/>
              </a:pPr>
              <a:t>‹N›</a:t>
            </a:fld>
            <a:endParaRPr lang="it-IT" altLang="en-US"/>
          </a:p>
        </p:txBody>
      </p:sp>
    </p:spTree>
    <p:extLst>
      <p:ext uri="{BB962C8B-B14F-4D97-AF65-F5344CB8AC3E}">
        <p14:creationId xmlns:p14="http://schemas.microsoft.com/office/powerpoint/2010/main" val="3761262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4793958-E776-3400-567D-B0A333456DAC}"/>
              </a:ext>
            </a:extLst>
          </p:cNvPr>
          <p:cNvSpPr>
            <a:spLocks noGrp="1"/>
          </p:cNvSpPr>
          <p:nvPr>
            <p:ph type="dt" sz="half" idx="10"/>
          </p:nvPr>
        </p:nvSpPr>
        <p:spPr/>
        <p:txBody>
          <a:bodyPr/>
          <a:lstStyle>
            <a:lvl1pPr>
              <a:defRPr/>
            </a:lvl1pPr>
          </a:lstStyle>
          <a:p>
            <a:pPr>
              <a:defRPr/>
            </a:pPr>
            <a:fld id="{265F1DAF-B15B-40E1-8A6D-9AFE0AC31553}" type="datetimeFigureOut">
              <a:rPr lang="it-IT"/>
              <a:pPr>
                <a:defRPr/>
              </a:pPr>
              <a:t>23/11/2024</a:t>
            </a:fld>
            <a:endParaRPr lang="it-IT"/>
          </a:p>
        </p:txBody>
      </p:sp>
      <p:sp>
        <p:nvSpPr>
          <p:cNvPr id="6" name="Footer Placeholder 4">
            <a:extLst>
              <a:ext uri="{FF2B5EF4-FFF2-40B4-BE49-F238E27FC236}">
                <a16:creationId xmlns:a16="http://schemas.microsoft.com/office/drawing/2014/main" id="{FBAE03CA-B7A9-DC8A-D019-A7437E54EAE1}"/>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C2C0042F-5351-32C2-9F0D-277BEAC05D85}"/>
              </a:ext>
            </a:extLst>
          </p:cNvPr>
          <p:cNvSpPr>
            <a:spLocks noGrp="1"/>
          </p:cNvSpPr>
          <p:nvPr>
            <p:ph type="sldNum" sz="quarter" idx="12"/>
          </p:nvPr>
        </p:nvSpPr>
        <p:spPr/>
        <p:txBody>
          <a:bodyPr/>
          <a:lstStyle>
            <a:lvl1pPr>
              <a:defRPr/>
            </a:lvl1pPr>
          </a:lstStyle>
          <a:p>
            <a:pPr>
              <a:defRPr/>
            </a:pPr>
            <a:fld id="{FE75DEBF-2674-4E17-9B79-5445684538EA}" type="slidenum">
              <a:rPr lang="it-IT" altLang="en-US"/>
              <a:pPr>
                <a:defRPr/>
              </a:pPr>
              <a:t>‹N›</a:t>
            </a:fld>
            <a:endParaRPr lang="it-IT" altLang="en-US"/>
          </a:p>
        </p:txBody>
      </p:sp>
    </p:spTree>
    <p:extLst>
      <p:ext uri="{BB962C8B-B14F-4D97-AF65-F5344CB8AC3E}">
        <p14:creationId xmlns:p14="http://schemas.microsoft.com/office/powerpoint/2010/main" val="39845131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E1199C6-2686-3C88-81B5-954302CD61CE}"/>
              </a:ext>
            </a:extLst>
          </p:cNvPr>
          <p:cNvSpPr>
            <a:spLocks noGrp="1"/>
          </p:cNvSpPr>
          <p:nvPr>
            <p:ph type="dt" sz="half" idx="10"/>
          </p:nvPr>
        </p:nvSpPr>
        <p:spPr/>
        <p:txBody>
          <a:bodyPr/>
          <a:lstStyle>
            <a:lvl1pPr>
              <a:defRPr/>
            </a:lvl1pPr>
          </a:lstStyle>
          <a:p>
            <a:pPr>
              <a:defRPr/>
            </a:pPr>
            <a:fld id="{6849BA44-23AF-479F-900B-F7B95D4A6D54}" type="datetimeFigureOut">
              <a:rPr lang="it-IT"/>
              <a:pPr>
                <a:defRPr/>
              </a:pPr>
              <a:t>23/11/2024</a:t>
            </a:fld>
            <a:endParaRPr lang="it-IT"/>
          </a:p>
        </p:txBody>
      </p:sp>
      <p:sp>
        <p:nvSpPr>
          <p:cNvPr id="6" name="Footer Placeholder 4">
            <a:extLst>
              <a:ext uri="{FF2B5EF4-FFF2-40B4-BE49-F238E27FC236}">
                <a16:creationId xmlns:a16="http://schemas.microsoft.com/office/drawing/2014/main" id="{05E482F3-F1DB-E993-8D69-8AF8C7920DDD}"/>
              </a:ext>
            </a:extLst>
          </p:cNvPr>
          <p:cNvSpPr>
            <a:spLocks noGrp="1"/>
          </p:cNvSpPr>
          <p:nvPr>
            <p:ph type="ftr" sz="quarter" idx="11"/>
          </p:nvPr>
        </p:nvSpPr>
        <p:spPr/>
        <p:txBody>
          <a:bodyPr/>
          <a:lstStyle>
            <a:lvl1pPr>
              <a:defRPr/>
            </a:lvl1pPr>
          </a:lstStyle>
          <a:p>
            <a:pPr>
              <a:defRPr/>
            </a:pPr>
            <a:endParaRPr lang="it-IT"/>
          </a:p>
        </p:txBody>
      </p:sp>
      <p:sp>
        <p:nvSpPr>
          <p:cNvPr id="7" name="Slide Number Placeholder 5">
            <a:extLst>
              <a:ext uri="{FF2B5EF4-FFF2-40B4-BE49-F238E27FC236}">
                <a16:creationId xmlns:a16="http://schemas.microsoft.com/office/drawing/2014/main" id="{63C6F548-C17F-F0A3-98E4-A3E57552FB82}"/>
              </a:ext>
            </a:extLst>
          </p:cNvPr>
          <p:cNvSpPr>
            <a:spLocks noGrp="1"/>
          </p:cNvSpPr>
          <p:nvPr>
            <p:ph type="sldNum" sz="quarter" idx="12"/>
          </p:nvPr>
        </p:nvSpPr>
        <p:spPr/>
        <p:txBody>
          <a:bodyPr/>
          <a:lstStyle>
            <a:lvl1pPr>
              <a:defRPr/>
            </a:lvl1pPr>
          </a:lstStyle>
          <a:p>
            <a:pPr>
              <a:defRPr/>
            </a:pPr>
            <a:fld id="{D85C63E7-8573-4551-ACB3-A80468D4AC74}" type="slidenum">
              <a:rPr lang="it-IT" altLang="en-US"/>
              <a:pPr>
                <a:defRPr/>
              </a:pPr>
              <a:t>‹N›</a:t>
            </a:fld>
            <a:endParaRPr lang="it-IT" altLang="en-US"/>
          </a:p>
        </p:txBody>
      </p:sp>
    </p:spTree>
    <p:extLst>
      <p:ext uri="{BB962C8B-B14F-4D97-AF65-F5344CB8AC3E}">
        <p14:creationId xmlns:p14="http://schemas.microsoft.com/office/powerpoint/2010/main" val="4084202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8577232-9AA8-5677-1167-DC9FC1F7E1D2}"/>
              </a:ext>
            </a:extLst>
          </p:cNvPr>
          <p:cNvSpPr>
            <a:spLocks noGrp="1"/>
          </p:cNvSpPr>
          <p:nvPr>
            <p:ph type="dt" sz="half" idx="10"/>
          </p:nvPr>
        </p:nvSpPr>
        <p:spPr/>
        <p:txBody>
          <a:bodyPr/>
          <a:lstStyle>
            <a:lvl1pPr>
              <a:defRPr/>
            </a:lvl1pPr>
          </a:lstStyle>
          <a:p>
            <a:pPr>
              <a:defRPr/>
            </a:pPr>
            <a:fld id="{A6FED021-8209-4EBE-935F-BA5BF7CB2F36}" type="datetimeFigureOut">
              <a:rPr lang="it-IT"/>
              <a:pPr>
                <a:defRPr/>
              </a:pPr>
              <a:t>23/11/2024</a:t>
            </a:fld>
            <a:endParaRPr lang="it-IT"/>
          </a:p>
        </p:txBody>
      </p:sp>
      <p:sp>
        <p:nvSpPr>
          <p:cNvPr id="5" name="Footer Placeholder 4">
            <a:extLst>
              <a:ext uri="{FF2B5EF4-FFF2-40B4-BE49-F238E27FC236}">
                <a16:creationId xmlns:a16="http://schemas.microsoft.com/office/drawing/2014/main" id="{C693436A-A329-34E4-662B-0A0BF1D2444A}"/>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C32C3D1B-0077-C34E-44A4-03C039CE2A8B}"/>
              </a:ext>
            </a:extLst>
          </p:cNvPr>
          <p:cNvSpPr>
            <a:spLocks noGrp="1"/>
          </p:cNvSpPr>
          <p:nvPr>
            <p:ph type="sldNum" sz="quarter" idx="12"/>
          </p:nvPr>
        </p:nvSpPr>
        <p:spPr/>
        <p:txBody>
          <a:bodyPr/>
          <a:lstStyle>
            <a:lvl1pPr>
              <a:defRPr/>
            </a:lvl1pPr>
          </a:lstStyle>
          <a:p>
            <a:pPr>
              <a:defRPr/>
            </a:pPr>
            <a:fld id="{8FCDAB57-78B8-476F-A51A-7FFC66600382}" type="slidenum">
              <a:rPr lang="it-IT" altLang="en-US"/>
              <a:pPr>
                <a:defRPr/>
              </a:pPr>
              <a:t>‹N›</a:t>
            </a:fld>
            <a:endParaRPr lang="it-IT" altLang="en-US"/>
          </a:p>
        </p:txBody>
      </p:sp>
    </p:spTree>
    <p:extLst>
      <p:ext uri="{BB962C8B-B14F-4D97-AF65-F5344CB8AC3E}">
        <p14:creationId xmlns:p14="http://schemas.microsoft.com/office/powerpoint/2010/main" val="992594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AC0157C-301A-9DD3-0125-8AAD052EE5DA}"/>
              </a:ext>
            </a:extLst>
          </p:cNvPr>
          <p:cNvSpPr>
            <a:spLocks noGrp="1"/>
          </p:cNvSpPr>
          <p:nvPr>
            <p:ph type="dt" sz="half" idx="10"/>
          </p:nvPr>
        </p:nvSpPr>
        <p:spPr/>
        <p:txBody>
          <a:bodyPr/>
          <a:lstStyle>
            <a:lvl1pPr>
              <a:defRPr/>
            </a:lvl1pPr>
          </a:lstStyle>
          <a:p>
            <a:pPr>
              <a:defRPr/>
            </a:pPr>
            <a:fld id="{BA85A6AD-69BC-414A-85C4-073819B20F61}" type="datetimeFigureOut">
              <a:rPr lang="it-IT"/>
              <a:pPr>
                <a:defRPr/>
              </a:pPr>
              <a:t>23/11/2024</a:t>
            </a:fld>
            <a:endParaRPr lang="it-IT"/>
          </a:p>
        </p:txBody>
      </p:sp>
      <p:sp>
        <p:nvSpPr>
          <p:cNvPr id="5" name="Footer Placeholder 4">
            <a:extLst>
              <a:ext uri="{FF2B5EF4-FFF2-40B4-BE49-F238E27FC236}">
                <a16:creationId xmlns:a16="http://schemas.microsoft.com/office/drawing/2014/main" id="{812A4FEB-9CA5-4BA6-268F-C031C9549DAB}"/>
              </a:ext>
            </a:extLst>
          </p:cNvPr>
          <p:cNvSpPr>
            <a:spLocks noGrp="1"/>
          </p:cNvSpPr>
          <p:nvPr>
            <p:ph type="ftr" sz="quarter" idx="11"/>
          </p:nvPr>
        </p:nvSpPr>
        <p:spPr/>
        <p:txBody>
          <a:bodyPr/>
          <a:lstStyle>
            <a:lvl1pPr>
              <a:defRPr/>
            </a:lvl1pPr>
          </a:lstStyle>
          <a:p>
            <a:pPr>
              <a:defRPr/>
            </a:pPr>
            <a:endParaRPr lang="it-IT"/>
          </a:p>
        </p:txBody>
      </p:sp>
      <p:sp>
        <p:nvSpPr>
          <p:cNvPr id="6" name="Slide Number Placeholder 5">
            <a:extLst>
              <a:ext uri="{FF2B5EF4-FFF2-40B4-BE49-F238E27FC236}">
                <a16:creationId xmlns:a16="http://schemas.microsoft.com/office/drawing/2014/main" id="{0C3772BE-1606-B8E4-B97B-234ACCCC853F}"/>
              </a:ext>
            </a:extLst>
          </p:cNvPr>
          <p:cNvSpPr>
            <a:spLocks noGrp="1"/>
          </p:cNvSpPr>
          <p:nvPr>
            <p:ph type="sldNum" sz="quarter" idx="12"/>
          </p:nvPr>
        </p:nvSpPr>
        <p:spPr/>
        <p:txBody>
          <a:bodyPr/>
          <a:lstStyle>
            <a:lvl1pPr>
              <a:defRPr/>
            </a:lvl1pPr>
          </a:lstStyle>
          <a:p>
            <a:pPr>
              <a:defRPr/>
            </a:pPr>
            <a:fld id="{77DD8B6D-6E29-45B1-B757-10D325799A63}" type="slidenum">
              <a:rPr lang="it-IT" altLang="en-US"/>
              <a:pPr>
                <a:defRPr/>
              </a:pPr>
              <a:t>‹N›</a:t>
            </a:fld>
            <a:endParaRPr lang="it-IT" altLang="en-US"/>
          </a:p>
        </p:txBody>
      </p:sp>
    </p:spTree>
    <p:extLst>
      <p:ext uri="{BB962C8B-B14F-4D97-AF65-F5344CB8AC3E}">
        <p14:creationId xmlns:p14="http://schemas.microsoft.com/office/powerpoint/2010/main" val="4221880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00D401D8-A7EC-5345-DF6B-F916E2375ADC}"/>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1E318F4A-97D1-FE99-FFA0-F7E8A6395033}"/>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505BFF8C-12AE-B486-3FDE-B03155AB763E}"/>
              </a:ext>
            </a:extLst>
          </p:cNvPr>
          <p:cNvSpPr>
            <a:spLocks noGrp="1" noChangeArrowheads="1"/>
          </p:cNvSpPr>
          <p:nvPr>
            <p:ph type="sldNum" sz="quarter" idx="12"/>
          </p:nvPr>
        </p:nvSpPr>
        <p:spPr/>
        <p:txBody>
          <a:bodyPr/>
          <a:lstStyle>
            <a:lvl1pPr>
              <a:defRPr/>
            </a:lvl1pPr>
          </a:lstStyle>
          <a:p>
            <a:pPr>
              <a:defRPr/>
            </a:pPr>
            <a:fld id="{0EFE9457-0563-493C-9A90-F8C0C008A8F9}" type="slidenum">
              <a:rPr lang="it-IT" altLang="en-US"/>
              <a:pPr>
                <a:defRPr/>
              </a:pPr>
              <a:t>‹N›</a:t>
            </a:fld>
            <a:endParaRPr lang="it-IT" altLang="en-US"/>
          </a:p>
        </p:txBody>
      </p:sp>
    </p:spTree>
    <p:extLst>
      <p:ext uri="{BB962C8B-B14F-4D97-AF65-F5344CB8AC3E}">
        <p14:creationId xmlns:p14="http://schemas.microsoft.com/office/powerpoint/2010/main" val="3372544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126688F-1834-F259-DB16-C7D3044627EF}"/>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ECD50F41-04A6-B88E-7F3D-23FCE6D4BB35}"/>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5A16BE74-AD4C-ADDC-B487-9777466349ED}"/>
              </a:ext>
            </a:extLst>
          </p:cNvPr>
          <p:cNvSpPr>
            <a:spLocks noGrp="1" noChangeArrowheads="1"/>
          </p:cNvSpPr>
          <p:nvPr>
            <p:ph type="sldNum" sz="quarter" idx="12"/>
          </p:nvPr>
        </p:nvSpPr>
        <p:spPr/>
        <p:txBody>
          <a:bodyPr/>
          <a:lstStyle>
            <a:lvl1pPr>
              <a:defRPr/>
            </a:lvl1pPr>
          </a:lstStyle>
          <a:p>
            <a:pPr>
              <a:defRPr/>
            </a:pPr>
            <a:fld id="{85ED1C7A-6D28-4843-9A36-705029342480}" type="slidenum">
              <a:rPr lang="it-IT" altLang="en-US"/>
              <a:pPr>
                <a:defRPr/>
              </a:pPr>
              <a:t>‹N›</a:t>
            </a:fld>
            <a:endParaRPr lang="it-IT" altLang="en-US"/>
          </a:p>
        </p:txBody>
      </p:sp>
    </p:spTree>
    <p:extLst>
      <p:ext uri="{BB962C8B-B14F-4D97-AF65-F5344CB8AC3E}">
        <p14:creationId xmlns:p14="http://schemas.microsoft.com/office/powerpoint/2010/main" val="204566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308CAC0-E726-72B6-9E9D-3AD8B866D285}"/>
              </a:ext>
            </a:extLst>
          </p:cNvPr>
          <p:cNvSpPr>
            <a:spLocks noGrp="1" noChangeArrowheads="1"/>
          </p:cNvSpPr>
          <p:nvPr>
            <p:ph type="dt" sz="half" idx="10"/>
          </p:nvPr>
        </p:nvSpPr>
        <p:spPr>
          <a:ln/>
        </p:spPr>
        <p:txBody>
          <a:bodyPr/>
          <a:lstStyle>
            <a:lvl1pPr>
              <a:defRPr/>
            </a:lvl1pPr>
          </a:lstStyle>
          <a:p>
            <a:pPr>
              <a:defRPr/>
            </a:pPr>
            <a:fld id="{163FB534-89EB-4A23-8354-51F5CF2900F6}" type="datetimeFigureOut">
              <a:rPr lang="it-IT"/>
              <a:pPr>
                <a:defRPr/>
              </a:pPr>
              <a:t>23/11/2024</a:t>
            </a:fld>
            <a:endParaRPr lang="it-IT"/>
          </a:p>
        </p:txBody>
      </p:sp>
      <p:sp>
        <p:nvSpPr>
          <p:cNvPr id="5" name="Rectangle 5">
            <a:extLst>
              <a:ext uri="{FF2B5EF4-FFF2-40B4-BE49-F238E27FC236}">
                <a16:creationId xmlns:a16="http://schemas.microsoft.com/office/drawing/2014/main" id="{0521654A-22D1-AE8B-1B5D-E90E9F2248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499D13B-481E-B8A7-FC0F-B7446F6DC575}"/>
              </a:ext>
            </a:extLst>
          </p:cNvPr>
          <p:cNvSpPr>
            <a:spLocks noGrp="1" noChangeArrowheads="1"/>
          </p:cNvSpPr>
          <p:nvPr>
            <p:ph type="sldNum" sz="quarter" idx="12"/>
          </p:nvPr>
        </p:nvSpPr>
        <p:spPr>
          <a:ln/>
        </p:spPr>
        <p:txBody>
          <a:bodyPr/>
          <a:lstStyle>
            <a:lvl1pPr>
              <a:defRPr/>
            </a:lvl1pPr>
          </a:lstStyle>
          <a:p>
            <a:pPr>
              <a:defRPr/>
            </a:pPr>
            <a:fld id="{BC6BB90C-7F90-45CF-9379-37F52C0073BF}" type="slidenum">
              <a:rPr lang="it-IT" altLang="en-US"/>
              <a:pPr>
                <a:defRPr/>
              </a:pPr>
              <a:t>‹N›</a:t>
            </a:fld>
            <a:endParaRPr lang="it-IT" altLang="en-US"/>
          </a:p>
        </p:txBody>
      </p:sp>
    </p:spTree>
    <p:extLst>
      <p:ext uri="{BB962C8B-B14F-4D97-AF65-F5344CB8AC3E}">
        <p14:creationId xmlns:p14="http://schemas.microsoft.com/office/powerpoint/2010/main" val="516736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B7A0E52-E274-422D-ED05-8139A9296F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F09DB50-142C-ECA6-3EF1-583E5B6FD3E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8C4A844-1B08-1854-6686-275ED7243363}"/>
              </a:ext>
            </a:extLst>
          </p:cNvPr>
          <p:cNvSpPr>
            <a:spLocks noGrp="1" noChangeArrowheads="1"/>
          </p:cNvSpPr>
          <p:nvPr>
            <p:ph type="sldNum" sz="quarter" idx="12"/>
          </p:nvPr>
        </p:nvSpPr>
        <p:spPr/>
        <p:txBody>
          <a:bodyPr/>
          <a:lstStyle>
            <a:lvl1pPr>
              <a:defRPr/>
            </a:lvl1pPr>
          </a:lstStyle>
          <a:p>
            <a:pPr>
              <a:defRPr/>
            </a:pPr>
            <a:fld id="{5B4E74BB-30BC-4DC6-8B32-FCBAB12AD986}" type="slidenum">
              <a:rPr lang="it-IT" altLang="en-US"/>
              <a:pPr>
                <a:defRPr/>
              </a:pPr>
              <a:t>‹N›</a:t>
            </a:fld>
            <a:endParaRPr lang="it-IT" altLang="en-US"/>
          </a:p>
        </p:txBody>
      </p:sp>
    </p:spTree>
    <p:extLst>
      <p:ext uri="{BB962C8B-B14F-4D97-AF65-F5344CB8AC3E}">
        <p14:creationId xmlns:p14="http://schemas.microsoft.com/office/powerpoint/2010/main" val="3709862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3B55BE-3046-7D57-2AED-67F1FC63B2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8F5DB64-221C-614B-6E30-D12C4F10F9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3A4F052-6805-67FF-3D5F-F7ADA8501B0C}"/>
              </a:ext>
            </a:extLst>
          </p:cNvPr>
          <p:cNvSpPr>
            <a:spLocks noGrp="1" noChangeArrowheads="1"/>
          </p:cNvSpPr>
          <p:nvPr>
            <p:ph type="sldNum" sz="quarter" idx="12"/>
          </p:nvPr>
        </p:nvSpPr>
        <p:spPr/>
        <p:txBody>
          <a:bodyPr/>
          <a:lstStyle>
            <a:lvl1pPr>
              <a:defRPr/>
            </a:lvl1pPr>
          </a:lstStyle>
          <a:p>
            <a:pPr>
              <a:defRPr/>
            </a:pPr>
            <a:fld id="{835571DD-F0EB-488E-B531-BB5329F818C4}" type="slidenum">
              <a:rPr lang="it-IT" altLang="en-US"/>
              <a:pPr>
                <a:defRPr/>
              </a:pPr>
              <a:t>‹N›</a:t>
            </a:fld>
            <a:endParaRPr lang="it-IT" altLang="en-US"/>
          </a:p>
        </p:txBody>
      </p:sp>
    </p:spTree>
    <p:extLst>
      <p:ext uri="{BB962C8B-B14F-4D97-AF65-F5344CB8AC3E}">
        <p14:creationId xmlns:p14="http://schemas.microsoft.com/office/powerpoint/2010/main" val="1937614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1C5432-CE9A-1525-0C5B-6A28FF211E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419AA01-E249-92C1-3135-3528A1116B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7A694AE-49D3-B6B0-56AC-224095094F91}"/>
              </a:ext>
            </a:extLst>
          </p:cNvPr>
          <p:cNvSpPr>
            <a:spLocks noGrp="1" noChangeArrowheads="1"/>
          </p:cNvSpPr>
          <p:nvPr>
            <p:ph type="sldNum" sz="quarter" idx="12"/>
          </p:nvPr>
        </p:nvSpPr>
        <p:spPr/>
        <p:txBody>
          <a:bodyPr/>
          <a:lstStyle>
            <a:lvl1pPr>
              <a:defRPr/>
            </a:lvl1pPr>
          </a:lstStyle>
          <a:p>
            <a:pPr>
              <a:defRPr/>
            </a:pPr>
            <a:fld id="{01597E1B-BCC8-4561-9618-D9351F17BD17}" type="slidenum">
              <a:rPr lang="it-IT" altLang="en-US"/>
              <a:pPr>
                <a:defRPr/>
              </a:pPr>
              <a:t>‹N›</a:t>
            </a:fld>
            <a:endParaRPr lang="it-IT" altLang="en-US"/>
          </a:p>
        </p:txBody>
      </p:sp>
    </p:spTree>
    <p:extLst>
      <p:ext uri="{BB962C8B-B14F-4D97-AF65-F5344CB8AC3E}">
        <p14:creationId xmlns:p14="http://schemas.microsoft.com/office/powerpoint/2010/main" val="420790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06C06B-7966-4DDD-B895-0B2DD9078C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A03AE4F-FBB5-EBE3-04EC-79DC2967B41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8958F95-C850-ACFC-24DF-8B85B9B16EC2}"/>
              </a:ext>
            </a:extLst>
          </p:cNvPr>
          <p:cNvSpPr>
            <a:spLocks noGrp="1" noChangeArrowheads="1"/>
          </p:cNvSpPr>
          <p:nvPr>
            <p:ph type="sldNum" sz="quarter" idx="12"/>
          </p:nvPr>
        </p:nvSpPr>
        <p:spPr/>
        <p:txBody>
          <a:bodyPr/>
          <a:lstStyle>
            <a:lvl1pPr>
              <a:defRPr/>
            </a:lvl1pPr>
          </a:lstStyle>
          <a:p>
            <a:pPr>
              <a:defRPr/>
            </a:pPr>
            <a:fld id="{12F539B1-6037-4A91-A89A-73CA3FBCEE4B}" type="slidenum">
              <a:rPr lang="it-IT" altLang="en-US"/>
              <a:pPr>
                <a:defRPr/>
              </a:pPr>
              <a:t>‹N›</a:t>
            </a:fld>
            <a:endParaRPr lang="it-IT" altLang="en-US"/>
          </a:p>
        </p:txBody>
      </p:sp>
    </p:spTree>
    <p:extLst>
      <p:ext uri="{BB962C8B-B14F-4D97-AF65-F5344CB8AC3E}">
        <p14:creationId xmlns:p14="http://schemas.microsoft.com/office/powerpoint/2010/main" val="1440459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518EE-7346-AEBA-AC5A-9407CE94EF8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36EB60E-EE9C-3453-6563-9D5DAE84C0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6BF0556-F8BE-B1F3-7510-6780CB12A095}"/>
              </a:ext>
            </a:extLst>
          </p:cNvPr>
          <p:cNvSpPr>
            <a:spLocks noGrp="1" noChangeArrowheads="1"/>
          </p:cNvSpPr>
          <p:nvPr>
            <p:ph type="sldNum" sz="quarter" idx="12"/>
          </p:nvPr>
        </p:nvSpPr>
        <p:spPr/>
        <p:txBody>
          <a:bodyPr/>
          <a:lstStyle>
            <a:lvl1pPr>
              <a:defRPr/>
            </a:lvl1pPr>
          </a:lstStyle>
          <a:p>
            <a:pPr>
              <a:defRPr/>
            </a:pPr>
            <a:fld id="{F4ECC680-1437-4F7B-B2F3-DA38B145958C}" type="slidenum">
              <a:rPr lang="it-IT" altLang="en-US"/>
              <a:pPr>
                <a:defRPr/>
              </a:pPr>
              <a:t>‹N›</a:t>
            </a:fld>
            <a:endParaRPr lang="it-IT" altLang="en-US"/>
          </a:p>
        </p:txBody>
      </p:sp>
    </p:spTree>
    <p:extLst>
      <p:ext uri="{BB962C8B-B14F-4D97-AF65-F5344CB8AC3E}">
        <p14:creationId xmlns:p14="http://schemas.microsoft.com/office/powerpoint/2010/main" val="21844925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C741EE-1C8F-F27C-4DD2-251E21A776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74B9B35-81B6-FA25-9086-550E1EA0DF6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7F1E0DF-6441-FD13-2147-C5D49E7F057B}"/>
              </a:ext>
            </a:extLst>
          </p:cNvPr>
          <p:cNvSpPr>
            <a:spLocks noGrp="1" noChangeArrowheads="1"/>
          </p:cNvSpPr>
          <p:nvPr>
            <p:ph type="sldNum" sz="quarter" idx="12"/>
          </p:nvPr>
        </p:nvSpPr>
        <p:spPr/>
        <p:txBody>
          <a:bodyPr/>
          <a:lstStyle>
            <a:lvl1pPr>
              <a:defRPr/>
            </a:lvl1pPr>
          </a:lstStyle>
          <a:p>
            <a:pPr>
              <a:defRPr/>
            </a:pPr>
            <a:fld id="{F48BFF5B-F372-4F59-BC52-EE016D055D4B}" type="slidenum">
              <a:rPr lang="it-IT" altLang="en-US"/>
              <a:pPr>
                <a:defRPr/>
              </a:pPr>
              <a:t>‹N›</a:t>
            </a:fld>
            <a:endParaRPr lang="it-IT" altLang="en-US"/>
          </a:p>
        </p:txBody>
      </p:sp>
    </p:spTree>
    <p:extLst>
      <p:ext uri="{BB962C8B-B14F-4D97-AF65-F5344CB8AC3E}">
        <p14:creationId xmlns:p14="http://schemas.microsoft.com/office/powerpoint/2010/main" val="1057617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BC9AB50-5E87-5D71-1765-0509210997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3208515E-2327-588A-6FB4-C26F8EDF170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691AF1C-81C6-585D-ED03-ACB0527989EB}"/>
              </a:ext>
            </a:extLst>
          </p:cNvPr>
          <p:cNvSpPr>
            <a:spLocks noGrp="1" noChangeArrowheads="1"/>
          </p:cNvSpPr>
          <p:nvPr>
            <p:ph type="sldNum" sz="quarter" idx="12"/>
          </p:nvPr>
        </p:nvSpPr>
        <p:spPr/>
        <p:txBody>
          <a:bodyPr/>
          <a:lstStyle>
            <a:lvl1pPr>
              <a:defRPr/>
            </a:lvl1pPr>
          </a:lstStyle>
          <a:p>
            <a:pPr>
              <a:defRPr/>
            </a:pPr>
            <a:fld id="{C0F73B9D-1B0F-4845-91EC-E5F2E64AB0CF}" type="slidenum">
              <a:rPr lang="it-IT" altLang="en-US"/>
              <a:pPr>
                <a:defRPr/>
              </a:pPr>
              <a:t>‹N›</a:t>
            </a:fld>
            <a:endParaRPr lang="it-IT" altLang="en-US"/>
          </a:p>
        </p:txBody>
      </p:sp>
    </p:spTree>
    <p:extLst>
      <p:ext uri="{BB962C8B-B14F-4D97-AF65-F5344CB8AC3E}">
        <p14:creationId xmlns:p14="http://schemas.microsoft.com/office/powerpoint/2010/main" val="29683937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D5CFB15-4BF3-1DEC-3DFA-AC6FD01266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A3F76A2-3452-3F71-EB6E-2ACCADD9903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BCD5DDE-0091-F89A-975C-95347EA3B430}"/>
              </a:ext>
            </a:extLst>
          </p:cNvPr>
          <p:cNvSpPr>
            <a:spLocks noGrp="1" noChangeArrowheads="1"/>
          </p:cNvSpPr>
          <p:nvPr>
            <p:ph type="sldNum" sz="quarter" idx="12"/>
          </p:nvPr>
        </p:nvSpPr>
        <p:spPr/>
        <p:txBody>
          <a:bodyPr/>
          <a:lstStyle>
            <a:lvl1pPr>
              <a:defRPr/>
            </a:lvl1pPr>
          </a:lstStyle>
          <a:p>
            <a:pPr>
              <a:defRPr/>
            </a:pPr>
            <a:fld id="{D2F42B68-0C15-4807-939D-1C53B510EEC9}" type="slidenum">
              <a:rPr lang="it-IT" altLang="en-US"/>
              <a:pPr>
                <a:defRPr/>
              </a:pPr>
              <a:t>‹N›</a:t>
            </a:fld>
            <a:endParaRPr lang="it-IT" altLang="en-US"/>
          </a:p>
        </p:txBody>
      </p:sp>
    </p:spTree>
    <p:extLst>
      <p:ext uri="{BB962C8B-B14F-4D97-AF65-F5344CB8AC3E}">
        <p14:creationId xmlns:p14="http://schemas.microsoft.com/office/powerpoint/2010/main" val="16463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4BBB981-3DC3-A0CA-1E41-0230354813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6F3F6A8-A8B7-7A40-AB10-436DF6F2D3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6A436D5-D7F3-FA20-66D4-E2BF19CAA868}"/>
              </a:ext>
            </a:extLst>
          </p:cNvPr>
          <p:cNvSpPr>
            <a:spLocks noGrp="1" noChangeArrowheads="1"/>
          </p:cNvSpPr>
          <p:nvPr>
            <p:ph type="sldNum" sz="quarter" idx="12"/>
          </p:nvPr>
        </p:nvSpPr>
        <p:spPr/>
        <p:txBody>
          <a:bodyPr/>
          <a:lstStyle>
            <a:lvl1pPr>
              <a:defRPr/>
            </a:lvl1pPr>
          </a:lstStyle>
          <a:p>
            <a:pPr>
              <a:defRPr/>
            </a:pPr>
            <a:fld id="{B6A07F21-EF60-46BE-96BF-327A527D984C}" type="slidenum">
              <a:rPr lang="it-IT" altLang="en-US"/>
              <a:pPr>
                <a:defRPr/>
              </a:pPr>
              <a:t>‹N›</a:t>
            </a:fld>
            <a:endParaRPr lang="it-IT" altLang="en-US"/>
          </a:p>
        </p:txBody>
      </p:sp>
    </p:spTree>
    <p:extLst>
      <p:ext uri="{BB962C8B-B14F-4D97-AF65-F5344CB8AC3E}">
        <p14:creationId xmlns:p14="http://schemas.microsoft.com/office/powerpoint/2010/main" val="11144153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F5DDF31-F262-A188-F697-BD9C53DF6A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FA1157B-A7E8-1FA5-F950-AA2FA2D8960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5B58939-5024-101D-45AB-E519F1D546A7}"/>
              </a:ext>
            </a:extLst>
          </p:cNvPr>
          <p:cNvSpPr>
            <a:spLocks noGrp="1" noChangeArrowheads="1"/>
          </p:cNvSpPr>
          <p:nvPr>
            <p:ph type="sldNum" sz="quarter" idx="12"/>
          </p:nvPr>
        </p:nvSpPr>
        <p:spPr/>
        <p:txBody>
          <a:bodyPr/>
          <a:lstStyle>
            <a:lvl1pPr>
              <a:defRPr/>
            </a:lvl1pPr>
          </a:lstStyle>
          <a:p>
            <a:pPr>
              <a:defRPr/>
            </a:pPr>
            <a:fld id="{F1D7B756-C9E7-4E1C-925B-EC35EAC6367E}" type="slidenum">
              <a:rPr lang="it-IT" altLang="en-US"/>
              <a:pPr>
                <a:defRPr/>
              </a:pPr>
              <a:t>‹N›</a:t>
            </a:fld>
            <a:endParaRPr lang="it-IT" altLang="en-US"/>
          </a:p>
        </p:txBody>
      </p:sp>
    </p:spTree>
    <p:extLst>
      <p:ext uri="{BB962C8B-B14F-4D97-AF65-F5344CB8AC3E}">
        <p14:creationId xmlns:p14="http://schemas.microsoft.com/office/powerpoint/2010/main" val="277377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4CE0527-32CF-1F33-E7B2-72804108E4DD}"/>
              </a:ext>
            </a:extLst>
          </p:cNvPr>
          <p:cNvSpPr>
            <a:spLocks noGrp="1" noChangeArrowheads="1"/>
          </p:cNvSpPr>
          <p:nvPr>
            <p:ph type="dt" sz="half" idx="10"/>
          </p:nvPr>
        </p:nvSpPr>
        <p:spPr>
          <a:ln/>
        </p:spPr>
        <p:txBody>
          <a:bodyPr/>
          <a:lstStyle>
            <a:lvl1pPr>
              <a:defRPr/>
            </a:lvl1pPr>
          </a:lstStyle>
          <a:p>
            <a:pPr>
              <a:defRPr/>
            </a:pPr>
            <a:fld id="{10B4BB05-047B-4307-9E0C-A46AFD5ED238}" type="datetimeFigureOut">
              <a:rPr lang="it-IT"/>
              <a:pPr>
                <a:defRPr/>
              </a:pPr>
              <a:t>23/11/2024</a:t>
            </a:fld>
            <a:endParaRPr lang="it-IT"/>
          </a:p>
        </p:txBody>
      </p:sp>
      <p:sp>
        <p:nvSpPr>
          <p:cNvPr id="6" name="Rectangle 5">
            <a:extLst>
              <a:ext uri="{FF2B5EF4-FFF2-40B4-BE49-F238E27FC236}">
                <a16:creationId xmlns:a16="http://schemas.microsoft.com/office/drawing/2014/main" id="{C98FB90A-D527-F218-D110-C1FD720F2A7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806981F-31C7-775D-CA8E-0B7C7452CBB6}"/>
              </a:ext>
            </a:extLst>
          </p:cNvPr>
          <p:cNvSpPr>
            <a:spLocks noGrp="1" noChangeArrowheads="1"/>
          </p:cNvSpPr>
          <p:nvPr>
            <p:ph type="sldNum" sz="quarter" idx="12"/>
          </p:nvPr>
        </p:nvSpPr>
        <p:spPr>
          <a:ln/>
        </p:spPr>
        <p:txBody>
          <a:bodyPr/>
          <a:lstStyle>
            <a:lvl1pPr>
              <a:defRPr/>
            </a:lvl1pPr>
          </a:lstStyle>
          <a:p>
            <a:pPr>
              <a:defRPr/>
            </a:pPr>
            <a:fld id="{9545736B-41A8-41D6-A233-D609195CDB1F}" type="slidenum">
              <a:rPr lang="it-IT" altLang="en-US"/>
              <a:pPr>
                <a:defRPr/>
              </a:pPr>
              <a:t>‹N›</a:t>
            </a:fld>
            <a:endParaRPr lang="it-IT" altLang="en-US"/>
          </a:p>
        </p:txBody>
      </p:sp>
    </p:spTree>
    <p:extLst>
      <p:ext uri="{BB962C8B-B14F-4D97-AF65-F5344CB8AC3E}">
        <p14:creationId xmlns:p14="http://schemas.microsoft.com/office/powerpoint/2010/main" val="41954706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3ADB7E-DC0F-802E-806A-51513F11A8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BA4E3CF-1468-649D-C9B9-806441DBA10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F8A46AF-23BE-14E6-7D40-D001C69F1689}"/>
              </a:ext>
            </a:extLst>
          </p:cNvPr>
          <p:cNvSpPr>
            <a:spLocks noGrp="1" noChangeArrowheads="1"/>
          </p:cNvSpPr>
          <p:nvPr>
            <p:ph type="sldNum" sz="quarter" idx="12"/>
          </p:nvPr>
        </p:nvSpPr>
        <p:spPr/>
        <p:txBody>
          <a:bodyPr/>
          <a:lstStyle>
            <a:lvl1pPr>
              <a:defRPr/>
            </a:lvl1pPr>
          </a:lstStyle>
          <a:p>
            <a:pPr>
              <a:defRPr/>
            </a:pPr>
            <a:fld id="{BD1F9B1C-F07B-4F0B-B568-DDD73BA99A5A}" type="slidenum">
              <a:rPr lang="it-IT" altLang="en-US"/>
              <a:pPr>
                <a:defRPr/>
              </a:pPr>
              <a:t>‹N›</a:t>
            </a:fld>
            <a:endParaRPr lang="it-IT" altLang="en-US"/>
          </a:p>
        </p:txBody>
      </p:sp>
    </p:spTree>
    <p:extLst>
      <p:ext uri="{BB962C8B-B14F-4D97-AF65-F5344CB8AC3E}">
        <p14:creationId xmlns:p14="http://schemas.microsoft.com/office/powerpoint/2010/main" val="17461276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A8A9084-D7F7-2F38-5117-CE53AFD6EB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3B57898-A286-E2BD-537E-682C384837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984F160-25EB-CAF1-9CD3-21FD46DBF22C}"/>
              </a:ext>
            </a:extLst>
          </p:cNvPr>
          <p:cNvSpPr>
            <a:spLocks noGrp="1" noChangeArrowheads="1"/>
          </p:cNvSpPr>
          <p:nvPr>
            <p:ph type="sldNum" sz="quarter" idx="12"/>
          </p:nvPr>
        </p:nvSpPr>
        <p:spPr/>
        <p:txBody>
          <a:bodyPr/>
          <a:lstStyle>
            <a:lvl1pPr>
              <a:defRPr/>
            </a:lvl1pPr>
          </a:lstStyle>
          <a:p>
            <a:pPr>
              <a:defRPr/>
            </a:pPr>
            <a:fld id="{B121279D-5BCE-4EA8-BB7D-9A6D1012546E}" type="slidenum">
              <a:rPr lang="it-IT" altLang="en-US"/>
              <a:pPr>
                <a:defRPr/>
              </a:pPr>
              <a:t>‹N›</a:t>
            </a:fld>
            <a:endParaRPr lang="it-IT" altLang="en-US"/>
          </a:p>
        </p:txBody>
      </p:sp>
    </p:spTree>
    <p:extLst>
      <p:ext uri="{BB962C8B-B14F-4D97-AF65-F5344CB8AC3E}">
        <p14:creationId xmlns:p14="http://schemas.microsoft.com/office/powerpoint/2010/main" val="3987937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AC09479-2E71-6CF7-1729-AD0FC76474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A1D7BDF-938B-52E5-9E37-541A8AEF6F3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7C6E570-28EB-2039-5BCC-B0362A1EA8AD}"/>
              </a:ext>
            </a:extLst>
          </p:cNvPr>
          <p:cNvSpPr>
            <a:spLocks noGrp="1" noChangeArrowheads="1"/>
          </p:cNvSpPr>
          <p:nvPr>
            <p:ph type="sldNum" sz="quarter" idx="12"/>
          </p:nvPr>
        </p:nvSpPr>
        <p:spPr/>
        <p:txBody>
          <a:bodyPr/>
          <a:lstStyle>
            <a:lvl1pPr>
              <a:defRPr/>
            </a:lvl1pPr>
          </a:lstStyle>
          <a:p>
            <a:pPr>
              <a:defRPr/>
            </a:pPr>
            <a:fld id="{0B425893-78A5-494D-AD8D-9B99425CE7CC}" type="slidenum">
              <a:rPr lang="it-IT" altLang="en-US"/>
              <a:pPr>
                <a:defRPr/>
              </a:pPr>
              <a:t>‹N›</a:t>
            </a:fld>
            <a:endParaRPr lang="it-IT" altLang="en-US"/>
          </a:p>
        </p:txBody>
      </p:sp>
    </p:spTree>
    <p:extLst>
      <p:ext uri="{BB962C8B-B14F-4D97-AF65-F5344CB8AC3E}">
        <p14:creationId xmlns:p14="http://schemas.microsoft.com/office/powerpoint/2010/main" val="14932630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2E7B6A-CC33-77CF-1D63-11048037C3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5039C244-45D9-DAD1-0E30-436C73C938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E289789-5843-C3D5-E92F-0FF42A98C07E}"/>
              </a:ext>
            </a:extLst>
          </p:cNvPr>
          <p:cNvSpPr>
            <a:spLocks noGrp="1" noChangeArrowheads="1"/>
          </p:cNvSpPr>
          <p:nvPr>
            <p:ph type="sldNum" sz="quarter" idx="12"/>
          </p:nvPr>
        </p:nvSpPr>
        <p:spPr/>
        <p:txBody>
          <a:bodyPr/>
          <a:lstStyle>
            <a:lvl1pPr>
              <a:defRPr/>
            </a:lvl1pPr>
          </a:lstStyle>
          <a:p>
            <a:pPr>
              <a:defRPr/>
            </a:pPr>
            <a:fld id="{994947E6-C841-40E4-9DAA-6513A602498B}" type="slidenum">
              <a:rPr lang="it-IT" altLang="en-US"/>
              <a:pPr>
                <a:defRPr/>
              </a:pPr>
              <a:t>‹N›</a:t>
            </a:fld>
            <a:endParaRPr lang="it-IT" altLang="en-US"/>
          </a:p>
        </p:txBody>
      </p:sp>
    </p:spTree>
    <p:extLst>
      <p:ext uri="{BB962C8B-B14F-4D97-AF65-F5344CB8AC3E}">
        <p14:creationId xmlns:p14="http://schemas.microsoft.com/office/powerpoint/2010/main" val="14959009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CE82E34-A9CF-543D-0FC8-6197807203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E243442-49DC-C4FB-44C7-7C3B0B210D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3F044A4-EE4C-E2A2-9A9B-E21DA07FB825}"/>
              </a:ext>
            </a:extLst>
          </p:cNvPr>
          <p:cNvSpPr>
            <a:spLocks noGrp="1" noChangeArrowheads="1"/>
          </p:cNvSpPr>
          <p:nvPr>
            <p:ph type="sldNum" sz="quarter" idx="12"/>
          </p:nvPr>
        </p:nvSpPr>
        <p:spPr/>
        <p:txBody>
          <a:bodyPr/>
          <a:lstStyle>
            <a:lvl1pPr>
              <a:defRPr/>
            </a:lvl1pPr>
          </a:lstStyle>
          <a:p>
            <a:pPr>
              <a:defRPr/>
            </a:pPr>
            <a:fld id="{B665B680-F729-403A-BE4E-CF31C728D7D9}" type="slidenum">
              <a:rPr lang="it-IT" altLang="en-US"/>
              <a:pPr>
                <a:defRPr/>
              </a:pPr>
              <a:t>‹N›</a:t>
            </a:fld>
            <a:endParaRPr lang="it-IT" altLang="en-US"/>
          </a:p>
        </p:txBody>
      </p:sp>
    </p:spTree>
    <p:extLst>
      <p:ext uri="{BB962C8B-B14F-4D97-AF65-F5344CB8AC3E}">
        <p14:creationId xmlns:p14="http://schemas.microsoft.com/office/powerpoint/2010/main" val="2509849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CFCEB33-0A13-2A88-FEF9-05DD7D950A0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1D2141E6-80A1-D0A6-D1A1-D72EF62576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7096077-EB34-7A5F-C033-3FCFEF4F89CC}"/>
              </a:ext>
            </a:extLst>
          </p:cNvPr>
          <p:cNvSpPr>
            <a:spLocks noGrp="1" noChangeArrowheads="1"/>
          </p:cNvSpPr>
          <p:nvPr>
            <p:ph type="sldNum" sz="quarter" idx="12"/>
          </p:nvPr>
        </p:nvSpPr>
        <p:spPr/>
        <p:txBody>
          <a:bodyPr/>
          <a:lstStyle>
            <a:lvl1pPr>
              <a:defRPr/>
            </a:lvl1pPr>
          </a:lstStyle>
          <a:p>
            <a:pPr>
              <a:defRPr/>
            </a:pPr>
            <a:fld id="{F8EDBC49-D72F-4DB5-B0A3-3B14810F7816}" type="slidenum">
              <a:rPr lang="it-IT" altLang="en-US"/>
              <a:pPr>
                <a:defRPr/>
              </a:pPr>
              <a:t>‹N›</a:t>
            </a:fld>
            <a:endParaRPr lang="it-IT" altLang="en-US"/>
          </a:p>
        </p:txBody>
      </p:sp>
    </p:spTree>
    <p:extLst>
      <p:ext uri="{BB962C8B-B14F-4D97-AF65-F5344CB8AC3E}">
        <p14:creationId xmlns:p14="http://schemas.microsoft.com/office/powerpoint/2010/main" val="32715783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DF72158-B40D-B7E6-D637-6434633D9293}"/>
              </a:ext>
            </a:extLst>
          </p:cNvPr>
          <p:cNvSpPr>
            <a:spLocks noGrp="1" noChangeArrowheads="1"/>
          </p:cNvSpPr>
          <p:nvPr>
            <p:ph type="dt" sz="half" idx="10"/>
          </p:nvPr>
        </p:nvSpPr>
        <p:spPr>
          <a:ln/>
        </p:spPr>
        <p:txBody>
          <a:bodyPr/>
          <a:lstStyle>
            <a:lvl1pPr>
              <a:defRPr/>
            </a:lvl1pPr>
          </a:lstStyle>
          <a:p>
            <a:pPr>
              <a:defRPr/>
            </a:pPr>
            <a:fld id="{9D222FF1-7641-4085-AF5E-41028D53902B}" type="datetimeFigureOut">
              <a:rPr lang="it-IT"/>
              <a:pPr>
                <a:defRPr/>
              </a:pPr>
              <a:t>23/11/2024</a:t>
            </a:fld>
            <a:endParaRPr lang="it-IT"/>
          </a:p>
        </p:txBody>
      </p:sp>
      <p:sp>
        <p:nvSpPr>
          <p:cNvPr id="5" name="Rectangle 5">
            <a:extLst>
              <a:ext uri="{FF2B5EF4-FFF2-40B4-BE49-F238E27FC236}">
                <a16:creationId xmlns:a16="http://schemas.microsoft.com/office/drawing/2014/main" id="{7AAC8C7B-9D36-7490-FB66-1B423098EA9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0EE7E3E-5D20-E4DD-C1D2-2327BFD0D1C8}"/>
              </a:ext>
            </a:extLst>
          </p:cNvPr>
          <p:cNvSpPr>
            <a:spLocks noGrp="1" noChangeArrowheads="1"/>
          </p:cNvSpPr>
          <p:nvPr>
            <p:ph type="sldNum" sz="quarter" idx="12"/>
          </p:nvPr>
        </p:nvSpPr>
        <p:spPr>
          <a:ln/>
        </p:spPr>
        <p:txBody>
          <a:bodyPr/>
          <a:lstStyle>
            <a:lvl1pPr>
              <a:defRPr/>
            </a:lvl1pPr>
          </a:lstStyle>
          <a:p>
            <a:pPr>
              <a:defRPr/>
            </a:pPr>
            <a:fld id="{D3324D0E-3525-4A18-A3DD-884C4BE90432}" type="slidenum">
              <a:rPr lang="it-IT" altLang="en-US"/>
              <a:pPr>
                <a:defRPr/>
              </a:pPr>
              <a:t>‹N›</a:t>
            </a:fld>
            <a:endParaRPr lang="it-IT" altLang="en-US"/>
          </a:p>
        </p:txBody>
      </p:sp>
    </p:spTree>
    <p:extLst>
      <p:ext uri="{BB962C8B-B14F-4D97-AF65-F5344CB8AC3E}">
        <p14:creationId xmlns:p14="http://schemas.microsoft.com/office/powerpoint/2010/main" val="1635984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F915740-3025-43B3-8DC6-13EFE0C1A207}"/>
              </a:ext>
            </a:extLst>
          </p:cNvPr>
          <p:cNvSpPr>
            <a:spLocks noGrp="1" noChangeArrowheads="1"/>
          </p:cNvSpPr>
          <p:nvPr>
            <p:ph type="dt" sz="half" idx="10"/>
          </p:nvPr>
        </p:nvSpPr>
        <p:spPr>
          <a:ln/>
        </p:spPr>
        <p:txBody>
          <a:bodyPr/>
          <a:lstStyle>
            <a:lvl1pPr>
              <a:defRPr/>
            </a:lvl1pPr>
          </a:lstStyle>
          <a:p>
            <a:pPr>
              <a:defRPr/>
            </a:pPr>
            <a:fld id="{CC8F7C02-673F-4DF0-BBD7-3602DEE2C41A}" type="datetimeFigureOut">
              <a:rPr lang="it-IT"/>
              <a:pPr>
                <a:defRPr/>
              </a:pPr>
              <a:t>23/11/2024</a:t>
            </a:fld>
            <a:endParaRPr lang="it-IT"/>
          </a:p>
        </p:txBody>
      </p:sp>
      <p:sp>
        <p:nvSpPr>
          <p:cNvPr id="5" name="Rectangle 5">
            <a:extLst>
              <a:ext uri="{FF2B5EF4-FFF2-40B4-BE49-F238E27FC236}">
                <a16:creationId xmlns:a16="http://schemas.microsoft.com/office/drawing/2014/main" id="{9D95DB63-D647-3C9A-12BF-E4F75CBC3B5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F293A1D-5274-8B30-D7BF-B1E35B86F0AB}"/>
              </a:ext>
            </a:extLst>
          </p:cNvPr>
          <p:cNvSpPr>
            <a:spLocks noGrp="1" noChangeArrowheads="1"/>
          </p:cNvSpPr>
          <p:nvPr>
            <p:ph type="sldNum" sz="quarter" idx="12"/>
          </p:nvPr>
        </p:nvSpPr>
        <p:spPr>
          <a:ln/>
        </p:spPr>
        <p:txBody>
          <a:bodyPr/>
          <a:lstStyle>
            <a:lvl1pPr>
              <a:defRPr/>
            </a:lvl1pPr>
          </a:lstStyle>
          <a:p>
            <a:pPr>
              <a:defRPr/>
            </a:pPr>
            <a:fld id="{45BC24DB-713E-4C1A-B7BB-2845CCBBC3E3}" type="slidenum">
              <a:rPr lang="it-IT" altLang="en-US"/>
              <a:pPr>
                <a:defRPr/>
              </a:pPr>
              <a:t>‹N›</a:t>
            </a:fld>
            <a:endParaRPr lang="it-IT" altLang="en-US"/>
          </a:p>
        </p:txBody>
      </p:sp>
    </p:spTree>
    <p:extLst>
      <p:ext uri="{BB962C8B-B14F-4D97-AF65-F5344CB8AC3E}">
        <p14:creationId xmlns:p14="http://schemas.microsoft.com/office/powerpoint/2010/main" val="210992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FB4DBC6-FDEE-05E6-3EC9-8AFC0630846D}"/>
              </a:ext>
            </a:extLst>
          </p:cNvPr>
          <p:cNvSpPr>
            <a:spLocks noGrp="1" noChangeArrowheads="1"/>
          </p:cNvSpPr>
          <p:nvPr>
            <p:ph type="dt" sz="half" idx="10"/>
          </p:nvPr>
        </p:nvSpPr>
        <p:spPr>
          <a:ln/>
        </p:spPr>
        <p:txBody>
          <a:bodyPr/>
          <a:lstStyle>
            <a:lvl1pPr>
              <a:defRPr/>
            </a:lvl1pPr>
          </a:lstStyle>
          <a:p>
            <a:pPr>
              <a:defRPr/>
            </a:pPr>
            <a:fld id="{22138EC3-7AB9-4616-95DC-192BC93C6F2D}" type="datetimeFigureOut">
              <a:rPr lang="it-IT"/>
              <a:pPr>
                <a:defRPr/>
              </a:pPr>
              <a:t>23/11/2024</a:t>
            </a:fld>
            <a:endParaRPr lang="it-IT"/>
          </a:p>
        </p:txBody>
      </p:sp>
      <p:sp>
        <p:nvSpPr>
          <p:cNvPr id="5" name="Rectangle 5">
            <a:extLst>
              <a:ext uri="{FF2B5EF4-FFF2-40B4-BE49-F238E27FC236}">
                <a16:creationId xmlns:a16="http://schemas.microsoft.com/office/drawing/2014/main" id="{A2963549-AE20-47D0-DD81-2616FB5DAC3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BEB4E12-19B8-5048-662B-1378B1E9FD16}"/>
              </a:ext>
            </a:extLst>
          </p:cNvPr>
          <p:cNvSpPr>
            <a:spLocks noGrp="1" noChangeArrowheads="1"/>
          </p:cNvSpPr>
          <p:nvPr>
            <p:ph type="sldNum" sz="quarter" idx="12"/>
          </p:nvPr>
        </p:nvSpPr>
        <p:spPr>
          <a:ln/>
        </p:spPr>
        <p:txBody>
          <a:bodyPr/>
          <a:lstStyle>
            <a:lvl1pPr>
              <a:defRPr/>
            </a:lvl1pPr>
          </a:lstStyle>
          <a:p>
            <a:pPr>
              <a:defRPr/>
            </a:pPr>
            <a:fld id="{7732759A-7FB1-4DA4-8FF1-64DABD55EF37}" type="slidenum">
              <a:rPr lang="it-IT" altLang="en-US"/>
              <a:pPr>
                <a:defRPr/>
              </a:pPr>
              <a:t>‹N›</a:t>
            </a:fld>
            <a:endParaRPr lang="it-IT" altLang="en-US"/>
          </a:p>
        </p:txBody>
      </p:sp>
    </p:spTree>
    <p:extLst>
      <p:ext uri="{BB962C8B-B14F-4D97-AF65-F5344CB8AC3E}">
        <p14:creationId xmlns:p14="http://schemas.microsoft.com/office/powerpoint/2010/main" val="829286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023AAA-F6A4-7740-516C-66F67AD67168}"/>
              </a:ext>
            </a:extLst>
          </p:cNvPr>
          <p:cNvSpPr>
            <a:spLocks noGrp="1" noChangeArrowheads="1"/>
          </p:cNvSpPr>
          <p:nvPr>
            <p:ph type="dt" sz="half" idx="10"/>
          </p:nvPr>
        </p:nvSpPr>
        <p:spPr>
          <a:ln/>
        </p:spPr>
        <p:txBody>
          <a:bodyPr/>
          <a:lstStyle>
            <a:lvl1pPr>
              <a:defRPr/>
            </a:lvl1pPr>
          </a:lstStyle>
          <a:p>
            <a:pPr>
              <a:defRPr/>
            </a:pPr>
            <a:fld id="{F9ABF2A1-D5E6-4EA2-8A8A-3C7472659A64}" type="datetimeFigureOut">
              <a:rPr lang="it-IT"/>
              <a:pPr>
                <a:defRPr/>
              </a:pPr>
              <a:t>23/11/2024</a:t>
            </a:fld>
            <a:endParaRPr lang="it-IT"/>
          </a:p>
        </p:txBody>
      </p:sp>
      <p:sp>
        <p:nvSpPr>
          <p:cNvPr id="6" name="Rectangle 5">
            <a:extLst>
              <a:ext uri="{FF2B5EF4-FFF2-40B4-BE49-F238E27FC236}">
                <a16:creationId xmlns:a16="http://schemas.microsoft.com/office/drawing/2014/main" id="{91D58D0F-FEF3-98F3-CA7B-E9302BBFE7B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963CC9F-7BDD-FD47-A0E7-98CCA1739D16}"/>
              </a:ext>
            </a:extLst>
          </p:cNvPr>
          <p:cNvSpPr>
            <a:spLocks noGrp="1" noChangeArrowheads="1"/>
          </p:cNvSpPr>
          <p:nvPr>
            <p:ph type="sldNum" sz="quarter" idx="12"/>
          </p:nvPr>
        </p:nvSpPr>
        <p:spPr>
          <a:ln/>
        </p:spPr>
        <p:txBody>
          <a:bodyPr/>
          <a:lstStyle>
            <a:lvl1pPr>
              <a:defRPr/>
            </a:lvl1pPr>
          </a:lstStyle>
          <a:p>
            <a:pPr>
              <a:defRPr/>
            </a:pPr>
            <a:fld id="{47CE0FCB-262F-4C48-85F9-DF262E489BF1}" type="slidenum">
              <a:rPr lang="it-IT" altLang="en-US"/>
              <a:pPr>
                <a:defRPr/>
              </a:pPr>
              <a:t>‹N›</a:t>
            </a:fld>
            <a:endParaRPr lang="it-IT" altLang="en-US"/>
          </a:p>
        </p:txBody>
      </p:sp>
    </p:spTree>
    <p:extLst>
      <p:ext uri="{BB962C8B-B14F-4D97-AF65-F5344CB8AC3E}">
        <p14:creationId xmlns:p14="http://schemas.microsoft.com/office/powerpoint/2010/main" val="93817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FE26A59-D2F3-7B6A-8701-D628A71C8431}"/>
              </a:ext>
            </a:extLst>
          </p:cNvPr>
          <p:cNvSpPr>
            <a:spLocks noGrp="1" noChangeArrowheads="1"/>
          </p:cNvSpPr>
          <p:nvPr>
            <p:ph type="dt" sz="half" idx="10"/>
          </p:nvPr>
        </p:nvSpPr>
        <p:spPr>
          <a:ln/>
        </p:spPr>
        <p:txBody>
          <a:bodyPr/>
          <a:lstStyle>
            <a:lvl1pPr>
              <a:defRPr/>
            </a:lvl1pPr>
          </a:lstStyle>
          <a:p>
            <a:pPr>
              <a:defRPr/>
            </a:pPr>
            <a:fld id="{DE736AA1-208F-430F-AFB6-C9EF3FF77609}" type="datetimeFigureOut">
              <a:rPr lang="it-IT"/>
              <a:pPr>
                <a:defRPr/>
              </a:pPr>
              <a:t>23/11/2024</a:t>
            </a:fld>
            <a:endParaRPr lang="it-IT"/>
          </a:p>
        </p:txBody>
      </p:sp>
      <p:sp>
        <p:nvSpPr>
          <p:cNvPr id="8" name="Rectangle 5">
            <a:extLst>
              <a:ext uri="{FF2B5EF4-FFF2-40B4-BE49-F238E27FC236}">
                <a16:creationId xmlns:a16="http://schemas.microsoft.com/office/drawing/2014/main" id="{08FDBAE6-9FB0-0564-2973-A2F66E452DF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361C59F7-C3E5-9563-28E0-A9C08E5BAFAB}"/>
              </a:ext>
            </a:extLst>
          </p:cNvPr>
          <p:cNvSpPr>
            <a:spLocks noGrp="1" noChangeArrowheads="1"/>
          </p:cNvSpPr>
          <p:nvPr>
            <p:ph type="sldNum" sz="quarter" idx="12"/>
          </p:nvPr>
        </p:nvSpPr>
        <p:spPr>
          <a:ln/>
        </p:spPr>
        <p:txBody>
          <a:bodyPr/>
          <a:lstStyle>
            <a:lvl1pPr>
              <a:defRPr/>
            </a:lvl1pPr>
          </a:lstStyle>
          <a:p>
            <a:pPr>
              <a:defRPr/>
            </a:pPr>
            <a:fld id="{34AD011A-D6D0-4B4C-87FA-EAFD5CABD27B}" type="slidenum">
              <a:rPr lang="it-IT" altLang="en-US"/>
              <a:pPr>
                <a:defRPr/>
              </a:pPr>
              <a:t>‹N›</a:t>
            </a:fld>
            <a:endParaRPr lang="it-IT" altLang="en-US"/>
          </a:p>
        </p:txBody>
      </p:sp>
    </p:spTree>
    <p:extLst>
      <p:ext uri="{BB962C8B-B14F-4D97-AF65-F5344CB8AC3E}">
        <p14:creationId xmlns:p14="http://schemas.microsoft.com/office/powerpoint/2010/main" val="799641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FA48FC0-E3E0-B0DC-A0C9-52B3410E89BC}"/>
              </a:ext>
            </a:extLst>
          </p:cNvPr>
          <p:cNvSpPr>
            <a:spLocks noGrp="1" noChangeArrowheads="1"/>
          </p:cNvSpPr>
          <p:nvPr>
            <p:ph type="dt" sz="half" idx="10"/>
          </p:nvPr>
        </p:nvSpPr>
        <p:spPr>
          <a:ln/>
        </p:spPr>
        <p:txBody>
          <a:bodyPr/>
          <a:lstStyle>
            <a:lvl1pPr>
              <a:defRPr/>
            </a:lvl1pPr>
          </a:lstStyle>
          <a:p>
            <a:pPr>
              <a:defRPr/>
            </a:pPr>
            <a:fld id="{EAD2832A-FC09-4B7E-B396-D6B2F2CB7CA5}" type="datetimeFigureOut">
              <a:rPr lang="it-IT"/>
              <a:pPr>
                <a:defRPr/>
              </a:pPr>
              <a:t>23/11/2024</a:t>
            </a:fld>
            <a:endParaRPr lang="it-IT"/>
          </a:p>
        </p:txBody>
      </p:sp>
      <p:sp>
        <p:nvSpPr>
          <p:cNvPr id="8" name="Rectangle 5">
            <a:extLst>
              <a:ext uri="{FF2B5EF4-FFF2-40B4-BE49-F238E27FC236}">
                <a16:creationId xmlns:a16="http://schemas.microsoft.com/office/drawing/2014/main" id="{2AC86D43-EA17-4A09-9CA6-CC5AC94120E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6E665A44-EA7E-D1AD-02A4-4C166AF3ED3E}"/>
              </a:ext>
            </a:extLst>
          </p:cNvPr>
          <p:cNvSpPr>
            <a:spLocks noGrp="1" noChangeArrowheads="1"/>
          </p:cNvSpPr>
          <p:nvPr>
            <p:ph type="sldNum" sz="quarter" idx="12"/>
          </p:nvPr>
        </p:nvSpPr>
        <p:spPr>
          <a:ln/>
        </p:spPr>
        <p:txBody>
          <a:bodyPr/>
          <a:lstStyle>
            <a:lvl1pPr>
              <a:defRPr/>
            </a:lvl1pPr>
          </a:lstStyle>
          <a:p>
            <a:pPr>
              <a:defRPr/>
            </a:pPr>
            <a:fld id="{98CC4F29-5256-42C6-9858-BE336C6ACCFE}" type="slidenum">
              <a:rPr lang="it-IT" altLang="en-US"/>
              <a:pPr>
                <a:defRPr/>
              </a:pPr>
              <a:t>‹N›</a:t>
            </a:fld>
            <a:endParaRPr lang="it-IT" altLang="en-US"/>
          </a:p>
        </p:txBody>
      </p:sp>
    </p:spTree>
    <p:extLst>
      <p:ext uri="{BB962C8B-B14F-4D97-AF65-F5344CB8AC3E}">
        <p14:creationId xmlns:p14="http://schemas.microsoft.com/office/powerpoint/2010/main" val="2930170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BB236A6-141E-5FDE-685D-3211939A0043}"/>
              </a:ext>
            </a:extLst>
          </p:cNvPr>
          <p:cNvSpPr>
            <a:spLocks noGrp="1" noChangeArrowheads="1"/>
          </p:cNvSpPr>
          <p:nvPr>
            <p:ph type="dt" sz="half" idx="10"/>
          </p:nvPr>
        </p:nvSpPr>
        <p:spPr>
          <a:ln/>
        </p:spPr>
        <p:txBody>
          <a:bodyPr/>
          <a:lstStyle>
            <a:lvl1pPr>
              <a:defRPr/>
            </a:lvl1pPr>
          </a:lstStyle>
          <a:p>
            <a:pPr>
              <a:defRPr/>
            </a:pPr>
            <a:fld id="{50E450FE-495A-4494-A665-99C7E8665EEE}" type="datetimeFigureOut">
              <a:rPr lang="it-IT"/>
              <a:pPr>
                <a:defRPr/>
              </a:pPr>
              <a:t>23/11/2024</a:t>
            </a:fld>
            <a:endParaRPr lang="it-IT"/>
          </a:p>
        </p:txBody>
      </p:sp>
      <p:sp>
        <p:nvSpPr>
          <p:cNvPr id="4" name="Rectangle 5">
            <a:extLst>
              <a:ext uri="{FF2B5EF4-FFF2-40B4-BE49-F238E27FC236}">
                <a16:creationId xmlns:a16="http://schemas.microsoft.com/office/drawing/2014/main" id="{677DC507-32FB-FD18-A116-479C1DA0DA6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4893A045-6D29-D32A-BCF9-BB7141F4D165}"/>
              </a:ext>
            </a:extLst>
          </p:cNvPr>
          <p:cNvSpPr>
            <a:spLocks noGrp="1" noChangeArrowheads="1"/>
          </p:cNvSpPr>
          <p:nvPr>
            <p:ph type="sldNum" sz="quarter" idx="12"/>
          </p:nvPr>
        </p:nvSpPr>
        <p:spPr>
          <a:ln/>
        </p:spPr>
        <p:txBody>
          <a:bodyPr/>
          <a:lstStyle>
            <a:lvl1pPr>
              <a:defRPr/>
            </a:lvl1pPr>
          </a:lstStyle>
          <a:p>
            <a:pPr>
              <a:defRPr/>
            </a:pPr>
            <a:fld id="{9AF762B3-D58C-4C90-9382-9EAEF5C25444}" type="slidenum">
              <a:rPr lang="it-IT" altLang="en-US"/>
              <a:pPr>
                <a:defRPr/>
              </a:pPr>
              <a:t>‹N›</a:t>
            </a:fld>
            <a:endParaRPr lang="it-IT" altLang="en-US"/>
          </a:p>
        </p:txBody>
      </p:sp>
    </p:spTree>
    <p:extLst>
      <p:ext uri="{BB962C8B-B14F-4D97-AF65-F5344CB8AC3E}">
        <p14:creationId xmlns:p14="http://schemas.microsoft.com/office/powerpoint/2010/main" val="31144906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0B3607B-CC14-7889-02BB-1E36187124ED}"/>
              </a:ext>
            </a:extLst>
          </p:cNvPr>
          <p:cNvSpPr>
            <a:spLocks noGrp="1" noChangeArrowheads="1"/>
          </p:cNvSpPr>
          <p:nvPr>
            <p:ph type="dt" sz="half" idx="10"/>
          </p:nvPr>
        </p:nvSpPr>
        <p:spPr>
          <a:ln/>
        </p:spPr>
        <p:txBody>
          <a:bodyPr/>
          <a:lstStyle>
            <a:lvl1pPr>
              <a:defRPr/>
            </a:lvl1pPr>
          </a:lstStyle>
          <a:p>
            <a:pPr>
              <a:defRPr/>
            </a:pPr>
            <a:fld id="{314F4F4D-8352-4B65-850A-A7BF9F696FE2}" type="datetimeFigureOut">
              <a:rPr lang="it-IT"/>
              <a:pPr>
                <a:defRPr/>
              </a:pPr>
              <a:t>23/11/2024</a:t>
            </a:fld>
            <a:endParaRPr lang="it-IT"/>
          </a:p>
        </p:txBody>
      </p:sp>
      <p:sp>
        <p:nvSpPr>
          <p:cNvPr id="3" name="Rectangle 5">
            <a:extLst>
              <a:ext uri="{FF2B5EF4-FFF2-40B4-BE49-F238E27FC236}">
                <a16:creationId xmlns:a16="http://schemas.microsoft.com/office/drawing/2014/main" id="{3EF33FF2-0C07-37F4-7B0F-4A830D89747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D830D0EF-F053-7E18-128C-5E96849E748A}"/>
              </a:ext>
            </a:extLst>
          </p:cNvPr>
          <p:cNvSpPr>
            <a:spLocks noGrp="1" noChangeArrowheads="1"/>
          </p:cNvSpPr>
          <p:nvPr>
            <p:ph type="sldNum" sz="quarter" idx="12"/>
          </p:nvPr>
        </p:nvSpPr>
        <p:spPr>
          <a:ln/>
        </p:spPr>
        <p:txBody>
          <a:bodyPr/>
          <a:lstStyle>
            <a:lvl1pPr>
              <a:defRPr/>
            </a:lvl1pPr>
          </a:lstStyle>
          <a:p>
            <a:pPr>
              <a:defRPr/>
            </a:pPr>
            <a:fld id="{7A08F89E-4E11-4F4B-835E-7C0BD7A2EBC3}" type="slidenum">
              <a:rPr lang="it-IT" altLang="en-US"/>
              <a:pPr>
                <a:defRPr/>
              </a:pPr>
              <a:t>‹N›</a:t>
            </a:fld>
            <a:endParaRPr lang="it-IT" altLang="en-US"/>
          </a:p>
        </p:txBody>
      </p:sp>
    </p:spTree>
    <p:extLst>
      <p:ext uri="{BB962C8B-B14F-4D97-AF65-F5344CB8AC3E}">
        <p14:creationId xmlns:p14="http://schemas.microsoft.com/office/powerpoint/2010/main" val="3539946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B01A61-6953-E799-AB30-8CD47A5673A1}"/>
              </a:ext>
            </a:extLst>
          </p:cNvPr>
          <p:cNvSpPr>
            <a:spLocks noGrp="1" noChangeArrowheads="1"/>
          </p:cNvSpPr>
          <p:nvPr>
            <p:ph type="dt" sz="half" idx="10"/>
          </p:nvPr>
        </p:nvSpPr>
        <p:spPr>
          <a:ln/>
        </p:spPr>
        <p:txBody>
          <a:bodyPr/>
          <a:lstStyle>
            <a:lvl1pPr>
              <a:defRPr/>
            </a:lvl1pPr>
          </a:lstStyle>
          <a:p>
            <a:pPr>
              <a:defRPr/>
            </a:pPr>
            <a:fld id="{3B8B3ACB-0DAE-4D67-9104-922FC7AFF768}" type="datetimeFigureOut">
              <a:rPr lang="it-IT"/>
              <a:pPr>
                <a:defRPr/>
              </a:pPr>
              <a:t>23/11/2024</a:t>
            </a:fld>
            <a:endParaRPr lang="it-IT"/>
          </a:p>
        </p:txBody>
      </p:sp>
      <p:sp>
        <p:nvSpPr>
          <p:cNvPr id="6" name="Rectangle 5">
            <a:extLst>
              <a:ext uri="{FF2B5EF4-FFF2-40B4-BE49-F238E27FC236}">
                <a16:creationId xmlns:a16="http://schemas.microsoft.com/office/drawing/2014/main" id="{E8622C60-2A92-432C-3104-31D5EEB625C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70E1B936-1A26-2D17-F331-704A5A83163B}"/>
              </a:ext>
            </a:extLst>
          </p:cNvPr>
          <p:cNvSpPr>
            <a:spLocks noGrp="1" noChangeArrowheads="1"/>
          </p:cNvSpPr>
          <p:nvPr>
            <p:ph type="sldNum" sz="quarter" idx="12"/>
          </p:nvPr>
        </p:nvSpPr>
        <p:spPr>
          <a:ln/>
        </p:spPr>
        <p:txBody>
          <a:bodyPr/>
          <a:lstStyle>
            <a:lvl1pPr>
              <a:defRPr/>
            </a:lvl1pPr>
          </a:lstStyle>
          <a:p>
            <a:pPr>
              <a:defRPr/>
            </a:pPr>
            <a:fld id="{DB470928-4079-46EB-812D-CC745FD65E2B}" type="slidenum">
              <a:rPr lang="it-IT" altLang="en-US"/>
              <a:pPr>
                <a:defRPr/>
              </a:pPr>
              <a:t>‹N›</a:t>
            </a:fld>
            <a:endParaRPr lang="it-IT" altLang="en-US"/>
          </a:p>
        </p:txBody>
      </p:sp>
    </p:spTree>
    <p:extLst>
      <p:ext uri="{BB962C8B-B14F-4D97-AF65-F5344CB8AC3E}">
        <p14:creationId xmlns:p14="http://schemas.microsoft.com/office/powerpoint/2010/main" val="3173368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45B8EA-503F-4AAA-C77A-1E82DAFBBB8F}"/>
              </a:ext>
            </a:extLst>
          </p:cNvPr>
          <p:cNvSpPr>
            <a:spLocks noGrp="1" noChangeArrowheads="1"/>
          </p:cNvSpPr>
          <p:nvPr>
            <p:ph type="dt" sz="half" idx="10"/>
          </p:nvPr>
        </p:nvSpPr>
        <p:spPr>
          <a:ln/>
        </p:spPr>
        <p:txBody>
          <a:bodyPr/>
          <a:lstStyle>
            <a:lvl1pPr>
              <a:defRPr/>
            </a:lvl1pPr>
          </a:lstStyle>
          <a:p>
            <a:pPr>
              <a:defRPr/>
            </a:pPr>
            <a:fld id="{46D0A661-5813-4D95-9F22-F56D0B7AC852}" type="datetimeFigureOut">
              <a:rPr lang="it-IT"/>
              <a:pPr>
                <a:defRPr/>
              </a:pPr>
              <a:t>23/11/2024</a:t>
            </a:fld>
            <a:endParaRPr lang="it-IT"/>
          </a:p>
        </p:txBody>
      </p:sp>
      <p:sp>
        <p:nvSpPr>
          <p:cNvPr id="6" name="Rectangle 5">
            <a:extLst>
              <a:ext uri="{FF2B5EF4-FFF2-40B4-BE49-F238E27FC236}">
                <a16:creationId xmlns:a16="http://schemas.microsoft.com/office/drawing/2014/main" id="{59A35F08-C202-FCF1-1433-F7DB95CD4B2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823C089-8DF3-0E3A-1638-46899CCF5411}"/>
              </a:ext>
            </a:extLst>
          </p:cNvPr>
          <p:cNvSpPr>
            <a:spLocks noGrp="1" noChangeArrowheads="1"/>
          </p:cNvSpPr>
          <p:nvPr>
            <p:ph type="sldNum" sz="quarter" idx="12"/>
          </p:nvPr>
        </p:nvSpPr>
        <p:spPr>
          <a:ln/>
        </p:spPr>
        <p:txBody>
          <a:bodyPr/>
          <a:lstStyle>
            <a:lvl1pPr>
              <a:defRPr/>
            </a:lvl1pPr>
          </a:lstStyle>
          <a:p>
            <a:pPr>
              <a:defRPr/>
            </a:pPr>
            <a:fld id="{17EA0E91-DA6A-453A-93FF-2D801C3D0C80}" type="slidenum">
              <a:rPr lang="it-IT" altLang="en-US"/>
              <a:pPr>
                <a:defRPr/>
              </a:pPr>
              <a:t>‹N›</a:t>
            </a:fld>
            <a:endParaRPr lang="it-IT" altLang="en-US"/>
          </a:p>
        </p:txBody>
      </p:sp>
    </p:spTree>
    <p:extLst>
      <p:ext uri="{BB962C8B-B14F-4D97-AF65-F5344CB8AC3E}">
        <p14:creationId xmlns:p14="http://schemas.microsoft.com/office/powerpoint/2010/main" val="1004327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CFC002-CEB3-C244-2AFD-7D8389046364}"/>
              </a:ext>
            </a:extLst>
          </p:cNvPr>
          <p:cNvSpPr>
            <a:spLocks noGrp="1" noChangeArrowheads="1"/>
          </p:cNvSpPr>
          <p:nvPr>
            <p:ph type="dt" sz="half" idx="10"/>
          </p:nvPr>
        </p:nvSpPr>
        <p:spPr>
          <a:ln/>
        </p:spPr>
        <p:txBody>
          <a:bodyPr/>
          <a:lstStyle>
            <a:lvl1pPr>
              <a:defRPr/>
            </a:lvl1pPr>
          </a:lstStyle>
          <a:p>
            <a:pPr>
              <a:defRPr/>
            </a:pPr>
            <a:fld id="{AF0A4E3B-D919-45CC-AF2E-248875449767}" type="datetimeFigureOut">
              <a:rPr lang="it-IT"/>
              <a:pPr>
                <a:defRPr/>
              </a:pPr>
              <a:t>23/11/2024</a:t>
            </a:fld>
            <a:endParaRPr lang="it-IT"/>
          </a:p>
        </p:txBody>
      </p:sp>
      <p:sp>
        <p:nvSpPr>
          <p:cNvPr id="5" name="Rectangle 5">
            <a:extLst>
              <a:ext uri="{FF2B5EF4-FFF2-40B4-BE49-F238E27FC236}">
                <a16:creationId xmlns:a16="http://schemas.microsoft.com/office/drawing/2014/main" id="{6FD70F82-279E-57A0-390B-7997C419DFE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7798AD36-3BA6-6158-E2A6-BFABDF1C6E6F}"/>
              </a:ext>
            </a:extLst>
          </p:cNvPr>
          <p:cNvSpPr>
            <a:spLocks noGrp="1" noChangeArrowheads="1"/>
          </p:cNvSpPr>
          <p:nvPr>
            <p:ph type="sldNum" sz="quarter" idx="12"/>
          </p:nvPr>
        </p:nvSpPr>
        <p:spPr>
          <a:ln/>
        </p:spPr>
        <p:txBody>
          <a:bodyPr/>
          <a:lstStyle>
            <a:lvl1pPr>
              <a:defRPr/>
            </a:lvl1pPr>
          </a:lstStyle>
          <a:p>
            <a:pPr>
              <a:defRPr/>
            </a:pPr>
            <a:fld id="{FE0E5856-8FD5-41C5-9E3F-02615BD1C30E}" type="slidenum">
              <a:rPr lang="it-IT" altLang="en-US"/>
              <a:pPr>
                <a:defRPr/>
              </a:pPr>
              <a:t>‹N›</a:t>
            </a:fld>
            <a:endParaRPr lang="it-IT" altLang="en-US"/>
          </a:p>
        </p:txBody>
      </p:sp>
    </p:spTree>
    <p:extLst>
      <p:ext uri="{BB962C8B-B14F-4D97-AF65-F5344CB8AC3E}">
        <p14:creationId xmlns:p14="http://schemas.microsoft.com/office/powerpoint/2010/main" val="2875334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12496D-9636-F8DF-85C4-245441E5D91D}"/>
              </a:ext>
            </a:extLst>
          </p:cNvPr>
          <p:cNvSpPr>
            <a:spLocks noGrp="1" noChangeArrowheads="1"/>
          </p:cNvSpPr>
          <p:nvPr>
            <p:ph type="dt" sz="half" idx="10"/>
          </p:nvPr>
        </p:nvSpPr>
        <p:spPr>
          <a:ln/>
        </p:spPr>
        <p:txBody>
          <a:bodyPr/>
          <a:lstStyle>
            <a:lvl1pPr>
              <a:defRPr/>
            </a:lvl1pPr>
          </a:lstStyle>
          <a:p>
            <a:pPr>
              <a:defRPr/>
            </a:pPr>
            <a:fld id="{BB10530F-5F4D-45DB-ACD9-5E5E3EA11BCB}" type="datetimeFigureOut">
              <a:rPr lang="it-IT"/>
              <a:pPr>
                <a:defRPr/>
              </a:pPr>
              <a:t>23/11/2024</a:t>
            </a:fld>
            <a:endParaRPr lang="it-IT"/>
          </a:p>
        </p:txBody>
      </p:sp>
      <p:sp>
        <p:nvSpPr>
          <p:cNvPr id="5" name="Rectangle 5">
            <a:extLst>
              <a:ext uri="{FF2B5EF4-FFF2-40B4-BE49-F238E27FC236}">
                <a16:creationId xmlns:a16="http://schemas.microsoft.com/office/drawing/2014/main" id="{A4D88CA7-E5E9-4F8A-3F14-AB4D43FB535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66AECA3-C1B9-8C33-55E3-B12966F751FC}"/>
              </a:ext>
            </a:extLst>
          </p:cNvPr>
          <p:cNvSpPr>
            <a:spLocks noGrp="1" noChangeArrowheads="1"/>
          </p:cNvSpPr>
          <p:nvPr>
            <p:ph type="sldNum" sz="quarter" idx="12"/>
          </p:nvPr>
        </p:nvSpPr>
        <p:spPr>
          <a:ln/>
        </p:spPr>
        <p:txBody>
          <a:bodyPr/>
          <a:lstStyle>
            <a:lvl1pPr>
              <a:defRPr/>
            </a:lvl1pPr>
          </a:lstStyle>
          <a:p>
            <a:pPr>
              <a:defRPr/>
            </a:pPr>
            <a:fld id="{8FA1CC0A-06DA-4250-8DCF-11F879509022}" type="slidenum">
              <a:rPr lang="it-IT" altLang="en-US"/>
              <a:pPr>
                <a:defRPr/>
              </a:pPr>
              <a:t>‹N›</a:t>
            </a:fld>
            <a:endParaRPr lang="it-IT" altLang="en-US"/>
          </a:p>
        </p:txBody>
      </p:sp>
    </p:spTree>
    <p:extLst>
      <p:ext uri="{BB962C8B-B14F-4D97-AF65-F5344CB8AC3E}">
        <p14:creationId xmlns:p14="http://schemas.microsoft.com/office/powerpoint/2010/main" val="30501838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BFA8784-8E28-986D-DF8A-07EC32043AF9}"/>
              </a:ext>
            </a:extLst>
          </p:cNvPr>
          <p:cNvSpPr>
            <a:spLocks noGrp="1" noChangeArrowheads="1"/>
          </p:cNvSpPr>
          <p:nvPr>
            <p:ph type="dt" sz="half" idx="10"/>
          </p:nvPr>
        </p:nvSpPr>
        <p:spPr/>
        <p:txBody>
          <a:bodyPr/>
          <a:lstStyle>
            <a:lvl1pPr>
              <a:defRPr/>
            </a:lvl1pPr>
          </a:lstStyle>
          <a:p>
            <a:pPr>
              <a:defRPr/>
            </a:pPr>
            <a:endParaRPr lang="it-IT"/>
          </a:p>
        </p:txBody>
      </p:sp>
      <p:sp>
        <p:nvSpPr>
          <p:cNvPr id="6" name="Rectangle 7">
            <a:extLst>
              <a:ext uri="{FF2B5EF4-FFF2-40B4-BE49-F238E27FC236}">
                <a16:creationId xmlns:a16="http://schemas.microsoft.com/office/drawing/2014/main" id="{8DF12C0D-83FD-DD01-F3E6-0B8368DEBDAE}"/>
              </a:ext>
            </a:extLst>
          </p:cNvPr>
          <p:cNvSpPr>
            <a:spLocks noGrp="1" noChangeArrowheads="1"/>
          </p:cNvSpPr>
          <p:nvPr>
            <p:ph type="ftr" sz="quarter" idx="11"/>
          </p:nvPr>
        </p:nvSpPr>
        <p:spPr/>
        <p:txBody>
          <a:bodyPr/>
          <a:lstStyle>
            <a:lvl1pPr>
              <a:defRPr/>
            </a:lvl1pPr>
          </a:lstStyle>
          <a:p>
            <a:pPr>
              <a:defRPr/>
            </a:pPr>
            <a:endParaRPr lang="it-IT"/>
          </a:p>
        </p:txBody>
      </p:sp>
      <p:sp>
        <p:nvSpPr>
          <p:cNvPr id="7" name="Rectangle 8">
            <a:extLst>
              <a:ext uri="{FF2B5EF4-FFF2-40B4-BE49-F238E27FC236}">
                <a16:creationId xmlns:a16="http://schemas.microsoft.com/office/drawing/2014/main" id="{5E12E086-5437-1738-72CA-641DBF1BD4BD}"/>
              </a:ext>
            </a:extLst>
          </p:cNvPr>
          <p:cNvSpPr>
            <a:spLocks noGrp="1" noChangeArrowheads="1"/>
          </p:cNvSpPr>
          <p:nvPr>
            <p:ph type="sldNum" sz="quarter" idx="12"/>
          </p:nvPr>
        </p:nvSpPr>
        <p:spPr/>
        <p:txBody>
          <a:bodyPr/>
          <a:lstStyle>
            <a:lvl1pPr>
              <a:defRPr/>
            </a:lvl1pPr>
          </a:lstStyle>
          <a:p>
            <a:pPr>
              <a:defRPr/>
            </a:pPr>
            <a:fld id="{3485FF01-9AD2-42D5-9A05-8F80024A02D0}" type="slidenum">
              <a:rPr lang="it-IT" altLang="en-US"/>
              <a:pPr>
                <a:defRPr/>
              </a:pPr>
              <a:t>‹N›</a:t>
            </a:fld>
            <a:endParaRPr lang="it-IT" altLang="en-US"/>
          </a:p>
        </p:txBody>
      </p:sp>
    </p:spTree>
    <p:extLst>
      <p:ext uri="{BB962C8B-B14F-4D97-AF65-F5344CB8AC3E}">
        <p14:creationId xmlns:p14="http://schemas.microsoft.com/office/powerpoint/2010/main" val="27431046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47FFCAD-5238-C72B-2A7F-BACFF8E8A312}"/>
              </a:ext>
            </a:extLst>
          </p:cNvPr>
          <p:cNvSpPr>
            <a:spLocks noGrp="1" noChangeArrowheads="1"/>
          </p:cNvSpPr>
          <p:nvPr>
            <p:ph type="dt" sz="half" idx="10"/>
          </p:nvPr>
        </p:nvSpPr>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5EE53764-71DD-648C-0116-3A59C4C9BFC9}"/>
              </a:ext>
            </a:extLst>
          </p:cNvPr>
          <p:cNvSpPr>
            <a:spLocks noGrp="1" noChangeArrowheads="1"/>
          </p:cNvSpPr>
          <p:nvPr>
            <p:ph type="ftr" sz="quarter" idx="11"/>
          </p:nvPr>
        </p:nvSpPr>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2F716D1-70AD-5BF3-DF50-739C4C7B99C4}"/>
              </a:ext>
            </a:extLst>
          </p:cNvPr>
          <p:cNvSpPr>
            <a:spLocks noGrp="1" noChangeArrowheads="1"/>
          </p:cNvSpPr>
          <p:nvPr>
            <p:ph type="sldNum" sz="quarter" idx="12"/>
          </p:nvPr>
        </p:nvSpPr>
        <p:spPr/>
        <p:txBody>
          <a:bodyPr/>
          <a:lstStyle>
            <a:lvl1pPr>
              <a:defRPr/>
            </a:lvl1pPr>
          </a:lstStyle>
          <a:p>
            <a:pPr>
              <a:defRPr/>
            </a:pPr>
            <a:fld id="{183F5B8C-B62A-41C7-9E01-4F0125DAE2E8}" type="slidenum">
              <a:rPr lang="it-IT" altLang="en-US"/>
              <a:pPr>
                <a:defRPr/>
              </a:pPr>
              <a:t>‹N›</a:t>
            </a:fld>
            <a:endParaRPr lang="it-IT" altLang="en-US"/>
          </a:p>
        </p:txBody>
      </p:sp>
    </p:spTree>
    <p:extLst>
      <p:ext uri="{BB962C8B-B14F-4D97-AF65-F5344CB8AC3E}">
        <p14:creationId xmlns:p14="http://schemas.microsoft.com/office/powerpoint/2010/main" val="2263556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59355D8-A308-31E8-79AB-33258F371DD3}"/>
              </a:ext>
            </a:extLst>
          </p:cNvPr>
          <p:cNvSpPr>
            <a:spLocks noGrp="1" noChangeArrowheads="1"/>
          </p:cNvSpPr>
          <p:nvPr>
            <p:ph type="dt" sz="half" idx="10"/>
          </p:nvPr>
        </p:nvSpPr>
        <p:spPr>
          <a:ln/>
        </p:spPr>
        <p:txBody>
          <a:bodyPr/>
          <a:lstStyle>
            <a:lvl1pPr>
              <a:defRPr/>
            </a:lvl1pPr>
          </a:lstStyle>
          <a:p>
            <a:pPr>
              <a:defRPr/>
            </a:pPr>
            <a:fld id="{E27A3443-7BA7-4687-91D1-3643A2470A7F}" type="datetimeFigureOut">
              <a:rPr lang="it-IT"/>
              <a:pPr>
                <a:defRPr/>
              </a:pPr>
              <a:t>23/11/2024</a:t>
            </a:fld>
            <a:endParaRPr lang="it-IT"/>
          </a:p>
        </p:txBody>
      </p:sp>
      <p:sp>
        <p:nvSpPr>
          <p:cNvPr id="8" name="Rectangle 5">
            <a:extLst>
              <a:ext uri="{FF2B5EF4-FFF2-40B4-BE49-F238E27FC236}">
                <a16:creationId xmlns:a16="http://schemas.microsoft.com/office/drawing/2014/main" id="{0D691BD3-C5B0-1CF9-47C3-E26430DFD3A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4BB9AB76-23BD-1831-A5C1-9A86D1ADA29F}"/>
              </a:ext>
            </a:extLst>
          </p:cNvPr>
          <p:cNvSpPr>
            <a:spLocks noGrp="1" noChangeArrowheads="1"/>
          </p:cNvSpPr>
          <p:nvPr>
            <p:ph type="sldNum" sz="quarter" idx="12"/>
          </p:nvPr>
        </p:nvSpPr>
        <p:spPr>
          <a:ln/>
        </p:spPr>
        <p:txBody>
          <a:bodyPr/>
          <a:lstStyle>
            <a:lvl1pPr>
              <a:defRPr/>
            </a:lvl1pPr>
          </a:lstStyle>
          <a:p>
            <a:pPr>
              <a:defRPr/>
            </a:pPr>
            <a:fld id="{AE557719-96D8-4880-A374-35A1C01FE3D5}" type="slidenum">
              <a:rPr lang="it-IT" altLang="en-US"/>
              <a:pPr>
                <a:defRPr/>
              </a:pPr>
              <a:t>‹N›</a:t>
            </a:fld>
            <a:endParaRPr lang="it-IT" altLang="en-US"/>
          </a:p>
        </p:txBody>
      </p:sp>
    </p:spTree>
    <p:extLst>
      <p:ext uri="{BB962C8B-B14F-4D97-AF65-F5344CB8AC3E}">
        <p14:creationId xmlns:p14="http://schemas.microsoft.com/office/powerpoint/2010/main" val="328729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5BAE28B-EB0F-6610-6C3F-5150C028BFF2}"/>
              </a:ext>
            </a:extLst>
          </p:cNvPr>
          <p:cNvSpPr>
            <a:spLocks noGrp="1" noChangeArrowheads="1"/>
          </p:cNvSpPr>
          <p:nvPr>
            <p:ph type="dt" sz="half" idx="10"/>
          </p:nvPr>
        </p:nvSpPr>
        <p:spPr>
          <a:ln/>
        </p:spPr>
        <p:txBody>
          <a:bodyPr/>
          <a:lstStyle>
            <a:lvl1pPr>
              <a:defRPr/>
            </a:lvl1pPr>
          </a:lstStyle>
          <a:p>
            <a:pPr>
              <a:defRPr/>
            </a:pPr>
            <a:fld id="{707A8FDD-747A-41AC-9F81-CCB76ECB1305}" type="datetimeFigureOut">
              <a:rPr lang="it-IT"/>
              <a:pPr>
                <a:defRPr/>
              </a:pPr>
              <a:t>23/11/2024</a:t>
            </a:fld>
            <a:endParaRPr lang="it-IT"/>
          </a:p>
        </p:txBody>
      </p:sp>
      <p:sp>
        <p:nvSpPr>
          <p:cNvPr id="4" name="Rectangle 5">
            <a:extLst>
              <a:ext uri="{FF2B5EF4-FFF2-40B4-BE49-F238E27FC236}">
                <a16:creationId xmlns:a16="http://schemas.microsoft.com/office/drawing/2014/main" id="{9FBFF0DF-DB47-99F2-3E12-8A527C301AC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7810453B-E0CE-5F38-1856-634F4418FEB6}"/>
              </a:ext>
            </a:extLst>
          </p:cNvPr>
          <p:cNvSpPr>
            <a:spLocks noGrp="1" noChangeArrowheads="1"/>
          </p:cNvSpPr>
          <p:nvPr>
            <p:ph type="sldNum" sz="quarter" idx="12"/>
          </p:nvPr>
        </p:nvSpPr>
        <p:spPr>
          <a:ln/>
        </p:spPr>
        <p:txBody>
          <a:bodyPr/>
          <a:lstStyle>
            <a:lvl1pPr>
              <a:defRPr/>
            </a:lvl1pPr>
          </a:lstStyle>
          <a:p>
            <a:pPr>
              <a:defRPr/>
            </a:pPr>
            <a:fld id="{38924E16-41D5-4851-88DE-CA07D2333099}" type="slidenum">
              <a:rPr lang="it-IT" altLang="en-US"/>
              <a:pPr>
                <a:defRPr/>
              </a:pPr>
              <a:t>‹N›</a:t>
            </a:fld>
            <a:endParaRPr lang="it-IT" altLang="en-US"/>
          </a:p>
        </p:txBody>
      </p:sp>
    </p:spTree>
    <p:extLst>
      <p:ext uri="{BB962C8B-B14F-4D97-AF65-F5344CB8AC3E}">
        <p14:creationId xmlns:p14="http://schemas.microsoft.com/office/powerpoint/2010/main" val="76555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3835371-912B-1CFD-2E34-87C78E2D9806}"/>
              </a:ext>
            </a:extLst>
          </p:cNvPr>
          <p:cNvSpPr>
            <a:spLocks noGrp="1" noChangeArrowheads="1"/>
          </p:cNvSpPr>
          <p:nvPr>
            <p:ph type="dt" sz="half" idx="10"/>
          </p:nvPr>
        </p:nvSpPr>
        <p:spPr>
          <a:ln/>
        </p:spPr>
        <p:txBody>
          <a:bodyPr/>
          <a:lstStyle>
            <a:lvl1pPr>
              <a:defRPr/>
            </a:lvl1pPr>
          </a:lstStyle>
          <a:p>
            <a:pPr>
              <a:defRPr/>
            </a:pPr>
            <a:fld id="{AA0E2255-2D30-4631-B256-DECD691A0FEF}" type="datetimeFigureOut">
              <a:rPr lang="it-IT"/>
              <a:pPr>
                <a:defRPr/>
              </a:pPr>
              <a:t>23/11/2024</a:t>
            </a:fld>
            <a:endParaRPr lang="it-IT"/>
          </a:p>
        </p:txBody>
      </p:sp>
      <p:sp>
        <p:nvSpPr>
          <p:cNvPr id="7" name="Rectangle 5">
            <a:extLst>
              <a:ext uri="{FF2B5EF4-FFF2-40B4-BE49-F238E27FC236}">
                <a16:creationId xmlns:a16="http://schemas.microsoft.com/office/drawing/2014/main" id="{BAE3F741-C70F-466E-E653-E9312D9CAC45}"/>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96BE3A8F-598C-392E-4DA6-87A55FF1BC30}"/>
              </a:ext>
            </a:extLst>
          </p:cNvPr>
          <p:cNvSpPr>
            <a:spLocks noGrp="1" noChangeArrowheads="1"/>
          </p:cNvSpPr>
          <p:nvPr>
            <p:ph type="sldNum" sz="quarter" idx="12"/>
          </p:nvPr>
        </p:nvSpPr>
        <p:spPr>
          <a:ln/>
        </p:spPr>
        <p:txBody>
          <a:bodyPr/>
          <a:lstStyle>
            <a:lvl1pPr>
              <a:defRPr/>
            </a:lvl1pPr>
          </a:lstStyle>
          <a:p>
            <a:pPr>
              <a:defRPr/>
            </a:pPr>
            <a:fld id="{F7F31EE1-D1A3-4FB3-BF69-AB66E34DAC40}" type="slidenum">
              <a:rPr lang="it-IT" altLang="en-US"/>
              <a:pPr>
                <a:defRPr/>
              </a:pPr>
              <a:t>‹N›</a:t>
            </a:fld>
            <a:endParaRPr lang="it-IT" altLang="en-US"/>
          </a:p>
        </p:txBody>
      </p:sp>
    </p:spTree>
    <p:extLst>
      <p:ext uri="{BB962C8B-B14F-4D97-AF65-F5344CB8AC3E}">
        <p14:creationId xmlns:p14="http://schemas.microsoft.com/office/powerpoint/2010/main" val="3726195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3B0D942-4211-765F-5ECD-B87F441E4F96}"/>
              </a:ext>
            </a:extLst>
          </p:cNvPr>
          <p:cNvSpPr>
            <a:spLocks noGrp="1" noChangeArrowheads="1"/>
          </p:cNvSpPr>
          <p:nvPr>
            <p:ph type="dt" sz="half" idx="10"/>
          </p:nvPr>
        </p:nvSpPr>
        <p:spPr>
          <a:ln/>
        </p:spPr>
        <p:txBody>
          <a:bodyPr/>
          <a:lstStyle>
            <a:lvl1pPr>
              <a:defRPr/>
            </a:lvl1pPr>
          </a:lstStyle>
          <a:p>
            <a:pPr>
              <a:defRPr/>
            </a:pPr>
            <a:fld id="{36B606E9-5B09-4425-9D60-F61309F414AB}" type="datetimeFigureOut">
              <a:rPr lang="it-IT"/>
              <a:pPr>
                <a:defRPr/>
              </a:pPr>
              <a:t>23/11/2024</a:t>
            </a:fld>
            <a:endParaRPr lang="it-IT"/>
          </a:p>
        </p:txBody>
      </p:sp>
      <p:sp>
        <p:nvSpPr>
          <p:cNvPr id="7" name="Rectangle 5">
            <a:extLst>
              <a:ext uri="{FF2B5EF4-FFF2-40B4-BE49-F238E27FC236}">
                <a16:creationId xmlns:a16="http://schemas.microsoft.com/office/drawing/2014/main" id="{FC3E24EF-D9AF-488C-6FEF-B9B2D9CD7AD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E8C3296F-4432-CBCE-EB2F-43391A137E7A}"/>
              </a:ext>
            </a:extLst>
          </p:cNvPr>
          <p:cNvSpPr>
            <a:spLocks noGrp="1" noChangeArrowheads="1"/>
          </p:cNvSpPr>
          <p:nvPr>
            <p:ph type="sldNum" sz="quarter" idx="12"/>
          </p:nvPr>
        </p:nvSpPr>
        <p:spPr>
          <a:ln/>
        </p:spPr>
        <p:txBody>
          <a:bodyPr/>
          <a:lstStyle>
            <a:lvl1pPr>
              <a:defRPr/>
            </a:lvl1pPr>
          </a:lstStyle>
          <a:p>
            <a:pPr>
              <a:defRPr/>
            </a:pPr>
            <a:fld id="{6DC85A22-5716-4949-8248-A1E95476EB7B}" type="slidenum">
              <a:rPr lang="it-IT" altLang="en-US"/>
              <a:pPr>
                <a:defRPr/>
              </a:pPr>
              <a:t>‹N›</a:t>
            </a:fld>
            <a:endParaRPr lang="it-IT" altLang="en-US"/>
          </a:p>
        </p:txBody>
      </p:sp>
    </p:spTree>
    <p:extLst>
      <p:ext uri="{BB962C8B-B14F-4D97-AF65-F5344CB8AC3E}">
        <p14:creationId xmlns:p14="http://schemas.microsoft.com/office/powerpoint/2010/main" val="34240627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AED010-B8FF-35E1-01A3-4B8AA232B2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73B0ADC-4892-8CC8-C9A0-BD67FB9B984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C2BA6F1-DBA5-E0C1-75F5-78F91F5AC048}"/>
              </a:ext>
            </a:extLst>
          </p:cNvPr>
          <p:cNvSpPr>
            <a:spLocks noGrp="1" noChangeArrowheads="1"/>
          </p:cNvSpPr>
          <p:nvPr>
            <p:ph type="sldNum" sz="quarter" idx="12"/>
          </p:nvPr>
        </p:nvSpPr>
        <p:spPr/>
        <p:txBody>
          <a:bodyPr/>
          <a:lstStyle>
            <a:lvl1pPr>
              <a:defRPr/>
            </a:lvl1pPr>
          </a:lstStyle>
          <a:p>
            <a:pPr>
              <a:defRPr/>
            </a:pPr>
            <a:fld id="{AFBB6E87-2684-40CF-8EF4-4A50004A66A3}" type="slidenum">
              <a:rPr lang="it-IT" altLang="en-US"/>
              <a:pPr>
                <a:defRPr/>
              </a:pPr>
              <a:t>‹N›</a:t>
            </a:fld>
            <a:endParaRPr lang="it-IT" altLang="en-US"/>
          </a:p>
        </p:txBody>
      </p:sp>
    </p:spTree>
    <p:extLst>
      <p:ext uri="{BB962C8B-B14F-4D97-AF65-F5344CB8AC3E}">
        <p14:creationId xmlns:p14="http://schemas.microsoft.com/office/powerpoint/2010/main" val="42481151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1EB97E-27D2-F9C1-A461-CF4A42870B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9620834-063E-0ABB-5E54-D03A06F45C8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6A01C96-7A53-9794-DA5A-0CEC74EC16F3}"/>
              </a:ext>
            </a:extLst>
          </p:cNvPr>
          <p:cNvSpPr>
            <a:spLocks noGrp="1" noChangeArrowheads="1"/>
          </p:cNvSpPr>
          <p:nvPr>
            <p:ph type="sldNum" sz="quarter" idx="12"/>
          </p:nvPr>
        </p:nvSpPr>
        <p:spPr/>
        <p:txBody>
          <a:bodyPr/>
          <a:lstStyle>
            <a:lvl1pPr>
              <a:defRPr/>
            </a:lvl1pPr>
          </a:lstStyle>
          <a:p>
            <a:pPr>
              <a:defRPr/>
            </a:pPr>
            <a:fld id="{EF62961A-9B53-479F-B11C-4F2CA199B2DD}" type="slidenum">
              <a:rPr lang="it-IT" altLang="en-US"/>
              <a:pPr>
                <a:defRPr/>
              </a:pPr>
              <a:t>‹N›</a:t>
            </a:fld>
            <a:endParaRPr lang="it-IT" altLang="en-US"/>
          </a:p>
        </p:txBody>
      </p:sp>
    </p:spTree>
    <p:extLst>
      <p:ext uri="{BB962C8B-B14F-4D97-AF65-F5344CB8AC3E}">
        <p14:creationId xmlns:p14="http://schemas.microsoft.com/office/powerpoint/2010/main" val="3780899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838CCBE-303C-D09D-7568-EB23687E79F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9BC5759-3926-B1D0-2F84-FC2FFA96B3B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AE57D6C-DC8E-CCC7-341F-61586960DF3E}"/>
              </a:ext>
            </a:extLst>
          </p:cNvPr>
          <p:cNvSpPr>
            <a:spLocks noGrp="1" noChangeArrowheads="1"/>
          </p:cNvSpPr>
          <p:nvPr>
            <p:ph type="sldNum" sz="quarter" idx="12"/>
          </p:nvPr>
        </p:nvSpPr>
        <p:spPr/>
        <p:txBody>
          <a:bodyPr/>
          <a:lstStyle>
            <a:lvl1pPr>
              <a:defRPr/>
            </a:lvl1pPr>
          </a:lstStyle>
          <a:p>
            <a:pPr>
              <a:defRPr/>
            </a:pPr>
            <a:fld id="{4615972C-516D-43EB-A91A-F167C9AD3271}" type="slidenum">
              <a:rPr lang="it-IT" altLang="en-US"/>
              <a:pPr>
                <a:defRPr/>
              </a:pPr>
              <a:t>‹N›</a:t>
            </a:fld>
            <a:endParaRPr lang="it-IT" altLang="en-US"/>
          </a:p>
        </p:txBody>
      </p:sp>
    </p:spTree>
    <p:extLst>
      <p:ext uri="{BB962C8B-B14F-4D97-AF65-F5344CB8AC3E}">
        <p14:creationId xmlns:p14="http://schemas.microsoft.com/office/powerpoint/2010/main" val="42655528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D0FA6-4742-92B1-318C-DE9ADA5D01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980605D-76F7-7E76-6CA6-F3B4D2A3319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9744171-A1CE-123C-932A-4BCF18E5D4C6}"/>
              </a:ext>
            </a:extLst>
          </p:cNvPr>
          <p:cNvSpPr>
            <a:spLocks noGrp="1" noChangeArrowheads="1"/>
          </p:cNvSpPr>
          <p:nvPr>
            <p:ph type="sldNum" sz="quarter" idx="12"/>
          </p:nvPr>
        </p:nvSpPr>
        <p:spPr/>
        <p:txBody>
          <a:bodyPr/>
          <a:lstStyle>
            <a:lvl1pPr>
              <a:defRPr/>
            </a:lvl1pPr>
          </a:lstStyle>
          <a:p>
            <a:pPr>
              <a:defRPr/>
            </a:pPr>
            <a:fld id="{708C4047-F044-4794-AE2A-219606783860}" type="slidenum">
              <a:rPr lang="it-IT" altLang="en-US"/>
              <a:pPr>
                <a:defRPr/>
              </a:pPr>
              <a:t>‹N›</a:t>
            </a:fld>
            <a:endParaRPr lang="it-IT" altLang="en-US"/>
          </a:p>
        </p:txBody>
      </p:sp>
    </p:spTree>
    <p:extLst>
      <p:ext uri="{BB962C8B-B14F-4D97-AF65-F5344CB8AC3E}">
        <p14:creationId xmlns:p14="http://schemas.microsoft.com/office/powerpoint/2010/main" val="1630546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BA20D77-743F-EF82-4E86-592C9A6AB3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8EA173C-297F-F28A-A57E-2603540A312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2EE30C1E-7E4E-8831-2BE0-4CF82A33D2F0}"/>
              </a:ext>
            </a:extLst>
          </p:cNvPr>
          <p:cNvSpPr>
            <a:spLocks noGrp="1" noChangeArrowheads="1"/>
          </p:cNvSpPr>
          <p:nvPr>
            <p:ph type="sldNum" sz="quarter" idx="12"/>
          </p:nvPr>
        </p:nvSpPr>
        <p:spPr/>
        <p:txBody>
          <a:bodyPr/>
          <a:lstStyle>
            <a:lvl1pPr>
              <a:defRPr/>
            </a:lvl1pPr>
          </a:lstStyle>
          <a:p>
            <a:pPr>
              <a:defRPr/>
            </a:pPr>
            <a:fld id="{716643D9-0793-4C6C-BE33-022FF3B7AE11}" type="slidenum">
              <a:rPr lang="it-IT" altLang="en-US"/>
              <a:pPr>
                <a:defRPr/>
              </a:pPr>
              <a:t>‹N›</a:t>
            </a:fld>
            <a:endParaRPr lang="it-IT" altLang="en-US"/>
          </a:p>
        </p:txBody>
      </p:sp>
    </p:spTree>
    <p:extLst>
      <p:ext uri="{BB962C8B-B14F-4D97-AF65-F5344CB8AC3E}">
        <p14:creationId xmlns:p14="http://schemas.microsoft.com/office/powerpoint/2010/main" val="41113477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740E66F-8AAE-EE41-69FF-DA4C5825A95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FC1D5A0-6DB6-5D91-68D9-0F36AB8FB13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A4ECB98-D12E-495B-E276-7B2988F5FDA9}"/>
              </a:ext>
            </a:extLst>
          </p:cNvPr>
          <p:cNvSpPr>
            <a:spLocks noGrp="1" noChangeArrowheads="1"/>
          </p:cNvSpPr>
          <p:nvPr>
            <p:ph type="sldNum" sz="quarter" idx="12"/>
          </p:nvPr>
        </p:nvSpPr>
        <p:spPr/>
        <p:txBody>
          <a:bodyPr/>
          <a:lstStyle>
            <a:lvl1pPr>
              <a:defRPr/>
            </a:lvl1pPr>
          </a:lstStyle>
          <a:p>
            <a:pPr>
              <a:defRPr/>
            </a:pPr>
            <a:fld id="{FDFB5CA3-3F5A-43E8-A644-7814390666F3}" type="slidenum">
              <a:rPr lang="it-IT" altLang="en-US"/>
              <a:pPr>
                <a:defRPr/>
              </a:pPr>
              <a:t>‹N›</a:t>
            </a:fld>
            <a:endParaRPr lang="it-IT" altLang="en-US"/>
          </a:p>
        </p:txBody>
      </p:sp>
    </p:spTree>
    <p:extLst>
      <p:ext uri="{BB962C8B-B14F-4D97-AF65-F5344CB8AC3E}">
        <p14:creationId xmlns:p14="http://schemas.microsoft.com/office/powerpoint/2010/main" val="39433765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77C303A-D2C2-4B9A-1D84-9C17AF7FCA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8D05EDC-0F4F-CFA2-6F34-5C8B0B6C157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1D07BA9-C2C6-D8D4-E08D-D165B688795A}"/>
              </a:ext>
            </a:extLst>
          </p:cNvPr>
          <p:cNvSpPr>
            <a:spLocks noGrp="1" noChangeArrowheads="1"/>
          </p:cNvSpPr>
          <p:nvPr>
            <p:ph type="sldNum" sz="quarter" idx="12"/>
          </p:nvPr>
        </p:nvSpPr>
        <p:spPr/>
        <p:txBody>
          <a:bodyPr/>
          <a:lstStyle>
            <a:lvl1pPr>
              <a:defRPr/>
            </a:lvl1pPr>
          </a:lstStyle>
          <a:p>
            <a:pPr>
              <a:defRPr/>
            </a:pPr>
            <a:fld id="{C2E29528-86F6-42F0-AA2B-CB203864CF36}" type="slidenum">
              <a:rPr lang="it-IT" altLang="en-US"/>
              <a:pPr>
                <a:defRPr/>
              </a:pPr>
              <a:t>‹N›</a:t>
            </a:fld>
            <a:endParaRPr lang="it-IT" altLang="en-US"/>
          </a:p>
        </p:txBody>
      </p:sp>
    </p:spTree>
    <p:extLst>
      <p:ext uri="{BB962C8B-B14F-4D97-AF65-F5344CB8AC3E}">
        <p14:creationId xmlns:p14="http://schemas.microsoft.com/office/powerpoint/2010/main" val="1766076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72887DA-32C7-41EF-C9D9-5841332031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E3BA83A-3560-22F9-7866-7EEF23CA669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0F85969-50E0-AEBA-4FCB-2D32B53CDC6C}"/>
              </a:ext>
            </a:extLst>
          </p:cNvPr>
          <p:cNvSpPr>
            <a:spLocks noGrp="1" noChangeArrowheads="1"/>
          </p:cNvSpPr>
          <p:nvPr>
            <p:ph type="sldNum" sz="quarter" idx="12"/>
          </p:nvPr>
        </p:nvSpPr>
        <p:spPr/>
        <p:txBody>
          <a:bodyPr/>
          <a:lstStyle>
            <a:lvl1pPr>
              <a:defRPr/>
            </a:lvl1pPr>
          </a:lstStyle>
          <a:p>
            <a:pPr>
              <a:defRPr/>
            </a:pPr>
            <a:fld id="{7937F5D7-F848-46C8-A8BC-63B18E147F57}" type="slidenum">
              <a:rPr lang="it-IT" altLang="en-US"/>
              <a:pPr>
                <a:defRPr/>
              </a:pPr>
              <a:t>‹N›</a:t>
            </a:fld>
            <a:endParaRPr lang="it-IT" altLang="en-US"/>
          </a:p>
        </p:txBody>
      </p:sp>
    </p:spTree>
    <p:extLst>
      <p:ext uri="{BB962C8B-B14F-4D97-AF65-F5344CB8AC3E}">
        <p14:creationId xmlns:p14="http://schemas.microsoft.com/office/powerpoint/2010/main" val="4270782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8175F12-B8C9-C15A-A7FE-E2FC7C555A00}"/>
              </a:ext>
            </a:extLst>
          </p:cNvPr>
          <p:cNvSpPr>
            <a:spLocks noGrp="1" noChangeArrowheads="1"/>
          </p:cNvSpPr>
          <p:nvPr>
            <p:ph type="dt" sz="half" idx="10"/>
          </p:nvPr>
        </p:nvSpPr>
        <p:spPr>
          <a:ln/>
        </p:spPr>
        <p:txBody>
          <a:bodyPr/>
          <a:lstStyle>
            <a:lvl1pPr>
              <a:defRPr/>
            </a:lvl1pPr>
          </a:lstStyle>
          <a:p>
            <a:pPr>
              <a:defRPr/>
            </a:pPr>
            <a:fld id="{B533D833-AB9C-44D8-9536-D40C8482C0CB}" type="datetimeFigureOut">
              <a:rPr lang="it-IT"/>
              <a:pPr>
                <a:defRPr/>
              </a:pPr>
              <a:t>23/11/2024</a:t>
            </a:fld>
            <a:endParaRPr lang="it-IT"/>
          </a:p>
        </p:txBody>
      </p:sp>
      <p:sp>
        <p:nvSpPr>
          <p:cNvPr id="3" name="Rectangle 5">
            <a:extLst>
              <a:ext uri="{FF2B5EF4-FFF2-40B4-BE49-F238E27FC236}">
                <a16:creationId xmlns:a16="http://schemas.microsoft.com/office/drawing/2014/main" id="{7E68BC68-AC44-0552-01D2-662270D54CD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98FD65B3-42BB-744E-D8E4-4F8C4A74F6C4}"/>
              </a:ext>
            </a:extLst>
          </p:cNvPr>
          <p:cNvSpPr>
            <a:spLocks noGrp="1" noChangeArrowheads="1"/>
          </p:cNvSpPr>
          <p:nvPr>
            <p:ph type="sldNum" sz="quarter" idx="12"/>
          </p:nvPr>
        </p:nvSpPr>
        <p:spPr>
          <a:ln/>
        </p:spPr>
        <p:txBody>
          <a:bodyPr/>
          <a:lstStyle>
            <a:lvl1pPr>
              <a:defRPr/>
            </a:lvl1pPr>
          </a:lstStyle>
          <a:p>
            <a:pPr>
              <a:defRPr/>
            </a:pPr>
            <a:fld id="{DB33A575-84A0-46AB-AB50-BE3FAE686AF3}" type="slidenum">
              <a:rPr lang="it-IT" altLang="en-US"/>
              <a:pPr>
                <a:defRPr/>
              </a:pPr>
              <a:t>‹N›</a:t>
            </a:fld>
            <a:endParaRPr lang="it-IT" altLang="en-US"/>
          </a:p>
        </p:txBody>
      </p:sp>
    </p:spTree>
    <p:extLst>
      <p:ext uri="{BB962C8B-B14F-4D97-AF65-F5344CB8AC3E}">
        <p14:creationId xmlns:p14="http://schemas.microsoft.com/office/powerpoint/2010/main" val="33966462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04093E8-6CB4-4241-CB18-8EF632F90D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043A20A-36BF-E13C-7B79-5EEEC5D38A6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E8393E8-3D4F-57AE-1672-B70FF5C68D9C}"/>
              </a:ext>
            </a:extLst>
          </p:cNvPr>
          <p:cNvSpPr>
            <a:spLocks noGrp="1" noChangeArrowheads="1"/>
          </p:cNvSpPr>
          <p:nvPr>
            <p:ph type="sldNum" sz="quarter" idx="12"/>
          </p:nvPr>
        </p:nvSpPr>
        <p:spPr/>
        <p:txBody>
          <a:bodyPr/>
          <a:lstStyle>
            <a:lvl1pPr>
              <a:defRPr/>
            </a:lvl1pPr>
          </a:lstStyle>
          <a:p>
            <a:pPr>
              <a:defRPr/>
            </a:pPr>
            <a:fld id="{50D3B244-4261-48D4-98DB-50D71E50EB99}" type="slidenum">
              <a:rPr lang="it-IT" altLang="en-US"/>
              <a:pPr>
                <a:defRPr/>
              </a:pPr>
              <a:t>‹N›</a:t>
            </a:fld>
            <a:endParaRPr lang="it-IT" altLang="en-US"/>
          </a:p>
        </p:txBody>
      </p:sp>
    </p:spTree>
    <p:extLst>
      <p:ext uri="{BB962C8B-B14F-4D97-AF65-F5344CB8AC3E}">
        <p14:creationId xmlns:p14="http://schemas.microsoft.com/office/powerpoint/2010/main" val="12427535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D94053-EF87-8809-3CFC-C97D6B080F9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8F90FD0-0977-BAE8-BAB8-458286B0550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13D7761-C884-007D-64DB-3BB28C25A4F5}"/>
              </a:ext>
            </a:extLst>
          </p:cNvPr>
          <p:cNvSpPr>
            <a:spLocks noGrp="1" noChangeArrowheads="1"/>
          </p:cNvSpPr>
          <p:nvPr>
            <p:ph type="sldNum" sz="quarter" idx="12"/>
          </p:nvPr>
        </p:nvSpPr>
        <p:spPr/>
        <p:txBody>
          <a:bodyPr/>
          <a:lstStyle>
            <a:lvl1pPr>
              <a:defRPr/>
            </a:lvl1pPr>
          </a:lstStyle>
          <a:p>
            <a:pPr>
              <a:defRPr/>
            </a:pPr>
            <a:fld id="{7487882F-9B80-48D6-BC1A-A80E27ECF8C2}" type="slidenum">
              <a:rPr lang="it-IT" altLang="en-US"/>
              <a:pPr>
                <a:defRPr/>
              </a:pPr>
              <a:t>‹N›</a:t>
            </a:fld>
            <a:endParaRPr lang="it-IT" altLang="en-US"/>
          </a:p>
        </p:txBody>
      </p:sp>
    </p:spTree>
    <p:extLst>
      <p:ext uri="{BB962C8B-B14F-4D97-AF65-F5344CB8AC3E}">
        <p14:creationId xmlns:p14="http://schemas.microsoft.com/office/powerpoint/2010/main" val="41837044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54F630-EBE3-03AB-3CDC-B003FF8F37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DA3BA9B-E2D9-B9E7-F4E6-3C5B4FC245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04F3FED-1767-1E87-4D37-EA6D67C4F92C}"/>
              </a:ext>
            </a:extLst>
          </p:cNvPr>
          <p:cNvSpPr>
            <a:spLocks noGrp="1" noChangeArrowheads="1"/>
          </p:cNvSpPr>
          <p:nvPr>
            <p:ph type="sldNum" sz="quarter" idx="12"/>
          </p:nvPr>
        </p:nvSpPr>
        <p:spPr/>
        <p:txBody>
          <a:bodyPr/>
          <a:lstStyle>
            <a:lvl1pPr>
              <a:defRPr/>
            </a:lvl1pPr>
          </a:lstStyle>
          <a:p>
            <a:pPr>
              <a:defRPr/>
            </a:pPr>
            <a:fld id="{9C831480-2F42-4195-9EAA-895B75113710}" type="slidenum">
              <a:rPr lang="it-IT" altLang="en-US"/>
              <a:pPr>
                <a:defRPr/>
              </a:pPr>
              <a:t>‹N›</a:t>
            </a:fld>
            <a:endParaRPr lang="it-IT" altLang="en-US"/>
          </a:p>
        </p:txBody>
      </p:sp>
    </p:spTree>
    <p:extLst>
      <p:ext uri="{BB962C8B-B14F-4D97-AF65-F5344CB8AC3E}">
        <p14:creationId xmlns:p14="http://schemas.microsoft.com/office/powerpoint/2010/main" val="1809560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13FA252-6476-57B5-613E-A4CA425A7F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164562D-2B3C-9C55-9118-165E0F37CB2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D15F280-69F1-377A-3C9E-EB882101894D}"/>
              </a:ext>
            </a:extLst>
          </p:cNvPr>
          <p:cNvSpPr>
            <a:spLocks noGrp="1" noChangeArrowheads="1"/>
          </p:cNvSpPr>
          <p:nvPr>
            <p:ph type="sldNum" sz="quarter" idx="12"/>
          </p:nvPr>
        </p:nvSpPr>
        <p:spPr/>
        <p:txBody>
          <a:bodyPr/>
          <a:lstStyle>
            <a:lvl1pPr>
              <a:defRPr/>
            </a:lvl1pPr>
          </a:lstStyle>
          <a:p>
            <a:pPr>
              <a:defRPr/>
            </a:pPr>
            <a:fld id="{9A8691B7-0162-4BD4-B8C0-85FF70AD0329}" type="slidenum">
              <a:rPr lang="it-IT" altLang="en-US"/>
              <a:pPr>
                <a:defRPr/>
              </a:pPr>
              <a:t>‹N›</a:t>
            </a:fld>
            <a:endParaRPr lang="it-IT" altLang="en-US"/>
          </a:p>
        </p:txBody>
      </p:sp>
    </p:spTree>
    <p:extLst>
      <p:ext uri="{BB962C8B-B14F-4D97-AF65-F5344CB8AC3E}">
        <p14:creationId xmlns:p14="http://schemas.microsoft.com/office/powerpoint/2010/main" val="1165303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0E7BC3D-A66A-8D79-8522-F5858ECDA52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ABFA92E4-9681-1876-2C0C-92733E842EA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3372D24-BE9B-CDBD-4E5C-6E1DF2912FBC}"/>
              </a:ext>
            </a:extLst>
          </p:cNvPr>
          <p:cNvSpPr>
            <a:spLocks noGrp="1" noChangeArrowheads="1"/>
          </p:cNvSpPr>
          <p:nvPr>
            <p:ph type="sldNum" sz="quarter" idx="12"/>
          </p:nvPr>
        </p:nvSpPr>
        <p:spPr/>
        <p:txBody>
          <a:bodyPr/>
          <a:lstStyle>
            <a:lvl1pPr>
              <a:defRPr/>
            </a:lvl1pPr>
          </a:lstStyle>
          <a:p>
            <a:pPr>
              <a:defRPr/>
            </a:pPr>
            <a:fld id="{EC53456F-97DB-4F80-92BB-EA3AC7FBC2D8}" type="slidenum">
              <a:rPr lang="it-IT" altLang="en-US"/>
              <a:pPr>
                <a:defRPr/>
              </a:pPr>
              <a:t>‹N›</a:t>
            </a:fld>
            <a:endParaRPr lang="it-IT" altLang="en-US"/>
          </a:p>
        </p:txBody>
      </p:sp>
    </p:spTree>
    <p:extLst>
      <p:ext uri="{BB962C8B-B14F-4D97-AF65-F5344CB8AC3E}">
        <p14:creationId xmlns:p14="http://schemas.microsoft.com/office/powerpoint/2010/main" val="18560339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C760D3C-A6E2-8F94-AAAD-2701983A27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7A797B83-EA62-E872-7EB1-3901690733B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B783A17-0E7E-69A4-FC92-46333021D942}"/>
              </a:ext>
            </a:extLst>
          </p:cNvPr>
          <p:cNvSpPr>
            <a:spLocks noGrp="1" noChangeArrowheads="1"/>
          </p:cNvSpPr>
          <p:nvPr>
            <p:ph type="sldNum" sz="quarter" idx="12"/>
          </p:nvPr>
        </p:nvSpPr>
        <p:spPr/>
        <p:txBody>
          <a:bodyPr/>
          <a:lstStyle>
            <a:lvl1pPr>
              <a:defRPr/>
            </a:lvl1pPr>
          </a:lstStyle>
          <a:p>
            <a:pPr>
              <a:defRPr/>
            </a:pPr>
            <a:fld id="{9EA76E2C-C2AF-4A00-8D4A-88798D9D813B}" type="slidenum">
              <a:rPr lang="it-IT" altLang="en-US"/>
              <a:pPr>
                <a:defRPr/>
              </a:pPr>
              <a:t>‹N›</a:t>
            </a:fld>
            <a:endParaRPr lang="it-IT" altLang="en-US"/>
          </a:p>
        </p:txBody>
      </p:sp>
    </p:spTree>
    <p:extLst>
      <p:ext uri="{BB962C8B-B14F-4D97-AF65-F5344CB8AC3E}">
        <p14:creationId xmlns:p14="http://schemas.microsoft.com/office/powerpoint/2010/main" val="16823682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15F20B2-C1AE-D901-4D9F-99F5099E2D7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D92A3B0-540E-56DA-9FE9-7487528AB2E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B642399-64F9-729B-E8E5-79F44B316546}"/>
              </a:ext>
            </a:extLst>
          </p:cNvPr>
          <p:cNvSpPr>
            <a:spLocks noGrp="1" noChangeArrowheads="1"/>
          </p:cNvSpPr>
          <p:nvPr>
            <p:ph type="sldNum" sz="quarter" idx="12"/>
          </p:nvPr>
        </p:nvSpPr>
        <p:spPr/>
        <p:txBody>
          <a:bodyPr/>
          <a:lstStyle>
            <a:lvl1pPr>
              <a:defRPr/>
            </a:lvl1pPr>
          </a:lstStyle>
          <a:p>
            <a:pPr>
              <a:defRPr/>
            </a:pPr>
            <a:fld id="{6A13401C-81CE-4DDB-A796-6C03B194A3BA}" type="slidenum">
              <a:rPr lang="it-IT" altLang="en-US"/>
              <a:pPr>
                <a:defRPr/>
              </a:pPr>
              <a:t>‹N›</a:t>
            </a:fld>
            <a:endParaRPr lang="it-IT" altLang="en-US"/>
          </a:p>
        </p:txBody>
      </p:sp>
    </p:spTree>
    <p:extLst>
      <p:ext uri="{BB962C8B-B14F-4D97-AF65-F5344CB8AC3E}">
        <p14:creationId xmlns:p14="http://schemas.microsoft.com/office/powerpoint/2010/main" val="41579508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885B387-CB7D-26AE-A252-C6906120C86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42C401D-56B5-3155-DE83-01513CE21B3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4968E86-6963-6CFC-F44E-68BFCCB045D2}"/>
              </a:ext>
            </a:extLst>
          </p:cNvPr>
          <p:cNvSpPr>
            <a:spLocks noGrp="1" noChangeArrowheads="1"/>
          </p:cNvSpPr>
          <p:nvPr>
            <p:ph type="sldNum" sz="quarter" idx="12"/>
          </p:nvPr>
        </p:nvSpPr>
        <p:spPr/>
        <p:txBody>
          <a:bodyPr/>
          <a:lstStyle>
            <a:lvl1pPr>
              <a:defRPr/>
            </a:lvl1pPr>
          </a:lstStyle>
          <a:p>
            <a:pPr>
              <a:defRPr/>
            </a:pPr>
            <a:fld id="{5C4ED58E-4D02-4576-8B18-2A5FACE930E4}" type="slidenum">
              <a:rPr lang="it-IT" altLang="en-US"/>
              <a:pPr>
                <a:defRPr/>
              </a:pPr>
              <a:t>‹N›</a:t>
            </a:fld>
            <a:endParaRPr lang="it-IT" altLang="en-US"/>
          </a:p>
        </p:txBody>
      </p:sp>
    </p:spTree>
    <p:extLst>
      <p:ext uri="{BB962C8B-B14F-4D97-AF65-F5344CB8AC3E}">
        <p14:creationId xmlns:p14="http://schemas.microsoft.com/office/powerpoint/2010/main" val="76455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756808B-3F18-D2AE-25EF-C3E08FF072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D91DACD-FAAC-090F-A09E-B8033758C55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8E9BFC4-6D7F-5D97-CB07-D392BA0BD709}"/>
              </a:ext>
            </a:extLst>
          </p:cNvPr>
          <p:cNvSpPr>
            <a:spLocks noGrp="1" noChangeArrowheads="1"/>
          </p:cNvSpPr>
          <p:nvPr>
            <p:ph type="sldNum" sz="quarter" idx="12"/>
          </p:nvPr>
        </p:nvSpPr>
        <p:spPr/>
        <p:txBody>
          <a:bodyPr/>
          <a:lstStyle>
            <a:lvl1pPr>
              <a:defRPr/>
            </a:lvl1pPr>
          </a:lstStyle>
          <a:p>
            <a:pPr>
              <a:defRPr/>
            </a:pPr>
            <a:fld id="{108EA5D1-4B94-4C47-B11C-7E3896FDEC88}" type="slidenum">
              <a:rPr lang="it-IT" altLang="en-US"/>
              <a:pPr>
                <a:defRPr/>
              </a:pPr>
              <a:t>‹N›</a:t>
            </a:fld>
            <a:endParaRPr lang="it-IT" altLang="en-US"/>
          </a:p>
        </p:txBody>
      </p:sp>
    </p:spTree>
    <p:extLst>
      <p:ext uri="{BB962C8B-B14F-4D97-AF65-F5344CB8AC3E}">
        <p14:creationId xmlns:p14="http://schemas.microsoft.com/office/powerpoint/2010/main" val="42042524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6FFC36-E3D0-EF57-2F18-8F1E7B6AFF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96DE76-28C0-BD7F-8DD7-941F3105DEF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C84F202-0FD7-A6B9-F0CD-124A15D05E6E}"/>
              </a:ext>
            </a:extLst>
          </p:cNvPr>
          <p:cNvSpPr>
            <a:spLocks noGrp="1" noChangeArrowheads="1"/>
          </p:cNvSpPr>
          <p:nvPr>
            <p:ph type="sldNum" sz="quarter" idx="12"/>
          </p:nvPr>
        </p:nvSpPr>
        <p:spPr/>
        <p:txBody>
          <a:bodyPr/>
          <a:lstStyle>
            <a:lvl1pPr>
              <a:defRPr/>
            </a:lvl1pPr>
          </a:lstStyle>
          <a:p>
            <a:pPr>
              <a:defRPr/>
            </a:pPr>
            <a:fld id="{98B26041-FF6A-4CC5-A2D8-10814390D14E}" type="slidenum">
              <a:rPr lang="it-IT" altLang="en-US"/>
              <a:pPr>
                <a:defRPr/>
              </a:pPr>
              <a:t>‹N›</a:t>
            </a:fld>
            <a:endParaRPr lang="it-IT" altLang="en-US"/>
          </a:p>
        </p:txBody>
      </p:sp>
    </p:spTree>
    <p:extLst>
      <p:ext uri="{BB962C8B-B14F-4D97-AF65-F5344CB8AC3E}">
        <p14:creationId xmlns:p14="http://schemas.microsoft.com/office/powerpoint/2010/main" val="394746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D5F9A9-2F67-AB1B-554E-6ECC2903A4B7}"/>
              </a:ext>
            </a:extLst>
          </p:cNvPr>
          <p:cNvSpPr>
            <a:spLocks noGrp="1" noChangeArrowheads="1"/>
          </p:cNvSpPr>
          <p:nvPr>
            <p:ph type="dt" sz="half" idx="10"/>
          </p:nvPr>
        </p:nvSpPr>
        <p:spPr>
          <a:ln/>
        </p:spPr>
        <p:txBody>
          <a:bodyPr/>
          <a:lstStyle>
            <a:lvl1pPr>
              <a:defRPr/>
            </a:lvl1pPr>
          </a:lstStyle>
          <a:p>
            <a:pPr>
              <a:defRPr/>
            </a:pPr>
            <a:fld id="{C3730346-0C05-4BD3-A837-4A96DF106581}" type="datetimeFigureOut">
              <a:rPr lang="it-IT"/>
              <a:pPr>
                <a:defRPr/>
              </a:pPr>
              <a:t>23/11/2024</a:t>
            </a:fld>
            <a:endParaRPr lang="it-IT"/>
          </a:p>
        </p:txBody>
      </p:sp>
      <p:sp>
        <p:nvSpPr>
          <p:cNvPr id="6" name="Rectangle 5">
            <a:extLst>
              <a:ext uri="{FF2B5EF4-FFF2-40B4-BE49-F238E27FC236}">
                <a16:creationId xmlns:a16="http://schemas.microsoft.com/office/drawing/2014/main" id="{EF99357E-E51A-3732-827D-AF1F3A9887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860B56AF-A97F-3316-BEB1-95E146F287B7}"/>
              </a:ext>
            </a:extLst>
          </p:cNvPr>
          <p:cNvSpPr>
            <a:spLocks noGrp="1" noChangeArrowheads="1"/>
          </p:cNvSpPr>
          <p:nvPr>
            <p:ph type="sldNum" sz="quarter" idx="12"/>
          </p:nvPr>
        </p:nvSpPr>
        <p:spPr>
          <a:ln/>
        </p:spPr>
        <p:txBody>
          <a:bodyPr/>
          <a:lstStyle>
            <a:lvl1pPr>
              <a:defRPr/>
            </a:lvl1pPr>
          </a:lstStyle>
          <a:p>
            <a:pPr>
              <a:defRPr/>
            </a:pPr>
            <a:fld id="{DDDB7AEC-A2FE-4A8C-BDD3-3109B7BABE98}" type="slidenum">
              <a:rPr lang="it-IT" altLang="en-US"/>
              <a:pPr>
                <a:defRPr/>
              </a:pPr>
              <a:t>‹N›</a:t>
            </a:fld>
            <a:endParaRPr lang="it-IT" altLang="en-US"/>
          </a:p>
        </p:txBody>
      </p:sp>
    </p:spTree>
    <p:extLst>
      <p:ext uri="{BB962C8B-B14F-4D97-AF65-F5344CB8AC3E}">
        <p14:creationId xmlns:p14="http://schemas.microsoft.com/office/powerpoint/2010/main" val="13939291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41B2439-56E3-BF03-7C00-70993C4D374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EC7A4DC-40A9-6FCF-5719-D8B3A721632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CA33E23-E8A9-8ABA-72D0-5D95531A12E8}"/>
              </a:ext>
            </a:extLst>
          </p:cNvPr>
          <p:cNvSpPr>
            <a:spLocks noGrp="1" noChangeArrowheads="1"/>
          </p:cNvSpPr>
          <p:nvPr>
            <p:ph type="sldNum" sz="quarter" idx="12"/>
          </p:nvPr>
        </p:nvSpPr>
        <p:spPr/>
        <p:txBody>
          <a:bodyPr/>
          <a:lstStyle>
            <a:lvl1pPr>
              <a:defRPr/>
            </a:lvl1pPr>
          </a:lstStyle>
          <a:p>
            <a:pPr>
              <a:defRPr/>
            </a:pPr>
            <a:fld id="{D5CD3C3B-30E0-49F5-AAA5-1FFAB719D5C7}" type="slidenum">
              <a:rPr lang="it-IT" altLang="en-US"/>
              <a:pPr>
                <a:defRPr/>
              </a:pPr>
              <a:t>‹N›</a:t>
            </a:fld>
            <a:endParaRPr lang="it-IT" altLang="en-US"/>
          </a:p>
        </p:txBody>
      </p:sp>
    </p:spTree>
    <p:extLst>
      <p:ext uri="{BB962C8B-B14F-4D97-AF65-F5344CB8AC3E}">
        <p14:creationId xmlns:p14="http://schemas.microsoft.com/office/powerpoint/2010/main" val="37041622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FDE376D-43E7-7878-37B1-0B65CFF410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37924AE-5262-574D-3258-D3259FD3F2A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83E6E40-21F5-1855-0221-9287FF440B7B}"/>
              </a:ext>
            </a:extLst>
          </p:cNvPr>
          <p:cNvSpPr>
            <a:spLocks noGrp="1" noChangeArrowheads="1"/>
          </p:cNvSpPr>
          <p:nvPr>
            <p:ph type="sldNum" sz="quarter" idx="12"/>
          </p:nvPr>
        </p:nvSpPr>
        <p:spPr/>
        <p:txBody>
          <a:bodyPr/>
          <a:lstStyle>
            <a:lvl1pPr>
              <a:defRPr/>
            </a:lvl1pPr>
          </a:lstStyle>
          <a:p>
            <a:pPr>
              <a:defRPr/>
            </a:pPr>
            <a:fld id="{CADFE332-832E-4E07-88EB-B811F09B155F}" type="slidenum">
              <a:rPr lang="it-IT" altLang="en-US"/>
              <a:pPr>
                <a:defRPr/>
              </a:pPr>
              <a:t>‹N›</a:t>
            </a:fld>
            <a:endParaRPr lang="it-IT" altLang="en-US"/>
          </a:p>
        </p:txBody>
      </p:sp>
    </p:spTree>
    <p:extLst>
      <p:ext uri="{BB962C8B-B14F-4D97-AF65-F5344CB8AC3E}">
        <p14:creationId xmlns:p14="http://schemas.microsoft.com/office/powerpoint/2010/main" val="800880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6BA3CA4-F8AA-6DA4-6EE4-338A9ADDA8E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023BF488-B856-BEC8-3030-06B7F082B3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17BC8B2-98C8-5B08-A747-ACAA89F69EBD}"/>
              </a:ext>
            </a:extLst>
          </p:cNvPr>
          <p:cNvSpPr>
            <a:spLocks noGrp="1" noChangeArrowheads="1"/>
          </p:cNvSpPr>
          <p:nvPr>
            <p:ph type="sldNum" sz="quarter" idx="12"/>
          </p:nvPr>
        </p:nvSpPr>
        <p:spPr/>
        <p:txBody>
          <a:bodyPr/>
          <a:lstStyle>
            <a:lvl1pPr>
              <a:defRPr/>
            </a:lvl1pPr>
          </a:lstStyle>
          <a:p>
            <a:pPr>
              <a:defRPr/>
            </a:pPr>
            <a:fld id="{D982AC7D-4D73-4B23-B797-7783384489B0}" type="slidenum">
              <a:rPr lang="it-IT" altLang="en-US"/>
              <a:pPr>
                <a:defRPr/>
              </a:pPr>
              <a:t>‹N›</a:t>
            </a:fld>
            <a:endParaRPr lang="it-IT" altLang="en-US"/>
          </a:p>
        </p:txBody>
      </p:sp>
    </p:spTree>
    <p:extLst>
      <p:ext uri="{BB962C8B-B14F-4D97-AF65-F5344CB8AC3E}">
        <p14:creationId xmlns:p14="http://schemas.microsoft.com/office/powerpoint/2010/main" val="1495804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F7A2D3B-88B2-9BF4-59DB-4EECC9E359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301D225-1F38-97F6-8396-48680157212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452B2EC-BDAF-F7D3-03DA-8DA10B48B94A}"/>
              </a:ext>
            </a:extLst>
          </p:cNvPr>
          <p:cNvSpPr>
            <a:spLocks noGrp="1" noChangeArrowheads="1"/>
          </p:cNvSpPr>
          <p:nvPr>
            <p:ph type="sldNum" sz="quarter" idx="12"/>
          </p:nvPr>
        </p:nvSpPr>
        <p:spPr/>
        <p:txBody>
          <a:bodyPr/>
          <a:lstStyle>
            <a:lvl1pPr>
              <a:defRPr/>
            </a:lvl1pPr>
          </a:lstStyle>
          <a:p>
            <a:pPr>
              <a:defRPr/>
            </a:pPr>
            <a:fld id="{D62986F2-50BC-46C4-BF51-D71C364613B7}" type="slidenum">
              <a:rPr lang="it-IT" altLang="en-US"/>
              <a:pPr>
                <a:defRPr/>
              </a:pPr>
              <a:t>‹N›</a:t>
            </a:fld>
            <a:endParaRPr lang="it-IT" altLang="en-US"/>
          </a:p>
        </p:txBody>
      </p:sp>
    </p:spTree>
    <p:extLst>
      <p:ext uri="{BB962C8B-B14F-4D97-AF65-F5344CB8AC3E}">
        <p14:creationId xmlns:p14="http://schemas.microsoft.com/office/powerpoint/2010/main" val="23811991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1F4C67-541B-B214-8087-165C43DD88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0AB26BC-C5A9-F54A-EEF1-F2C0A0A62E5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F2A70F0F-DF87-21D5-9566-0C04769D9080}"/>
              </a:ext>
            </a:extLst>
          </p:cNvPr>
          <p:cNvSpPr>
            <a:spLocks noGrp="1" noChangeArrowheads="1"/>
          </p:cNvSpPr>
          <p:nvPr>
            <p:ph type="sldNum" sz="quarter" idx="12"/>
          </p:nvPr>
        </p:nvSpPr>
        <p:spPr/>
        <p:txBody>
          <a:bodyPr/>
          <a:lstStyle>
            <a:lvl1pPr>
              <a:defRPr/>
            </a:lvl1pPr>
          </a:lstStyle>
          <a:p>
            <a:pPr>
              <a:defRPr/>
            </a:pPr>
            <a:fld id="{4BFB020F-50D7-48EB-B6C6-AD63E34C5149}" type="slidenum">
              <a:rPr lang="it-IT" altLang="en-US"/>
              <a:pPr>
                <a:defRPr/>
              </a:pPr>
              <a:t>‹N›</a:t>
            </a:fld>
            <a:endParaRPr lang="it-IT" altLang="en-US"/>
          </a:p>
        </p:txBody>
      </p:sp>
    </p:spTree>
    <p:extLst>
      <p:ext uri="{BB962C8B-B14F-4D97-AF65-F5344CB8AC3E}">
        <p14:creationId xmlns:p14="http://schemas.microsoft.com/office/powerpoint/2010/main" val="3055369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28E48C6-2D27-CC5C-EA47-FA5966CCB54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CE9AD1B1-1D2C-ECF1-0AF6-F57F72279DB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8F24BD2-2207-23D2-F852-FBFEC4802F69}"/>
              </a:ext>
            </a:extLst>
          </p:cNvPr>
          <p:cNvSpPr>
            <a:spLocks noGrp="1" noChangeArrowheads="1"/>
          </p:cNvSpPr>
          <p:nvPr>
            <p:ph type="sldNum" sz="quarter" idx="12"/>
          </p:nvPr>
        </p:nvSpPr>
        <p:spPr/>
        <p:txBody>
          <a:bodyPr/>
          <a:lstStyle>
            <a:lvl1pPr>
              <a:defRPr/>
            </a:lvl1pPr>
          </a:lstStyle>
          <a:p>
            <a:pPr>
              <a:defRPr/>
            </a:pPr>
            <a:fld id="{DEEF2D6B-6A7D-442D-A131-300E0A643AC4}" type="slidenum">
              <a:rPr lang="it-IT" altLang="en-US"/>
              <a:pPr>
                <a:defRPr/>
              </a:pPr>
              <a:t>‹N›</a:t>
            </a:fld>
            <a:endParaRPr lang="it-IT" altLang="en-US"/>
          </a:p>
        </p:txBody>
      </p:sp>
    </p:spTree>
    <p:extLst>
      <p:ext uri="{BB962C8B-B14F-4D97-AF65-F5344CB8AC3E}">
        <p14:creationId xmlns:p14="http://schemas.microsoft.com/office/powerpoint/2010/main" val="1994222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C69E2D-CD29-1943-563D-E2D86AB201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0E98D57-5053-D26E-F1A9-83B4E0381E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ACCA938-E47D-E5F4-9523-84743D96D871}"/>
              </a:ext>
            </a:extLst>
          </p:cNvPr>
          <p:cNvSpPr>
            <a:spLocks noGrp="1" noChangeArrowheads="1"/>
          </p:cNvSpPr>
          <p:nvPr>
            <p:ph type="sldNum" sz="quarter" idx="12"/>
          </p:nvPr>
        </p:nvSpPr>
        <p:spPr/>
        <p:txBody>
          <a:bodyPr/>
          <a:lstStyle>
            <a:lvl1pPr>
              <a:defRPr/>
            </a:lvl1pPr>
          </a:lstStyle>
          <a:p>
            <a:pPr>
              <a:defRPr/>
            </a:pPr>
            <a:fld id="{2AD8DC4F-E442-459A-83E2-A01BD26C76A7}" type="slidenum">
              <a:rPr lang="it-IT" altLang="en-US"/>
              <a:pPr>
                <a:defRPr/>
              </a:pPr>
              <a:t>‹N›</a:t>
            </a:fld>
            <a:endParaRPr lang="it-IT" altLang="en-US"/>
          </a:p>
        </p:txBody>
      </p:sp>
    </p:spTree>
    <p:extLst>
      <p:ext uri="{BB962C8B-B14F-4D97-AF65-F5344CB8AC3E}">
        <p14:creationId xmlns:p14="http://schemas.microsoft.com/office/powerpoint/2010/main" val="31762703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29F3CA-24F7-9AA1-7614-AC60139E3D7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C7974A1-76AA-B0DB-08C0-93A156FBEAE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51AB132-2393-DA5A-4600-72D3FD865320}"/>
              </a:ext>
            </a:extLst>
          </p:cNvPr>
          <p:cNvSpPr>
            <a:spLocks noGrp="1" noChangeArrowheads="1"/>
          </p:cNvSpPr>
          <p:nvPr>
            <p:ph type="sldNum" sz="quarter" idx="12"/>
          </p:nvPr>
        </p:nvSpPr>
        <p:spPr/>
        <p:txBody>
          <a:bodyPr/>
          <a:lstStyle>
            <a:lvl1pPr>
              <a:defRPr/>
            </a:lvl1pPr>
          </a:lstStyle>
          <a:p>
            <a:pPr>
              <a:defRPr/>
            </a:pPr>
            <a:fld id="{529C6D3D-78B4-46D3-BEB5-0C0A25B98EDF}" type="slidenum">
              <a:rPr lang="it-IT" altLang="en-US"/>
              <a:pPr>
                <a:defRPr/>
              </a:pPr>
              <a:t>‹N›</a:t>
            </a:fld>
            <a:endParaRPr lang="it-IT" altLang="en-US"/>
          </a:p>
        </p:txBody>
      </p:sp>
    </p:spTree>
    <p:extLst>
      <p:ext uri="{BB962C8B-B14F-4D97-AF65-F5344CB8AC3E}">
        <p14:creationId xmlns:p14="http://schemas.microsoft.com/office/powerpoint/2010/main" val="40183452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E99182-3934-137A-90AC-C1DC67D9110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4C661B-0D1C-8CC1-24F3-599D9C2AF5F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9386F52-527C-5784-0191-45EA28128B65}"/>
              </a:ext>
            </a:extLst>
          </p:cNvPr>
          <p:cNvSpPr>
            <a:spLocks noGrp="1" noChangeArrowheads="1"/>
          </p:cNvSpPr>
          <p:nvPr>
            <p:ph type="sldNum" sz="quarter" idx="12"/>
          </p:nvPr>
        </p:nvSpPr>
        <p:spPr/>
        <p:txBody>
          <a:bodyPr/>
          <a:lstStyle>
            <a:lvl1pPr>
              <a:defRPr/>
            </a:lvl1pPr>
          </a:lstStyle>
          <a:p>
            <a:pPr>
              <a:defRPr/>
            </a:pPr>
            <a:fld id="{BE034A3F-BCAA-48C7-8BC3-FFB81067DBB4}" type="slidenum">
              <a:rPr lang="it-IT" altLang="en-US"/>
              <a:pPr>
                <a:defRPr/>
              </a:pPr>
              <a:t>‹N›</a:t>
            </a:fld>
            <a:endParaRPr lang="it-IT" altLang="en-US"/>
          </a:p>
        </p:txBody>
      </p:sp>
    </p:spTree>
    <p:extLst>
      <p:ext uri="{BB962C8B-B14F-4D97-AF65-F5344CB8AC3E}">
        <p14:creationId xmlns:p14="http://schemas.microsoft.com/office/powerpoint/2010/main" val="33826087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B0A353-D8B2-69FD-B26C-87B2B05B8D7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6C39DBE-0D69-1142-E051-C4C163B2FF7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6F652E59-3D3E-6C92-C7F9-6F3DF8E5F620}"/>
              </a:ext>
            </a:extLst>
          </p:cNvPr>
          <p:cNvSpPr>
            <a:spLocks noGrp="1" noChangeArrowheads="1"/>
          </p:cNvSpPr>
          <p:nvPr>
            <p:ph type="sldNum" sz="quarter" idx="12"/>
          </p:nvPr>
        </p:nvSpPr>
        <p:spPr/>
        <p:txBody>
          <a:bodyPr/>
          <a:lstStyle>
            <a:lvl1pPr>
              <a:defRPr/>
            </a:lvl1pPr>
          </a:lstStyle>
          <a:p>
            <a:pPr>
              <a:defRPr/>
            </a:pPr>
            <a:fld id="{9EDED571-7B6E-4C2D-9F08-7FC466AA0C1E}" type="slidenum">
              <a:rPr lang="it-IT" altLang="en-US"/>
              <a:pPr>
                <a:defRPr/>
              </a:pPr>
              <a:t>‹N›</a:t>
            </a:fld>
            <a:endParaRPr lang="it-IT" altLang="en-US"/>
          </a:p>
        </p:txBody>
      </p:sp>
    </p:spTree>
    <p:extLst>
      <p:ext uri="{BB962C8B-B14F-4D97-AF65-F5344CB8AC3E}">
        <p14:creationId xmlns:p14="http://schemas.microsoft.com/office/powerpoint/2010/main" val="2326257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44A663C-8B9C-A12B-371D-4586723CFD66}"/>
              </a:ext>
            </a:extLst>
          </p:cNvPr>
          <p:cNvSpPr>
            <a:spLocks noGrp="1" noChangeArrowheads="1"/>
          </p:cNvSpPr>
          <p:nvPr>
            <p:ph type="dt" sz="half" idx="10"/>
          </p:nvPr>
        </p:nvSpPr>
        <p:spPr>
          <a:ln/>
        </p:spPr>
        <p:txBody>
          <a:bodyPr/>
          <a:lstStyle>
            <a:lvl1pPr>
              <a:defRPr/>
            </a:lvl1pPr>
          </a:lstStyle>
          <a:p>
            <a:pPr>
              <a:defRPr/>
            </a:pPr>
            <a:fld id="{24250BF2-BE70-44FD-AF42-04B0B1643C9B}" type="datetimeFigureOut">
              <a:rPr lang="it-IT"/>
              <a:pPr>
                <a:defRPr/>
              </a:pPr>
              <a:t>23/11/2024</a:t>
            </a:fld>
            <a:endParaRPr lang="it-IT"/>
          </a:p>
        </p:txBody>
      </p:sp>
      <p:sp>
        <p:nvSpPr>
          <p:cNvPr id="6" name="Rectangle 5">
            <a:extLst>
              <a:ext uri="{FF2B5EF4-FFF2-40B4-BE49-F238E27FC236}">
                <a16:creationId xmlns:a16="http://schemas.microsoft.com/office/drawing/2014/main" id="{C5955692-134E-1CEB-163D-964EEF71CA9C}"/>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224CC489-C364-2762-2230-070A2E7D677E}"/>
              </a:ext>
            </a:extLst>
          </p:cNvPr>
          <p:cNvSpPr>
            <a:spLocks noGrp="1" noChangeArrowheads="1"/>
          </p:cNvSpPr>
          <p:nvPr>
            <p:ph type="sldNum" sz="quarter" idx="12"/>
          </p:nvPr>
        </p:nvSpPr>
        <p:spPr>
          <a:ln/>
        </p:spPr>
        <p:txBody>
          <a:bodyPr/>
          <a:lstStyle>
            <a:lvl1pPr>
              <a:defRPr/>
            </a:lvl1pPr>
          </a:lstStyle>
          <a:p>
            <a:pPr>
              <a:defRPr/>
            </a:pPr>
            <a:fld id="{61ECDF7D-501C-4F32-B417-A36E50E6568F}" type="slidenum">
              <a:rPr lang="it-IT" altLang="en-US"/>
              <a:pPr>
                <a:defRPr/>
              </a:pPr>
              <a:t>‹N›</a:t>
            </a:fld>
            <a:endParaRPr lang="it-IT" altLang="en-US"/>
          </a:p>
        </p:txBody>
      </p:sp>
    </p:spTree>
    <p:extLst>
      <p:ext uri="{BB962C8B-B14F-4D97-AF65-F5344CB8AC3E}">
        <p14:creationId xmlns:p14="http://schemas.microsoft.com/office/powerpoint/2010/main" val="22330957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1B6FB62-5597-B685-45A3-0E77AAF51A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CA06EB3-128B-FD0B-116F-5C9D0E4D1ED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CE48EFB-9242-4921-6642-F7C8CFF0B596}"/>
              </a:ext>
            </a:extLst>
          </p:cNvPr>
          <p:cNvSpPr>
            <a:spLocks noGrp="1" noChangeArrowheads="1"/>
          </p:cNvSpPr>
          <p:nvPr>
            <p:ph type="sldNum" sz="quarter" idx="12"/>
          </p:nvPr>
        </p:nvSpPr>
        <p:spPr/>
        <p:txBody>
          <a:bodyPr/>
          <a:lstStyle>
            <a:lvl1pPr>
              <a:defRPr/>
            </a:lvl1pPr>
          </a:lstStyle>
          <a:p>
            <a:pPr>
              <a:defRPr/>
            </a:pPr>
            <a:fld id="{0DD9949F-8607-4140-A6DA-E9CE5F31B6C1}" type="slidenum">
              <a:rPr lang="it-IT" altLang="en-US"/>
              <a:pPr>
                <a:defRPr/>
              </a:pPr>
              <a:t>‹N›</a:t>
            </a:fld>
            <a:endParaRPr lang="it-IT" altLang="en-US"/>
          </a:p>
        </p:txBody>
      </p:sp>
    </p:spTree>
    <p:extLst>
      <p:ext uri="{BB962C8B-B14F-4D97-AF65-F5344CB8AC3E}">
        <p14:creationId xmlns:p14="http://schemas.microsoft.com/office/powerpoint/2010/main" val="1408546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E8E9EA6-C40F-42F8-FB85-55492F67DD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88CB6FB-288B-1F05-49DC-45D6AFDC080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AA8F1D4-5961-7E07-1F25-088E36F1758A}"/>
              </a:ext>
            </a:extLst>
          </p:cNvPr>
          <p:cNvSpPr>
            <a:spLocks noGrp="1" noChangeArrowheads="1"/>
          </p:cNvSpPr>
          <p:nvPr>
            <p:ph type="sldNum" sz="quarter" idx="12"/>
          </p:nvPr>
        </p:nvSpPr>
        <p:spPr/>
        <p:txBody>
          <a:bodyPr/>
          <a:lstStyle>
            <a:lvl1pPr>
              <a:defRPr/>
            </a:lvl1pPr>
          </a:lstStyle>
          <a:p>
            <a:pPr>
              <a:defRPr/>
            </a:pPr>
            <a:fld id="{80E0E059-EE31-494B-A714-6E16BEB218D6}" type="slidenum">
              <a:rPr lang="it-IT" altLang="en-US"/>
              <a:pPr>
                <a:defRPr/>
              </a:pPr>
              <a:t>‹N›</a:t>
            </a:fld>
            <a:endParaRPr lang="it-IT" altLang="en-US"/>
          </a:p>
        </p:txBody>
      </p:sp>
    </p:spTree>
    <p:extLst>
      <p:ext uri="{BB962C8B-B14F-4D97-AF65-F5344CB8AC3E}">
        <p14:creationId xmlns:p14="http://schemas.microsoft.com/office/powerpoint/2010/main" val="15251649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765CFED-562F-BFFB-A4EB-C7D53DD784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9CF27EF1-AD2A-8DD2-E070-EA8A65C275F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D32DAD9-CCE0-6BFC-75AC-3D9BFC928914}"/>
              </a:ext>
            </a:extLst>
          </p:cNvPr>
          <p:cNvSpPr>
            <a:spLocks noGrp="1" noChangeArrowheads="1"/>
          </p:cNvSpPr>
          <p:nvPr>
            <p:ph type="sldNum" sz="quarter" idx="12"/>
          </p:nvPr>
        </p:nvSpPr>
        <p:spPr/>
        <p:txBody>
          <a:bodyPr/>
          <a:lstStyle>
            <a:lvl1pPr>
              <a:defRPr/>
            </a:lvl1pPr>
          </a:lstStyle>
          <a:p>
            <a:pPr>
              <a:defRPr/>
            </a:pPr>
            <a:fld id="{AD5BD9F5-8DB1-4BA3-BC05-D0848AE842D0}" type="slidenum">
              <a:rPr lang="it-IT" altLang="en-US"/>
              <a:pPr>
                <a:defRPr/>
              </a:pPr>
              <a:t>‹N›</a:t>
            </a:fld>
            <a:endParaRPr lang="it-IT" altLang="en-US"/>
          </a:p>
        </p:txBody>
      </p:sp>
    </p:spTree>
    <p:extLst>
      <p:ext uri="{BB962C8B-B14F-4D97-AF65-F5344CB8AC3E}">
        <p14:creationId xmlns:p14="http://schemas.microsoft.com/office/powerpoint/2010/main" val="19085714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C98EB11-3015-F607-7EB4-A0D846714A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4A8478C-709D-94A2-B6C0-B5762E20FAE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BAE1954-C56F-C91B-451B-2ED44FB06A1F}"/>
              </a:ext>
            </a:extLst>
          </p:cNvPr>
          <p:cNvSpPr>
            <a:spLocks noGrp="1" noChangeArrowheads="1"/>
          </p:cNvSpPr>
          <p:nvPr>
            <p:ph type="sldNum" sz="quarter" idx="12"/>
          </p:nvPr>
        </p:nvSpPr>
        <p:spPr/>
        <p:txBody>
          <a:bodyPr/>
          <a:lstStyle>
            <a:lvl1pPr>
              <a:defRPr/>
            </a:lvl1pPr>
          </a:lstStyle>
          <a:p>
            <a:pPr>
              <a:defRPr/>
            </a:pPr>
            <a:fld id="{B687DB6E-2563-4BF9-9723-0097A4D6C17B}" type="slidenum">
              <a:rPr lang="it-IT" altLang="en-US"/>
              <a:pPr>
                <a:defRPr/>
              </a:pPr>
              <a:t>‹N›</a:t>
            </a:fld>
            <a:endParaRPr lang="it-IT" altLang="en-US"/>
          </a:p>
        </p:txBody>
      </p:sp>
    </p:spTree>
    <p:extLst>
      <p:ext uri="{BB962C8B-B14F-4D97-AF65-F5344CB8AC3E}">
        <p14:creationId xmlns:p14="http://schemas.microsoft.com/office/powerpoint/2010/main" val="1910826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4B13006-4B8F-0A7A-ED02-8856C1BF5E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4A2C198-89C0-8A5D-8BC8-C02573F471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8EB185A-8D70-0883-6BFA-E75DF1F4AC1A}"/>
              </a:ext>
            </a:extLst>
          </p:cNvPr>
          <p:cNvSpPr>
            <a:spLocks noGrp="1" noChangeArrowheads="1"/>
          </p:cNvSpPr>
          <p:nvPr>
            <p:ph type="sldNum" sz="quarter" idx="12"/>
          </p:nvPr>
        </p:nvSpPr>
        <p:spPr/>
        <p:txBody>
          <a:bodyPr/>
          <a:lstStyle>
            <a:lvl1pPr>
              <a:defRPr/>
            </a:lvl1pPr>
          </a:lstStyle>
          <a:p>
            <a:pPr>
              <a:defRPr/>
            </a:pPr>
            <a:fld id="{3D3FDA0A-11E1-4901-8815-6E88729834B8}" type="slidenum">
              <a:rPr lang="fr-FR" altLang="en-US"/>
              <a:pPr>
                <a:defRPr/>
              </a:pPr>
              <a:t>‹N›</a:t>
            </a:fld>
            <a:endParaRPr lang="fr-FR" altLang="en-US"/>
          </a:p>
        </p:txBody>
      </p:sp>
    </p:spTree>
    <p:extLst>
      <p:ext uri="{BB962C8B-B14F-4D97-AF65-F5344CB8AC3E}">
        <p14:creationId xmlns:p14="http://schemas.microsoft.com/office/powerpoint/2010/main" val="715527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459017-FCE4-B4CF-C8CE-CDD438738A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0E90E773-3FE3-46CB-1A3A-4902DF8826B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9932B52-ECAE-9FE7-FC95-0705E5B65EF9}"/>
              </a:ext>
            </a:extLst>
          </p:cNvPr>
          <p:cNvSpPr>
            <a:spLocks noGrp="1" noChangeArrowheads="1"/>
          </p:cNvSpPr>
          <p:nvPr>
            <p:ph type="sldNum" sz="quarter" idx="12"/>
          </p:nvPr>
        </p:nvSpPr>
        <p:spPr/>
        <p:txBody>
          <a:bodyPr/>
          <a:lstStyle>
            <a:lvl1pPr>
              <a:defRPr/>
            </a:lvl1pPr>
          </a:lstStyle>
          <a:p>
            <a:pPr>
              <a:defRPr/>
            </a:pPr>
            <a:fld id="{EF1E94AE-0D6B-4890-9A44-7AB55C9958D0}" type="slidenum">
              <a:rPr lang="fr-FR" altLang="en-US"/>
              <a:pPr>
                <a:defRPr/>
              </a:pPr>
              <a:t>‹N›</a:t>
            </a:fld>
            <a:endParaRPr lang="fr-FR" altLang="en-US"/>
          </a:p>
        </p:txBody>
      </p:sp>
    </p:spTree>
    <p:extLst>
      <p:ext uri="{BB962C8B-B14F-4D97-AF65-F5344CB8AC3E}">
        <p14:creationId xmlns:p14="http://schemas.microsoft.com/office/powerpoint/2010/main" val="42102948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43C2A97-77C5-EFDB-96BA-3C28854DC4D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988547E-FA28-E826-7A41-97F030ED460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A2B25856-ADAA-86EF-F446-67A2A93383DA}"/>
              </a:ext>
            </a:extLst>
          </p:cNvPr>
          <p:cNvSpPr>
            <a:spLocks noGrp="1" noChangeArrowheads="1"/>
          </p:cNvSpPr>
          <p:nvPr>
            <p:ph type="sldNum" sz="quarter" idx="12"/>
          </p:nvPr>
        </p:nvSpPr>
        <p:spPr/>
        <p:txBody>
          <a:bodyPr/>
          <a:lstStyle>
            <a:lvl1pPr>
              <a:defRPr/>
            </a:lvl1pPr>
          </a:lstStyle>
          <a:p>
            <a:pPr>
              <a:defRPr/>
            </a:pPr>
            <a:fld id="{41364708-4BAF-4D20-B984-FD1DA6D06CDC}" type="slidenum">
              <a:rPr lang="fr-FR" altLang="en-US"/>
              <a:pPr>
                <a:defRPr/>
              </a:pPr>
              <a:t>‹N›</a:t>
            </a:fld>
            <a:endParaRPr lang="fr-FR" altLang="en-US"/>
          </a:p>
        </p:txBody>
      </p:sp>
    </p:spTree>
    <p:extLst>
      <p:ext uri="{BB962C8B-B14F-4D97-AF65-F5344CB8AC3E}">
        <p14:creationId xmlns:p14="http://schemas.microsoft.com/office/powerpoint/2010/main" val="2471748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E10F24-78A8-5FA1-1C8F-F0ED1C1BF9C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3F128C7E-D786-B577-B346-19860F68DA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6337C5E-66FB-86D5-8599-2711A15746B5}"/>
              </a:ext>
            </a:extLst>
          </p:cNvPr>
          <p:cNvSpPr>
            <a:spLocks noGrp="1" noChangeArrowheads="1"/>
          </p:cNvSpPr>
          <p:nvPr>
            <p:ph type="sldNum" sz="quarter" idx="12"/>
          </p:nvPr>
        </p:nvSpPr>
        <p:spPr/>
        <p:txBody>
          <a:bodyPr/>
          <a:lstStyle>
            <a:lvl1pPr>
              <a:defRPr/>
            </a:lvl1pPr>
          </a:lstStyle>
          <a:p>
            <a:pPr>
              <a:defRPr/>
            </a:pPr>
            <a:fld id="{C35B4CE4-78CF-4EEC-86F3-B1E6EFA14060}" type="slidenum">
              <a:rPr lang="fr-FR" altLang="en-US"/>
              <a:pPr>
                <a:defRPr/>
              </a:pPr>
              <a:t>‹N›</a:t>
            </a:fld>
            <a:endParaRPr lang="fr-FR" altLang="en-US"/>
          </a:p>
        </p:txBody>
      </p:sp>
    </p:spTree>
    <p:extLst>
      <p:ext uri="{BB962C8B-B14F-4D97-AF65-F5344CB8AC3E}">
        <p14:creationId xmlns:p14="http://schemas.microsoft.com/office/powerpoint/2010/main" val="35820353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E8B249-9873-2119-7D36-BC629B97B36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8AAA1C0-5267-BCBA-D098-2BF17D72C20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01DD3C2-F0A2-A430-FC35-CAD87F0DA2E5}"/>
              </a:ext>
            </a:extLst>
          </p:cNvPr>
          <p:cNvSpPr>
            <a:spLocks noGrp="1" noChangeArrowheads="1"/>
          </p:cNvSpPr>
          <p:nvPr>
            <p:ph type="sldNum" sz="quarter" idx="12"/>
          </p:nvPr>
        </p:nvSpPr>
        <p:spPr/>
        <p:txBody>
          <a:bodyPr/>
          <a:lstStyle>
            <a:lvl1pPr>
              <a:defRPr/>
            </a:lvl1pPr>
          </a:lstStyle>
          <a:p>
            <a:pPr>
              <a:defRPr/>
            </a:pPr>
            <a:fld id="{2E644DCB-9295-4778-A2F1-268BC20919C5}" type="slidenum">
              <a:rPr lang="fr-FR" altLang="en-US"/>
              <a:pPr>
                <a:defRPr/>
              </a:pPr>
              <a:t>‹N›</a:t>
            </a:fld>
            <a:endParaRPr lang="fr-FR" altLang="en-US"/>
          </a:p>
        </p:txBody>
      </p:sp>
    </p:spTree>
    <p:extLst>
      <p:ext uri="{BB962C8B-B14F-4D97-AF65-F5344CB8AC3E}">
        <p14:creationId xmlns:p14="http://schemas.microsoft.com/office/powerpoint/2010/main" val="36991479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D27C356-69A4-C57A-6C0F-CDBA93B52E2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F045EE37-1376-4CBA-89AC-7875745A776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E6B06FD-5994-8992-0D68-4C0D3CC59A0C}"/>
              </a:ext>
            </a:extLst>
          </p:cNvPr>
          <p:cNvSpPr>
            <a:spLocks noGrp="1" noChangeArrowheads="1"/>
          </p:cNvSpPr>
          <p:nvPr>
            <p:ph type="sldNum" sz="quarter" idx="12"/>
          </p:nvPr>
        </p:nvSpPr>
        <p:spPr/>
        <p:txBody>
          <a:bodyPr/>
          <a:lstStyle>
            <a:lvl1pPr>
              <a:defRPr/>
            </a:lvl1pPr>
          </a:lstStyle>
          <a:p>
            <a:pPr>
              <a:defRPr/>
            </a:pPr>
            <a:fld id="{87D9479C-909B-44EE-9121-551F421E8BDA}" type="slidenum">
              <a:rPr lang="fr-FR" altLang="en-US"/>
              <a:pPr>
                <a:defRPr/>
              </a:pPr>
              <a:t>‹N›</a:t>
            </a:fld>
            <a:endParaRPr lang="fr-FR" altLang="en-US"/>
          </a:p>
        </p:txBody>
      </p:sp>
    </p:spTree>
    <p:extLst>
      <p:ext uri="{BB962C8B-B14F-4D97-AF65-F5344CB8AC3E}">
        <p14:creationId xmlns:p14="http://schemas.microsoft.com/office/powerpoint/2010/main" val="1733137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theme" Target="../theme/theme10.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17" Type="http://schemas.openxmlformats.org/officeDocument/2006/relationships/theme" Target="../theme/theme11.xml"/><Relationship Id="rId2" Type="http://schemas.openxmlformats.org/officeDocument/2006/relationships/slideLayout" Target="../slideLayouts/slideLayout159.xml"/><Relationship Id="rId16" Type="http://schemas.openxmlformats.org/officeDocument/2006/relationships/slideLayout" Target="../slideLayouts/slideLayout173.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slideLayout" Target="../slideLayouts/slideLayout17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theme" Target="../theme/theme12.xml"/><Relationship Id="rId2" Type="http://schemas.openxmlformats.org/officeDocument/2006/relationships/slideLayout" Target="../slideLayouts/slideLayout175.xml"/><Relationship Id="rId16" Type="http://schemas.openxmlformats.org/officeDocument/2006/relationships/slideLayout" Target="../slideLayouts/slideLayout189.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slideLayout" Target="../slideLayouts/slideLayout18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theme" Target="../theme/theme13.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theme" Target="../theme/theme14.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4.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theme" Target="../theme/theme5.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theme" Target="../theme/theme6.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theme" Target="../theme/theme7.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theme" Target="../theme/theme8.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theme" Target="../theme/theme9.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4AE166E-8551-1B09-8719-922AF10E7F8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88AE40DA-266C-6590-4445-EC99F690C0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714B26B-60EA-3AC6-4990-F8DFB20567F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Arial" charset="0"/>
                <a:cs typeface="+mn-cs"/>
              </a:defRPr>
            </a:lvl1pPr>
          </a:lstStyle>
          <a:p>
            <a:pPr>
              <a:defRPr/>
            </a:pPr>
            <a:fld id="{9ECDC825-716D-4652-9C74-E6360AF07A9E}" type="datetimeFigureOut">
              <a:rPr lang="it-IT"/>
              <a:pPr>
                <a:defRPr/>
              </a:pPr>
              <a:t>23/11/2024</a:t>
            </a:fld>
            <a:endParaRPr lang="it-IT"/>
          </a:p>
        </p:txBody>
      </p:sp>
      <p:sp>
        <p:nvSpPr>
          <p:cNvPr id="1029" name="Rectangle 5">
            <a:extLst>
              <a:ext uri="{FF2B5EF4-FFF2-40B4-BE49-F238E27FC236}">
                <a16:creationId xmlns:a16="http://schemas.microsoft.com/office/drawing/2014/main" id="{317148DA-5A5A-17B9-5E02-7C8F24F8C89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647E6423-034D-907E-A271-66F56592FF9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B6D5704-BD6A-4547-B2DA-642E20986939}"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618" r:id="rId1"/>
    <p:sldLayoutId id="2147566619" r:id="rId2"/>
    <p:sldLayoutId id="2147566620" r:id="rId3"/>
    <p:sldLayoutId id="2147566621" r:id="rId4"/>
    <p:sldLayoutId id="2147566622" r:id="rId5"/>
    <p:sldLayoutId id="2147566623" r:id="rId6"/>
    <p:sldLayoutId id="2147566624" r:id="rId7"/>
    <p:sldLayoutId id="2147566625" r:id="rId8"/>
    <p:sldLayoutId id="2147566626" r:id="rId9"/>
    <p:sldLayoutId id="2147566627" r:id="rId10"/>
    <p:sldLayoutId id="2147566628" r:id="rId11"/>
    <p:sldLayoutId id="2147566657" r:id="rId12"/>
    <p:sldLayoutId id="2147566658" r:id="rId13"/>
    <p:sldLayoutId id="2147566629" r:id="rId14"/>
    <p:sldLayoutId id="2147566630" r:id="rId15"/>
    <p:sldLayoutId id="2147566631"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1FC178A-8C13-F51D-9690-589A39DC2FE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A482FC91-2495-FA2A-53DE-F883604984C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6932997-1518-CD65-2AC1-E5D28B60060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8ECC6409-538D-3B67-2F50-54C0FB973B9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460C9047-AB3E-917D-1F8F-78DF1E5B9D3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C2A0B827-4E10-4E36-92D7-060FA88842CD}"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6759" r:id="rId1"/>
    <p:sldLayoutId id="2147566760" r:id="rId2"/>
    <p:sldLayoutId id="2147566761" r:id="rId3"/>
    <p:sldLayoutId id="2147566762" r:id="rId4"/>
    <p:sldLayoutId id="2147566763" r:id="rId5"/>
    <p:sldLayoutId id="2147566764" r:id="rId6"/>
    <p:sldLayoutId id="2147566765" r:id="rId7"/>
    <p:sldLayoutId id="2147566766" r:id="rId8"/>
    <p:sldLayoutId id="2147566767" r:id="rId9"/>
    <p:sldLayoutId id="2147566768" r:id="rId10"/>
    <p:sldLayoutId id="2147566769" r:id="rId11"/>
    <p:sldLayoutId id="2147566770" r:id="rId12"/>
    <p:sldLayoutId id="2147566771" r:id="rId13"/>
    <p:sldLayoutId id="2147566772" r:id="rId14"/>
    <p:sldLayoutId id="2147566773" r:id="rId15"/>
    <p:sldLayoutId id="214756677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7B7215FB-74A7-68F9-B57C-8013F1BCC4B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1267" name="Rectangle 3">
            <a:extLst>
              <a:ext uri="{FF2B5EF4-FFF2-40B4-BE49-F238E27FC236}">
                <a16:creationId xmlns:a16="http://schemas.microsoft.com/office/drawing/2014/main" id="{60D42E7C-A149-A8CD-1B21-91585E90630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DA72742F-0493-5813-8514-55318C43836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B2137E32-83E2-803A-4714-04C12BA5488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16B57D14-069F-D2CB-D612-682CFF7389C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2634E12-C6EA-4E16-98C0-D184B8AA22C9}"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6775" r:id="rId1"/>
    <p:sldLayoutId id="2147566776" r:id="rId2"/>
    <p:sldLayoutId id="2147566777" r:id="rId3"/>
    <p:sldLayoutId id="2147566778" r:id="rId4"/>
    <p:sldLayoutId id="2147566779" r:id="rId5"/>
    <p:sldLayoutId id="2147566780" r:id="rId6"/>
    <p:sldLayoutId id="2147566781" r:id="rId7"/>
    <p:sldLayoutId id="2147566782" r:id="rId8"/>
    <p:sldLayoutId id="2147566783" r:id="rId9"/>
    <p:sldLayoutId id="2147566784" r:id="rId10"/>
    <p:sldLayoutId id="2147566785" r:id="rId11"/>
    <p:sldLayoutId id="2147566786" r:id="rId12"/>
    <p:sldLayoutId id="2147566787" r:id="rId13"/>
    <p:sldLayoutId id="2147566788" r:id="rId14"/>
    <p:sldLayoutId id="2147566789" r:id="rId15"/>
    <p:sldLayoutId id="214756679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B7C5796-A6D8-12C9-93BA-D130DE3FC2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2291" name="Rectangle 3">
            <a:extLst>
              <a:ext uri="{FF2B5EF4-FFF2-40B4-BE49-F238E27FC236}">
                <a16:creationId xmlns:a16="http://schemas.microsoft.com/office/drawing/2014/main" id="{2EA7997B-BF10-F5BF-3106-FA17142800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A8FD3856-E130-E721-CDA2-60DC161B0B7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C69A2953-7B10-3F19-3F30-531B3DFB8A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853F9DF8-CCC7-3CA0-E22E-66BA2FF1E00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2FD09F6-6072-413D-AE1C-7861843D96A5}"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791" r:id="rId1"/>
    <p:sldLayoutId id="2147566792" r:id="rId2"/>
    <p:sldLayoutId id="2147566793" r:id="rId3"/>
    <p:sldLayoutId id="2147566794" r:id="rId4"/>
    <p:sldLayoutId id="2147566795" r:id="rId5"/>
    <p:sldLayoutId id="2147566796" r:id="rId6"/>
    <p:sldLayoutId id="2147566797" r:id="rId7"/>
    <p:sldLayoutId id="2147566798" r:id="rId8"/>
    <p:sldLayoutId id="2147566799" r:id="rId9"/>
    <p:sldLayoutId id="2147566800" r:id="rId10"/>
    <p:sldLayoutId id="2147566801" r:id="rId11"/>
    <p:sldLayoutId id="2147566802" r:id="rId12"/>
    <p:sldLayoutId id="2147566803" r:id="rId13"/>
    <p:sldLayoutId id="2147566804" r:id="rId14"/>
    <p:sldLayoutId id="2147566805" r:id="rId15"/>
    <p:sldLayoutId id="214756680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3CA8084-86A0-6F59-83A8-6DC5CF11250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3315" name="Rectangle 3">
            <a:extLst>
              <a:ext uri="{FF2B5EF4-FFF2-40B4-BE49-F238E27FC236}">
                <a16:creationId xmlns:a16="http://schemas.microsoft.com/office/drawing/2014/main" id="{0557FB5B-1E02-9223-5BC4-E74D0CF04A51}"/>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47B9D34B-7819-4992-BFD4-A90639984EF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07755CFE-A6DD-6C3B-5372-E3C075E3FCF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9A42710-E4CA-6CD5-D4C0-8C57C1F2D22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F4057F8-6B1D-44CE-8849-ED2E890AD3D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807" r:id="rId1"/>
    <p:sldLayoutId id="2147566808" r:id="rId2"/>
    <p:sldLayoutId id="2147566809" r:id="rId3"/>
    <p:sldLayoutId id="2147566810" r:id="rId4"/>
    <p:sldLayoutId id="2147566811" r:id="rId5"/>
    <p:sldLayoutId id="2147566812" r:id="rId6"/>
    <p:sldLayoutId id="2147566813" r:id="rId7"/>
    <p:sldLayoutId id="2147566814" r:id="rId8"/>
    <p:sldLayoutId id="2147566815" r:id="rId9"/>
    <p:sldLayoutId id="2147566816" r:id="rId10"/>
    <p:sldLayoutId id="2147566817" r:id="rId11"/>
    <p:sldLayoutId id="2147566818" r:id="rId12"/>
    <p:sldLayoutId id="2147566819" r:id="rId13"/>
    <p:sldLayoutId id="2147566820" r:id="rId14"/>
    <p:sldLayoutId id="2147566821" r:id="rId15"/>
    <p:sldLayoutId id="214756682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2BC5359-4216-5161-9CC0-25177DCFA1A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4339" name="Rectangle 3">
            <a:extLst>
              <a:ext uri="{FF2B5EF4-FFF2-40B4-BE49-F238E27FC236}">
                <a16:creationId xmlns:a16="http://schemas.microsoft.com/office/drawing/2014/main" id="{C5566E2A-5463-1C63-3E34-9E2A534AA78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A02B861-A445-05BB-17CC-79DE6C034FD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fld id="{A2CB772C-E1C9-4DAC-BF61-A01B129FDA49}" type="datetimeFigureOut">
              <a:rPr lang="it-IT"/>
              <a:pPr>
                <a:defRPr/>
              </a:pPr>
              <a:t>23/11/2024</a:t>
            </a:fld>
            <a:endParaRPr lang="it-IT"/>
          </a:p>
        </p:txBody>
      </p:sp>
      <p:sp>
        <p:nvSpPr>
          <p:cNvPr id="1029" name="Rectangle 5">
            <a:extLst>
              <a:ext uri="{FF2B5EF4-FFF2-40B4-BE49-F238E27FC236}">
                <a16:creationId xmlns:a16="http://schemas.microsoft.com/office/drawing/2014/main" id="{C7672B38-B713-1E1E-7934-E96E054001A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8413B5C0-820D-D296-C126-79FBC5773F2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2866080-518A-4C45-9383-77609B909A8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823" r:id="rId1"/>
    <p:sldLayoutId id="2147566824" r:id="rId2"/>
    <p:sldLayoutId id="2147566825" r:id="rId3"/>
    <p:sldLayoutId id="2147566826" r:id="rId4"/>
    <p:sldLayoutId id="2147566827" r:id="rId5"/>
    <p:sldLayoutId id="2147566828" r:id="rId6"/>
    <p:sldLayoutId id="2147566829" r:id="rId7"/>
    <p:sldLayoutId id="2147566830" r:id="rId8"/>
    <p:sldLayoutId id="2147566831" r:id="rId9"/>
    <p:sldLayoutId id="2147566832" r:id="rId10"/>
    <p:sldLayoutId id="2147566833" r:id="rId11"/>
    <p:sldLayoutId id="2147566834" r:id="rId12"/>
    <p:sldLayoutId id="2147566835" r:id="rId13"/>
    <p:sldLayoutId id="2147566836" r:id="rId14"/>
    <p:sldLayoutId id="2147566837" r:id="rId15"/>
    <p:sldLayoutId id="214756683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28E374D0-766E-AE48-A9BD-128F600451E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CH"/>
              <a:t>Click to edit Master title style</a:t>
            </a:r>
            <a:endParaRPr lang="it-IT" altLang="it-CH"/>
          </a:p>
        </p:txBody>
      </p:sp>
      <p:sp>
        <p:nvSpPr>
          <p:cNvPr id="2051" name="Text Placeholder 2">
            <a:extLst>
              <a:ext uri="{FF2B5EF4-FFF2-40B4-BE49-F238E27FC236}">
                <a16:creationId xmlns:a16="http://schemas.microsoft.com/office/drawing/2014/main" id="{021B67E4-C90B-156E-D38C-32162C6704D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CH"/>
              <a:t>Click to edit Master text styles</a:t>
            </a:r>
          </a:p>
          <a:p>
            <a:pPr lvl="1"/>
            <a:r>
              <a:rPr lang="en-US" altLang="it-CH"/>
              <a:t>Second level</a:t>
            </a:r>
          </a:p>
          <a:p>
            <a:pPr lvl="2"/>
            <a:r>
              <a:rPr lang="en-US" altLang="it-CH"/>
              <a:t>Third level</a:t>
            </a:r>
          </a:p>
          <a:p>
            <a:pPr lvl="3"/>
            <a:r>
              <a:rPr lang="en-US" altLang="it-CH"/>
              <a:t>Fourth level</a:t>
            </a:r>
          </a:p>
          <a:p>
            <a:pPr lvl="4"/>
            <a:r>
              <a:rPr lang="en-US" altLang="it-CH"/>
              <a:t>Fifth level</a:t>
            </a:r>
            <a:endParaRPr lang="it-IT" altLang="it-CH"/>
          </a:p>
        </p:txBody>
      </p:sp>
      <p:sp>
        <p:nvSpPr>
          <p:cNvPr id="4" name="Date Placeholder 3">
            <a:extLst>
              <a:ext uri="{FF2B5EF4-FFF2-40B4-BE49-F238E27FC236}">
                <a16:creationId xmlns:a16="http://schemas.microsoft.com/office/drawing/2014/main" id="{19E9D353-6F1F-8D7D-32CD-5FF166378D9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0645A2DA-1DCA-48D7-8E74-1A27A573FDE7}" type="datetimeFigureOut">
              <a:rPr lang="it-IT"/>
              <a:pPr>
                <a:defRPr/>
              </a:pPr>
              <a:t>23/11/2024</a:t>
            </a:fld>
            <a:endParaRPr lang="it-IT"/>
          </a:p>
        </p:txBody>
      </p:sp>
      <p:sp>
        <p:nvSpPr>
          <p:cNvPr id="5" name="Footer Placeholder 4">
            <a:extLst>
              <a:ext uri="{FF2B5EF4-FFF2-40B4-BE49-F238E27FC236}">
                <a16:creationId xmlns:a16="http://schemas.microsoft.com/office/drawing/2014/main" id="{A4284015-F9D7-FC7F-9D99-1CB8C9731BB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lide Number Placeholder 5">
            <a:extLst>
              <a:ext uri="{FF2B5EF4-FFF2-40B4-BE49-F238E27FC236}">
                <a16:creationId xmlns:a16="http://schemas.microsoft.com/office/drawing/2014/main" id="{D3D4D5C3-810C-E863-1BAE-4C62D78B6BB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3AFBE056-7E76-4AD3-AC96-AB572B850672}"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566632" r:id="rId1"/>
    <p:sldLayoutId id="2147566633" r:id="rId2"/>
    <p:sldLayoutId id="2147566634" r:id="rId3"/>
    <p:sldLayoutId id="2147566635" r:id="rId4"/>
    <p:sldLayoutId id="2147566636" r:id="rId5"/>
    <p:sldLayoutId id="2147566637" r:id="rId6"/>
    <p:sldLayoutId id="2147566638" r:id="rId7"/>
    <p:sldLayoutId id="2147566639" r:id="rId8"/>
    <p:sldLayoutId id="2147566640" r:id="rId9"/>
    <p:sldLayoutId id="2147566641" r:id="rId10"/>
    <p:sldLayoutId id="2147566642" r:id="rId11"/>
    <p:sldLayoutId id="2147566659" r:id="rId12"/>
    <p:sldLayoutId id="214756666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9AF6068-EC3D-EF6D-52FB-FEFE6FA9E51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5EAB49B5-18C4-143B-E4C5-39ADD445C14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AA32C62-EFE6-5EA7-5DA8-28A16B18BC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ACC7B35-19F3-8D2B-E10D-9102F3738A9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113B2053-DA8A-FD39-8FF7-9DD1D39B501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C41AA3A-2CB7-4545-8A76-E7A7C01CFE80}"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661" r:id="rId1"/>
    <p:sldLayoutId id="2147566662" r:id="rId2"/>
    <p:sldLayoutId id="2147566663" r:id="rId3"/>
    <p:sldLayoutId id="2147566664" r:id="rId4"/>
    <p:sldLayoutId id="2147566665" r:id="rId5"/>
    <p:sldLayoutId id="2147566666" r:id="rId6"/>
    <p:sldLayoutId id="2147566667" r:id="rId7"/>
    <p:sldLayoutId id="2147566668" r:id="rId8"/>
    <p:sldLayoutId id="2147566669" r:id="rId9"/>
    <p:sldLayoutId id="2147566670" r:id="rId10"/>
    <p:sldLayoutId id="2147566671" r:id="rId11"/>
    <p:sldLayoutId id="2147566672" r:id="rId12"/>
    <p:sldLayoutId id="2147566673" r:id="rId13"/>
    <p:sldLayoutId id="2147566674" r:id="rId14"/>
    <p:sldLayoutId id="2147566675" r:id="rId15"/>
    <p:sldLayoutId id="214756667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5C65BA1-6182-452B-7613-6A78E9CFD1D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F811D2DC-5670-5333-DACA-D1332D6B28E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DAE8976-FD53-4F31-24D4-281AEA776BA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FFFFFF"/>
                </a:solidFill>
                <a:latin typeface="+mn-lt"/>
                <a:cs typeface="+mn-cs"/>
              </a:defRPr>
            </a:lvl1pPr>
          </a:lstStyle>
          <a:p>
            <a:pPr>
              <a:defRPr/>
            </a:pPr>
            <a:fld id="{5B6A1F68-4181-4E4C-A982-B75AA3D96FDD}" type="datetimeFigureOut">
              <a:rPr lang="it-IT"/>
              <a:pPr>
                <a:defRPr/>
              </a:pPr>
              <a:t>23/11/2024</a:t>
            </a:fld>
            <a:endParaRPr lang="it-IT"/>
          </a:p>
        </p:txBody>
      </p:sp>
      <p:sp>
        <p:nvSpPr>
          <p:cNvPr id="1029" name="Rectangle 5">
            <a:extLst>
              <a:ext uri="{FF2B5EF4-FFF2-40B4-BE49-F238E27FC236}">
                <a16:creationId xmlns:a16="http://schemas.microsoft.com/office/drawing/2014/main" id="{8419370C-2A86-D842-A2BC-94F940EA067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A0DA5781-8FA6-2A97-C493-1CBA5655414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2867FF6-4C07-4E1E-8488-886C5564B3C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643" r:id="rId1"/>
    <p:sldLayoutId id="2147566644" r:id="rId2"/>
    <p:sldLayoutId id="2147566645" r:id="rId3"/>
    <p:sldLayoutId id="2147566646" r:id="rId4"/>
    <p:sldLayoutId id="2147566647" r:id="rId5"/>
    <p:sldLayoutId id="2147566648" r:id="rId6"/>
    <p:sldLayoutId id="2147566649" r:id="rId7"/>
    <p:sldLayoutId id="2147566650" r:id="rId8"/>
    <p:sldLayoutId id="2147566651" r:id="rId9"/>
    <p:sldLayoutId id="2147566652" r:id="rId10"/>
    <p:sldLayoutId id="2147566653" r:id="rId11"/>
    <p:sldLayoutId id="2147566677" r:id="rId12"/>
    <p:sldLayoutId id="2147566678" r:id="rId13"/>
    <p:sldLayoutId id="2147566654" r:id="rId14"/>
    <p:sldLayoutId id="2147566655" r:id="rId15"/>
    <p:sldLayoutId id="214756665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0AEF7FC-D6D4-0729-1004-0D58BCE4257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A8951FC9-C0CB-CA92-6CA0-297EA90AFAA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FB295778-05EF-2677-E34B-7174DF0113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B984428A-3978-078B-BBFC-5A9EF95C1C8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55F05AC0-CA26-ACF5-5160-94301FB364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9F626FC-B3DC-4AF7-82A8-A8683BC812D9}"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679" r:id="rId1"/>
    <p:sldLayoutId id="2147566680" r:id="rId2"/>
    <p:sldLayoutId id="2147566681" r:id="rId3"/>
    <p:sldLayoutId id="2147566682" r:id="rId4"/>
    <p:sldLayoutId id="2147566683" r:id="rId5"/>
    <p:sldLayoutId id="2147566684" r:id="rId6"/>
    <p:sldLayoutId id="2147566685" r:id="rId7"/>
    <p:sldLayoutId id="2147566686" r:id="rId8"/>
    <p:sldLayoutId id="2147566687" r:id="rId9"/>
    <p:sldLayoutId id="2147566688" r:id="rId10"/>
    <p:sldLayoutId id="2147566689" r:id="rId11"/>
    <p:sldLayoutId id="2147566690" r:id="rId12"/>
    <p:sldLayoutId id="2147566691" r:id="rId13"/>
    <p:sldLayoutId id="2147566692" r:id="rId14"/>
    <p:sldLayoutId id="2147566693" r:id="rId15"/>
    <p:sldLayoutId id="214756669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9F28050-EF7C-1D33-DFBC-1ACF8A14785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357C8D17-1792-FFB8-9B18-DC169D653A9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39027F4-82E5-AC11-B204-6881FC65DC6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3112AACC-6837-DF12-08B4-11063E7481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08BDC3B0-3FCD-3099-4363-22CF5C31BB8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7FFF9C8-EE90-420F-9594-811F1638081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695" r:id="rId1"/>
    <p:sldLayoutId id="2147566696" r:id="rId2"/>
    <p:sldLayoutId id="2147566697" r:id="rId3"/>
    <p:sldLayoutId id="2147566698" r:id="rId4"/>
    <p:sldLayoutId id="2147566699" r:id="rId5"/>
    <p:sldLayoutId id="2147566700" r:id="rId6"/>
    <p:sldLayoutId id="2147566701" r:id="rId7"/>
    <p:sldLayoutId id="2147566702" r:id="rId8"/>
    <p:sldLayoutId id="2147566703" r:id="rId9"/>
    <p:sldLayoutId id="2147566704" r:id="rId10"/>
    <p:sldLayoutId id="2147566705" r:id="rId11"/>
    <p:sldLayoutId id="2147566706" r:id="rId12"/>
    <p:sldLayoutId id="2147566707" r:id="rId13"/>
    <p:sldLayoutId id="2147566708" r:id="rId14"/>
    <p:sldLayoutId id="2147566709" r:id="rId15"/>
    <p:sldLayoutId id="214756671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6C1D67-B895-ECCB-7239-1BC0D607460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91003194-DAB5-EE85-A5D8-C46C972B081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71CF67F2-6EBF-D1D3-AF4A-2BD44C66683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5E6B0A97-9906-A9CF-A6AA-0EFB181B253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1FE02C47-DAF4-D38E-C4B5-E80139F97D3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5BB0935-42C6-4CA4-9CDC-0E2A65459C4B}"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66711" r:id="rId1"/>
    <p:sldLayoutId id="2147566712" r:id="rId2"/>
    <p:sldLayoutId id="2147566713" r:id="rId3"/>
    <p:sldLayoutId id="2147566714" r:id="rId4"/>
    <p:sldLayoutId id="2147566715" r:id="rId5"/>
    <p:sldLayoutId id="2147566716" r:id="rId6"/>
    <p:sldLayoutId id="2147566717" r:id="rId7"/>
    <p:sldLayoutId id="2147566718" r:id="rId8"/>
    <p:sldLayoutId id="2147566719" r:id="rId9"/>
    <p:sldLayoutId id="2147566720" r:id="rId10"/>
    <p:sldLayoutId id="2147566721" r:id="rId11"/>
    <p:sldLayoutId id="2147566722" r:id="rId12"/>
    <p:sldLayoutId id="2147566723" r:id="rId13"/>
    <p:sldLayoutId id="2147566724" r:id="rId14"/>
    <p:sldLayoutId id="2147566725" r:id="rId15"/>
    <p:sldLayoutId id="214756672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D0B5C2E-9E89-5369-605C-BFA44FE3B00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C4851AF1-06D5-3305-0D32-78E4705BCDA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CC76C07-1BA0-D176-B044-756F10DEC7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3A157729-D5EB-443F-FCF7-170495867E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88416D2-CB04-5BCE-D89A-341D0B00641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A226497-EAE8-46F3-854C-BEF76DC49F43}"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727" r:id="rId1"/>
    <p:sldLayoutId id="2147566728" r:id="rId2"/>
    <p:sldLayoutId id="2147566729" r:id="rId3"/>
    <p:sldLayoutId id="2147566730" r:id="rId4"/>
    <p:sldLayoutId id="2147566731" r:id="rId5"/>
    <p:sldLayoutId id="2147566732" r:id="rId6"/>
    <p:sldLayoutId id="2147566733" r:id="rId7"/>
    <p:sldLayoutId id="2147566734" r:id="rId8"/>
    <p:sldLayoutId id="2147566735" r:id="rId9"/>
    <p:sldLayoutId id="2147566736" r:id="rId10"/>
    <p:sldLayoutId id="2147566737" r:id="rId11"/>
    <p:sldLayoutId id="2147566738" r:id="rId12"/>
    <p:sldLayoutId id="2147566739" r:id="rId13"/>
    <p:sldLayoutId id="2147566740" r:id="rId14"/>
    <p:sldLayoutId id="2147566741" r:id="rId15"/>
    <p:sldLayoutId id="214756674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27033D5-F228-3583-696B-53690B52EC2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F28A634E-C4A2-BC07-B565-04C9479B268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0B3DDB6-D260-A5B9-7E71-CF4735105B56}"/>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DEA3872D-FF19-4EF0-6C86-47E465DAA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24EC8098-A1A9-AD85-F5EB-35E148AB314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BEC4B8F-D6B1-425A-83AD-C0A6A6D72494}"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66743" r:id="rId1"/>
    <p:sldLayoutId id="2147566744" r:id="rId2"/>
    <p:sldLayoutId id="2147566745" r:id="rId3"/>
    <p:sldLayoutId id="2147566746" r:id="rId4"/>
    <p:sldLayoutId id="2147566747" r:id="rId5"/>
    <p:sldLayoutId id="2147566748" r:id="rId6"/>
    <p:sldLayoutId id="2147566749" r:id="rId7"/>
    <p:sldLayoutId id="2147566750" r:id="rId8"/>
    <p:sldLayoutId id="2147566751" r:id="rId9"/>
    <p:sldLayoutId id="2147566752" r:id="rId10"/>
    <p:sldLayoutId id="2147566753" r:id="rId11"/>
    <p:sldLayoutId id="2147566754" r:id="rId12"/>
    <p:sldLayoutId id="2147566755" r:id="rId13"/>
    <p:sldLayoutId id="2147566756" r:id="rId14"/>
    <p:sldLayoutId id="2147566757" r:id="rId15"/>
    <p:sldLayoutId id="214756675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notesSlide" Target="../notesSlides/notesSlide100.xml"/><Relationship Id="rId1" Type="http://schemas.openxmlformats.org/officeDocument/2006/relationships/slideLayout" Target="../slideLayouts/slideLayout164.xml"/></Relationships>
</file>

<file path=ppt/slides/_rels/slide101.xml.rels><?xml version="1.0" encoding="UTF-8" standalone="yes"?>
<Relationships xmlns="http://schemas.openxmlformats.org/package/2006/relationships"><Relationship Id="rId8" Type="http://schemas.openxmlformats.org/officeDocument/2006/relationships/image" Target="../media/image345.png"/><Relationship Id="rId3" Type="http://schemas.openxmlformats.org/officeDocument/2006/relationships/image" Target="../media/image342.jpeg"/><Relationship Id="rId7" Type="http://schemas.openxmlformats.org/officeDocument/2006/relationships/image" Target="../media/image344.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343.jpeg"/><Relationship Id="rId5" Type="http://schemas.openxmlformats.org/officeDocument/2006/relationships/image" Target="../media/image262.png"/><Relationship Id="rId4" Type="http://schemas.openxmlformats.org/officeDocument/2006/relationships/image" Target="../media/image180.png"/></Relationships>
</file>

<file path=ppt/slides/_rels/slide102.xml.rels><?xml version="1.0" encoding="UTF-8" standalone="yes"?>
<Relationships xmlns="http://schemas.openxmlformats.org/package/2006/relationships"><Relationship Id="rId8" Type="http://schemas.openxmlformats.org/officeDocument/2006/relationships/image" Target="../media/image351.png"/><Relationship Id="rId3" Type="http://schemas.openxmlformats.org/officeDocument/2006/relationships/image" Target="../media/image346.png"/><Relationship Id="rId7" Type="http://schemas.openxmlformats.org/officeDocument/2006/relationships/image" Target="../media/image350.pn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 Id="rId9" Type="http://schemas.openxmlformats.org/officeDocument/2006/relationships/image" Target="../media/image352.jpeg"/></Relationships>
</file>

<file path=ppt/slides/_rels/slide103.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355.jpeg"/><Relationship Id="rId4" Type="http://schemas.openxmlformats.org/officeDocument/2006/relationships/image" Target="../media/image354.png"/></Relationships>
</file>

<file path=ppt/slides/_rels/slide104.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image" Target="../media/image356.png"/><Relationship Id="rId7" Type="http://schemas.openxmlformats.org/officeDocument/2006/relationships/image" Target="../media/image360.jpeg"/><Relationship Id="rId2" Type="http://schemas.openxmlformats.org/officeDocument/2006/relationships/notesSlide" Target="../notesSlides/notesSlide104.xml"/><Relationship Id="rId1" Type="http://schemas.openxmlformats.org/officeDocument/2006/relationships/slideLayout" Target="../slideLayouts/slideLayout36.xml"/><Relationship Id="rId6" Type="http://schemas.openxmlformats.org/officeDocument/2006/relationships/image" Target="../media/image359.png"/><Relationship Id="rId5" Type="http://schemas.openxmlformats.org/officeDocument/2006/relationships/image" Target="../media/image358.jpeg"/><Relationship Id="rId10" Type="http://schemas.openxmlformats.org/officeDocument/2006/relationships/image" Target="../media/image363.jpeg"/><Relationship Id="rId4" Type="http://schemas.openxmlformats.org/officeDocument/2006/relationships/image" Target="../media/image357.png"/><Relationship Id="rId9" Type="http://schemas.openxmlformats.org/officeDocument/2006/relationships/image" Target="../media/image362.jpeg"/></Relationships>
</file>

<file path=ppt/slides/_rels/slide105.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notesSlide" Target="../notesSlides/notesSlide105.xml"/><Relationship Id="rId1" Type="http://schemas.openxmlformats.org/officeDocument/2006/relationships/slideLayout" Target="../slideLayouts/slideLayout36.xml"/><Relationship Id="rId6" Type="http://schemas.openxmlformats.org/officeDocument/2006/relationships/image" Target="../media/image367.jpeg"/><Relationship Id="rId5" Type="http://schemas.openxmlformats.org/officeDocument/2006/relationships/image" Target="../media/image366.jpeg"/><Relationship Id="rId4" Type="http://schemas.openxmlformats.org/officeDocument/2006/relationships/image" Target="../media/image365.jpeg"/></Relationships>
</file>

<file path=ppt/slides/_rels/slide106.xml.rels><?xml version="1.0" encoding="UTF-8" standalone="yes"?>
<Relationships xmlns="http://schemas.openxmlformats.org/package/2006/relationships"><Relationship Id="rId8" Type="http://schemas.openxmlformats.org/officeDocument/2006/relationships/image" Target="../media/image371.png"/><Relationship Id="rId3" Type="http://schemas.openxmlformats.org/officeDocument/2006/relationships/image" Target="../media/image368.jpeg"/><Relationship Id="rId7"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36.xml"/><Relationship Id="rId6" Type="http://schemas.openxmlformats.org/officeDocument/2006/relationships/image" Target="../media/image262.png"/><Relationship Id="rId5" Type="http://schemas.openxmlformats.org/officeDocument/2006/relationships/image" Target="../media/image370.png"/><Relationship Id="rId10" Type="http://schemas.openxmlformats.org/officeDocument/2006/relationships/image" Target="../media/image373.png"/><Relationship Id="rId4" Type="http://schemas.openxmlformats.org/officeDocument/2006/relationships/image" Target="../media/image369.jpeg"/><Relationship Id="rId9" Type="http://schemas.openxmlformats.org/officeDocument/2006/relationships/image" Target="../media/image372.png"/></Relationships>
</file>

<file path=ppt/slides/_rels/slide107.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notesSlide" Target="../notesSlides/notesSlide107.xml"/><Relationship Id="rId1" Type="http://schemas.openxmlformats.org/officeDocument/2006/relationships/slideLayout" Target="../slideLayouts/slideLayout36.xml"/><Relationship Id="rId6" Type="http://schemas.openxmlformats.org/officeDocument/2006/relationships/image" Target="../media/image377.jpeg"/><Relationship Id="rId5" Type="http://schemas.openxmlformats.org/officeDocument/2006/relationships/image" Target="../media/image376.jpeg"/><Relationship Id="rId4" Type="http://schemas.openxmlformats.org/officeDocument/2006/relationships/image" Target="../media/image375.gif"/></Relationships>
</file>

<file path=ppt/slides/_rels/slide108.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notesSlide" Target="../notesSlides/notesSlide108.xml"/><Relationship Id="rId1" Type="http://schemas.openxmlformats.org/officeDocument/2006/relationships/slideLayout" Target="../slideLayouts/slideLayout36.xml"/></Relationships>
</file>

<file path=ppt/slides/_rels/slide109.xml.rels><?xml version="1.0" encoding="UTF-8" standalone="yes"?>
<Relationships xmlns="http://schemas.openxmlformats.org/package/2006/relationships"><Relationship Id="rId3" Type="http://schemas.openxmlformats.org/officeDocument/2006/relationships/image" Target="../media/image379.jpeg"/><Relationship Id="rId2" Type="http://schemas.openxmlformats.org/officeDocument/2006/relationships/notesSlide" Target="../notesSlides/notesSlide109.xml"/><Relationship Id="rId1" Type="http://schemas.openxmlformats.org/officeDocument/2006/relationships/slideLayout" Target="../slideLayouts/slideLayout36.xml"/><Relationship Id="rId6" Type="http://schemas.openxmlformats.org/officeDocument/2006/relationships/image" Target="../media/image382.jpeg"/><Relationship Id="rId5" Type="http://schemas.openxmlformats.org/officeDocument/2006/relationships/image" Target="../media/image381.jpeg"/><Relationship Id="rId4" Type="http://schemas.openxmlformats.org/officeDocument/2006/relationships/image" Target="../media/image380.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110.xml"/><Relationship Id="rId1" Type="http://schemas.openxmlformats.org/officeDocument/2006/relationships/slideLayout" Target="../slideLayouts/slideLayout15.xml"/><Relationship Id="rId5" Type="http://schemas.openxmlformats.org/officeDocument/2006/relationships/image" Target="../media/image218.jpeg"/><Relationship Id="rId4" Type="http://schemas.openxmlformats.org/officeDocument/2006/relationships/image" Target="../media/image384.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11.xml"/><Relationship Id="rId1" Type="http://schemas.openxmlformats.org/officeDocument/2006/relationships/slideLayout" Target="../slideLayouts/slideLayout36.xml"/><Relationship Id="rId4" Type="http://schemas.openxmlformats.org/officeDocument/2006/relationships/image" Target="../media/image386.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388.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4.png"/><Relationship Id="rId3" Type="http://schemas.openxmlformats.org/officeDocument/2006/relationships/image" Target="../media/image389.png"/><Relationship Id="rId7" Type="http://schemas.openxmlformats.org/officeDocument/2006/relationships/image" Target="../media/image393.png"/><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392.jpeg"/><Relationship Id="rId5" Type="http://schemas.openxmlformats.org/officeDocument/2006/relationships/image" Target="../media/image391.jpeg"/><Relationship Id="rId4" Type="http://schemas.openxmlformats.org/officeDocument/2006/relationships/image" Target="../media/image390.png"/><Relationship Id="rId9" Type="http://schemas.openxmlformats.org/officeDocument/2006/relationships/image" Target="../media/image395.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2.xml"/><Relationship Id="rId1" Type="http://schemas.openxmlformats.org/officeDocument/2006/relationships/themeOverride" Target="../theme/themeOverride13.xml"/><Relationship Id="rId5" Type="http://schemas.openxmlformats.org/officeDocument/2006/relationships/image" Target="../media/image262.png"/><Relationship Id="rId4" Type="http://schemas.openxmlformats.org/officeDocument/2006/relationships/image" Target="../media/image222.png"/></Relationships>
</file>

<file path=ppt/slides/_rels/slide115.xml.rels><?xml version="1.0" encoding="UTF-8" standalone="yes"?>
<Relationships xmlns="http://schemas.openxmlformats.org/package/2006/relationships"><Relationship Id="rId3" Type="http://schemas.openxmlformats.org/officeDocument/2006/relationships/image" Target="../media/image396.png"/><Relationship Id="rId2" Type="http://schemas.openxmlformats.org/officeDocument/2006/relationships/notesSlide" Target="../notesSlides/notesSlide115.xml"/><Relationship Id="rId1" Type="http://schemas.openxmlformats.org/officeDocument/2006/relationships/slideLayout" Target="../slideLayouts/slideLayout36.xml"/><Relationship Id="rId5" Type="http://schemas.openxmlformats.org/officeDocument/2006/relationships/image" Target="../media/image262.png"/><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8" Type="http://schemas.openxmlformats.org/officeDocument/2006/relationships/image" Target="../media/image401.jpeg"/><Relationship Id="rId3" Type="http://schemas.openxmlformats.org/officeDocument/2006/relationships/notesSlide" Target="../notesSlides/notesSlide116.xml"/><Relationship Id="rId7" Type="http://schemas.openxmlformats.org/officeDocument/2006/relationships/image" Target="../media/image400.jpeg"/><Relationship Id="rId12" Type="http://schemas.openxmlformats.org/officeDocument/2006/relationships/image" Target="../media/image405.jpeg"/><Relationship Id="rId2" Type="http://schemas.openxmlformats.org/officeDocument/2006/relationships/slideLayout" Target="../slideLayouts/slideLayout36.xml"/><Relationship Id="rId1" Type="http://schemas.openxmlformats.org/officeDocument/2006/relationships/themeOverride" Target="../theme/themeOverride14.xml"/><Relationship Id="rId6" Type="http://schemas.openxmlformats.org/officeDocument/2006/relationships/image" Target="../media/image399.jpeg"/><Relationship Id="rId11" Type="http://schemas.openxmlformats.org/officeDocument/2006/relationships/image" Target="../media/image404.jpeg"/><Relationship Id="rId5" Type="http://schemas.openxmlformats.org/officeDocument/2006/relationships/image" Target="../media/image398.jpeg"/><Relationship Id="rId10" Type="http://schemas.openxmlformats.org/officeDocument/2006/relationships/image" Target="../media/image403.jpeg"/><Relationship Id="rId4" Type="http://schemas.openxmlformats.org/officeDocument/2006/relationships/image" Target="../media/image397.jpeg"/><Relationship Id="rId9" Type="http://schemas.openxmlformats.org/officeDocument/2006/relationships/image" Target="../media/image402.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408.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411.jpeg"/><Relationship Id="rId4" Type="http://schemas.openxmlformats.org/officeDocument/2006/relationships/image" Target="../media/image41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412.jpeg"/><Relationship Id="rId2" Type="http://schemas.openxmlformats.org/officeDocument/2006/relationships/notesSlide" Target="../notesSlides/notesSlide120.xml"/><Relationship Id="rId1" Type="http://schemas.openxmlformats.org/officeDocument/2006/relationships/slideLayout" Target="../slideLayouts/slideLayout7.xml"/><Relationship Id="rId4" Type="http://schemas.openxmlformats.org/officeDocument/2006/relationships/image" Target="../media/image413.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415.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notesSlide" Target="../notesSlides/notesSlide122.xml"/><Relationship Id="rId1" Type="http://schemas.openxmlformats.org/officeDocument/2006/relationships/slideLayout" Target="../slideLayouts/slideLayout7.xml"/><Relationship Id="rId6" Type="http://schemas.openxmlformats.org/officeDocument/2006/relationships/image" Target="../media/image419.png"/><Relationship Id="rId5" Type="http://schemas.openxmlformats.org/officeDocument/2006/relationships/image" Target="../media/image418.jpeg"/><Relationship Id="rId4" Type="http://schemas.openxmlformats.org/officeDocument/2006/relationships/image" Target="../media/image417.jpeg"/></Relationships>
</file>

<file path=ppt/slides/_rels/slide123.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420.png"/><Relationship Id="rId7" Type="http://schemas.openxmlformats.org/officeDocument/2006/relationships/image" Target="../media/image262.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image" Target="../media/image423.jpeg"/><Relationship Id="rId5" Type="http://schemas.openxmlformats.org/officeDocument/2006/relationships/image" Target="../media/image422.jpeg"/><Relationship Id="rId4" Type="http://schemas.openxmlformats.org/officeDocument/2006/relationships/image" Target="../media/image421.png"/></Relationships>
</file>

<file path=ppt/slides/_rels/slide124.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430.jpeg"/><Relationship Id="rId13" Type="http://schemas.openxmlformats.org/officeDocument/2006/relationships/image" Target="../media/image433.jpeg"/><Relationship Id="rId3" Type="http://schemas.openxmlformats.org/officeDocument/2006/relationships/image" Target="../media/image425.png"/><Relationship Id="rId7" Type="http://schemas.openxmlformats.org/officeDocument/2006/relationships/image" Target="../media/image429.jpeg"/><Relationship Id="rId12" Type="http://schemas.openxmlformats.org/officeDocument/2006/relationships/image" Target="../media/image262.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428.jpeg"/><Relationship Id="rId11" Type="http://schemas.openxmlformats.org/officeDocument/2006/relationships/image" Target="../media/image278.jpeg"/><Relationship Id="rId5" Type="http://schemas.openxmlformats.org/officeDocument/2006/relationships/image" Target="../media/image427.jpeg"/><Relationship Id="rId10" Type="http://schemas.openxmlformats.org/officeDocument/2006/relationships/image" Target="../media/image432.png"/><Relationship Id="rId4" Type="http://schemas.openxmlformats.org/officeDocument/2006/relationships/image" Target="../media/image426.png"/><Relationship Id="rId9" Type="http://schemas.openxmlformats.org/officeDocument/2006/relationships/image" Target="../media/image431.jpeg"/></Relationships>
</file>

<file path=ppt/slides/_rels/slide126.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notesSlide" Target="../notesSlides/notesSlide126.xml"/><Relationship Id="rId1" Type="http://schemas.openxmlformats.org/officeDocument/2006/relationships/slideLayout" Target="../slideLayouts/slideLayout7.xml"/><Relationship Id="rId5" Type="http://schemas.openxmlformats.org/officeDocument/2006/relationships/image" Target="../media/image436.jpg"/><Relationship Id="rId4" Type="http://schemas.openxmlformats.org/officeDocument/2006/relationships/image" Target="../media/image435.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7.png"/><Relationship Id="rId7" Type="http://schemas.openxmlformats.org/officeDocument/2006/relationships/image" Target="../media/image441.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440.emf"/><Relationship Id="rId5" Type="http://schemas.openxmlformats.org/officeDocument/2006/relationships/image" Target="../media/image439.png"/><Relationship Id="rId4" Type="http://schemas.openxmlformats.org/officeDocument/2006/relationships/image" Target="../media/image438.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2.jpeg"/><Relationship Id="rId2" Type="http://schemas.openxmlformats.org/officeDocument/2006/relationships/notesSlide" Target="../notesSlides/notesSlide128.xml"/><Relationship Id="rId1" Type="http://schemas.openxmlformats.org/officeDocument/2006/relationships/slideLayout" Target="../slideLayouts/slideLayout14.xml"/><Relationship Id="rId5" Type="http://schemas.openxmlformats.org/officeDocument/2006/relationships/image" Target="../media/image444.png"/><Relationship Id="rId4" Type="http://schemas.openxmlformats.org/officeDocument/2006/relationships/image" Target="../media/image443.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5.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44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7.jpeg"/><Relationship Id="rId7" Type="http://schemas.openxmlformats.org/officeDocument/2006/relationships/image" Target="../media/image450.png"/><Relationship Id="rId2" Type="http://schemas.openxmlformats.org/officeDocument/2006/relationships/notesSlide" Target="../notesSlides/notesSlide130.xml"/><Relationship Id="rId1" Type="http://schemas.openxmlformats.org/officeDocument/2006/relationships/slideLayout" Target="../slideLayouts/slideLayout7.xml"/><Relationship Id="rId6" Type="http://schemas.openxmlformats.org/officeDocument/2006/relationships/image" Target="../media/image449.jpeg"/><Relationship Id="rId5" Type="http://schemas.openxmlformats.org/officeDocument/2006/relationships/image" Target="../media/image375.gif"/><Relationship Id="rId4" Type="http://schemas.openxmlformats.org/officeDocument/2006/relationships/image" Target="../media/image448.jpeg"/></Relationships>
</file>

<file path=ppt/slides/_rels/slide131.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image" Target="../media/image454.jpeg"/><Relationship Id="rId5" Type="http://schemas.openxmlformats.org/officeDocument/2006/relationships/image" Target="../media/image453.jpeg"/><Relationship Id="rId4" Type="http://schemas.openxmlformats.org/officeDocument/2006/relationships/image" Target="../media/image452.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8.png"/><Relationship Id="rId2" Type="http://schemas.openxmlformats.org/officeDocument/2006/relationships/slideLayout" Target="../slideLayouts/slideLayout23.xml"/><Relationship Id="rId1" Type="http://schemas.openxmlformats.org/officeDocument/2006/relationships/themeOverride" Target="../theme/themeOverride15.xml"/><Relationship Id="rId6" Type="http://schemas.openxmlformats.org/officeDocument/2006/relationships/image" Target="../media/image457.png"/><Relationship Id="rId5" Type="http://schemas.openxmlformats.org/officeDocument/2006/relationships/image" Target="../media/image456.png"/><Relationship Id="rId4" Type="http://schemas.openxmlformats.org/officeDocument/2006/relationships/image" Target="../media/image455.png"/></Relationships>
</file>

<file path=ppt/slides/_rels/slide133.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262.png"/><Relationship Id="rId4" Type="http://schemas.openxmlformats.org/officeDocument/2006/relationships/image" Target="../media/image460.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6.jpeg"/><Relationship Id="rId13" Type="http://schemas.openxmlformats.org/officeDocument/2006/relationships/image" Target="../media/image470.jpeg"/><Relationship Id="rId3" Type="http://schemas.openxmlformats.org/officeDocument/2006/relationships/image" Target="../media/image461.jpeg"/><Relationship Id="rId7" Type="http://schemas.openxmlformats.org/officeDocument/2006/relationships/image" Target="../media/image465.jpeg"/><Relationship Id="rId12" Type="http://schemas.openxmlformats.org/officeDocument/2006/relationships/image" Target="../media/image262.png"/><Relationship Id="rId17" Type="http://schemas.openxmlformats.org/officeDocument/2006/relationships/image" Target="../media/image474.jpeg"/><Relationship Id="rId2" Type="http://schemas.openxmlformats.org/officeDocument/2006/relationships/notesSlide" Target="../notesSlides/notesSlide134.xml"/><Relationship Id="rId16" Type="http://schemas.openxmlformats.org/officeDocument/2006/relationships/image" Target="../media/image473.jpeg"/><Relationship Id="rId1" Type="http://schemas.openxmlformats.org/officeDocument/2006/relationships/slideLayout" Target="../slideLayouts/slideLayout43.xml"/><Relationship Id="rId6" Type="http://schemas.openxmlformats.org/officeDocument/2006/relationships/image" Target="../media/image464.jpeg"/><Relationship Id="rId11" Type="http://schemas.openxmlformats.org/officeDocument/2006/relationships/image" Target="../media/image469.jpeg"/><Relationship Id="rId5" Type="http://schemas.openxmlformats.org/officeDocument/2006/relationships/image" Target="../media/image463.jpeg"/><Relationship Id="rId15" Type="http://schemas.openxmlformats.org/officeDocument/2006/relationships/image" Target="../media/image472.jpeg"/><Relationship Id="rId10" Type="http://schemas.openxmlformats.org/officeDocument/2006/relationships/image" Target="../media/image468.jpeg"/><Relationship Id="rId4" Type="http://schemas.openxmlformats.org/officeDocument/2006/relationships/image" Target="../media/image462.jpeg"/><Relationship Id="rId9" Type="http://schemas.openxmlformats.org/officeDocument/2006/relationships/image" Target="../media/image467.jpeg"/><Relationship Id="rId14" Type="http://schemas.openxmlformats.org/officeDocument/2006/relationships/image" Target="../media/image471.jpeg"/></Relationships>
</file>

<file path=ppt/slides/_rels/slide135.xml.rels><?xml version="1.0" encoding="UTF-8" standalone="yes"?>
<Relationships xmlns="http://schemas.openxmlformats.org/package/2006/relationships"><Relationship Id="rId8" Type="http://schemas.openxmlformats.org/officeDocument/2006/relationships/image" Target="../media/image480.jpeg"/><Relationship Id="rId3" Type="http://schemas.openxmlformats.org/officeDocument/2006/relationships/image" Target="../media/image475.jpeg"/><Relationship Id="rId7" Type="http://schemas.openxmlformats.org/officeDocument/2006/relationships/image" Target="../media/image479.jpeg"/><Relationship Id="rId2" Type="http://schemas.openxmlformats.org/officeDocument/2006/relationships/notesSlide" Target="../notesSlides/notesSlide135.xml"/><Relationship Id="rId1" Type="http://schemas.openxmlformats.org/officeDocument/2006/relationships/slideLayout" Target="../slideLayouts/slideLayout68.xml"/><Relationship Id="rId6" Type="http://schemas.openxmlformats.org/officeDocument/2006/relationships/image" Target="../media/image478.jpeg"/><Relationship Id="rId5" Type="http://schemas.openxmlformats.org/officeDocument/2006/relationships/image" Target="../media/image477.jpeg"/><Relationship Id="rId4" Type="http://schemas.openxmlformats.org/officeDocument/2006/relationships/image" Target="../media/image476.jpeg"/><Relationship Id="rId9" Type="http://schemas.openxmlformats.org/officeDocument/2006/relationships/image" Target="../media/image481.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7.jpeg"/><Relationship Id="rId3" Type="http://schemas.openxmlformats.org/officeDocument/2006/relationships/image" Target="../media/image482.jpeg"/><Relationship Id="rId7" Type="http://schemas.openxmlformats.org/officeDocument/2006/relationships/image" Target="../media/image486.jpeg"/><Relationship Id="rId2" Type="http://schemas.openxmlformats.org/officeDocument/2006/relationships/notesSlide" Target="../notesSlides/notesSlide136.xml"/><Relationship Id="rId1" Type="http://schemas.openxmlformats.org/officeDocument/2006/relationships/slideLayout" Target="../slideLayouts/slideLayout36.xml"/><Relationship Id="rId6" Type="http://schemas.openxmlformats.org/officeDocument/2006/relationships/image" Target="../media/image485.jpeg"/><Relationship Id="rId5" Type="http://schemas.openxmlformats.org/officeDocument/2006/relationships/image" Target="../media/image484.jpeg"/><Relationship Id="rId10" Type="http://schemas.openxmlformats.org/officeDocument/2006/relationships/image" Target="../media/image488.png"/><Relationship Id="rId4" Type="http://schemas.openxmlformats.org/officeDocument/2006/relationships/image" Target="../media/image483.jpeg"/><Relationship Id="rId9" Type="http://schemas.openxmlformats.org/officeDocument/2006/relationships/image" Target="../media/image262.png"/></Relationships>
</file>

<file path=ppt/slides/_rels/slide137.xml.rels><?xml version="1.0" encoding="UTF-8" standalone="yes"?>
<Relationships xmlns="http://schemas.openxmlformats.org/package/2006/relationships"><Relationship Id="rId8" Type="http://schemas.openxmlformats.org/officeDocument/2006/relationships/image" Target="../media/image492.jpeg"/><Relationship Id="rId3" Type="http://schemas.openxmlformats.org/officeDocument/2006/relationships/image" Target="../media/image489.jpeg"/><Relationship Id="rId7" Type="http://schemas.openxmlformats.org/officeDocument/2006/relationships/image" Target="../media/image262.png"/><Relationship Id="rId2" Type="http://schemas.openxmlformats.org/officeDocument/2006/relationships/notesSlide" Target="../notesSlides/notesSlide137.xml"/><Relationship Id="rId1" Type="http://schemas.openxmlformats.org/officeDocument/2006/relationships/slideLayout" Target="../slideLayouts/slideLayout36.xml"/><Relationship Id="rId6" Type="http://schemas.openxmlformats.org/officeDocument/2006/relationships/image" Target="../media/image375.gif"/><Relationship Id="rId11" Type="http://schemas.openxmlformats.org/officeDocument/2006/relationships/image" Target="../media/image495.jpeg"/><Relationship Id="rId5" Type="http://schemas.openxmlformats.org/officeDocument/2006/relationships/image" Target="../media/image491.jpeg"/><Relationship Id="rId10" Type="http://schemas.openxmlformats.org/officeDocument/2006/relationships/image" Target="../media/image494.jpeg"/><Relationship Id="rId4" Type="http://schemas.openxmlformats.org/officeDocument/2006/relationships/image" Target="../media/image490.jpeg"/><Relationship Id="rId9" Type="http://schemas.openxmlformats.org/officeDocument/2006/relationships/image" Target="../media/image493.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6.png"/><Relationship Id="rId2" Type="http://schemas.openxmlformats.org/officeDocument/2006/relationships/notesSlide" Target="../notesSlides/notesSlide138.xml"/><Relationship Id="rId1" Type="http://schemas.openxmlformats.org/officeDocument/2006/relationships/slideLayout" Target="../slideLayouts/slideLayout36.xml"/></Relationships>
</file>

<file path=ppt/slides/_rels/slide139.xml.rels><?xml version="1.0" encoding="UTF-8" standalone="yes"?>
<Relationships xmlns="http://schemas.openxmlformats.org/package/2006/relationships"><Relationship Id="rId8" Type="http://schemas.openxmlformats.org/officeDocument/2006/relationships/image" Target="../media/image502.jpeg"/><Relationship Id="rId3" Type="http://schemas.openxmlformats.org/officeDocument/2006/relationships/image" Target="../media/image497.jpeg"/><Relationship Id="rId7" Type="http://schemas.openxmlformats.org/officeDocument/2006/relationships/image" Target="../media/image501.jpeg"/><Relationship Id="rId2" Type="http://schemas.openxmlformats.org/officeDocument/2006/relationships/notesSlide" Target="../notesSlides/notesSlide139.xml"/><Relationship Id="rId1" Type="http://schemas.openxmlformats.org/officeDocument/2006/relationships/slideLayout" Target="../slideLayouts/slideLayout36.xml"/><Relationship Id="rId6" Type="http://schemas.openxmlformats.org/officeDocument/2006/relationships/image" Target="../media/image500.jpeg"/><Relationship Id="rId5" Type="http://schemas.openxmlformats.org/officeDocument/2006/relationships/image" Target="../media/image499.jpeg"/><Relationship Id="rId10" Type="http://schemas.openxmlformats.org/officeDocument/2006/relationships/image" Target="../media/image504.png"/><Relationship Id="rId4" Type="http://schemas.openxmlformats.org/officeDocument/2006/relationships/image" Target="../media/image498.jpeg"/><Relationship Id="rId9" Type="http://schemas.openxmlformats.org/officeDocument/2006/relationships/image" Target="../media/image50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21.jpeg"/></Relationships>
</file>

<file path=ppt/slides/_rels/slide140.xml.rels><?xml version="1.0" encoding="UTF-8" standalone="yes"?>
<Relationships xmlns="http://schemas.openxmlformats.org/package/2006/relationships"><Relationship Id="rId8" Type="http://schemas.openxmlformats.org/officeDocument/2006/relationships/image" Target="../media/image510.jpeg"/><Relationship Id="rId3" Type="http://schemas.openxmlformats.org/officeDocument/2006/relationships/image" Target="../media/image505.jpeg"/><Relationship Id="rId7" Type="http://schemas.openxmlformats.org/officeDocument/2006/relationships/image" Target="../media/image509.jpeg"/><Relationship Id="rId12" Type="http://schemas.openxmlformats.org/officeDocument/2006/relationships/image" Target="../media/image262.png"/><Relationship Id="rId2" Type="http://schemas.openxmlformats.org/officeDocument/2006/relationships/notesSlide" Target="../notesSlides/notesSlide140.xml"/><Relationship Id="rId1" Type="http://schemas.openxmlformats.org/officeDocument/2006/relationships/slideLayout" Target="../slideLayouts/slideLayout36.xml"/><Relationship Id="rId6" Type="http://schemas.openxmlformats.org/officeDocument/2006/relationships/image" Target="../media/image508.jpeg"/><Relationship Id="rId11" Type="http://schemas.openxmlformats.org/officeDocument/2006/relationships/image" Target="../media/image513.gif"/><Relationship Id="rId5" Type="http://schemas.openxmlformats.org/officeDocument/2006/relationships/image" Target="../media/image507.jpeg"/><Relationship Id="rId10" Type="http://schemas.openxmlformats.org/officeDocument/2006/relationships/image" Target="../media/image512.png"/><Relationship Id="rId4" Type="http://schemas.openxmlformats.org/officeDocument/2006/relationships/image" Target="../media/image506.jpeg"/><Relationship Id="rId9" Type="http://schemas.openxmlformats.org/officeDocument/2006/relationships/image" Target="../media/image511.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9.jpeg"/><Relationship Id="rId13" Type="http://schemas.openxmlformats.org/officeDocument/2006/relationships/image" Target="../media/image524.jpeg"/><Relationship Id="rId3" Type="http://schemas.openxmlformats.org/officeDocument/2006/relationships/image" Target="../media/image514.jpeg"/><Relationship Id="rId7" Type="http://schemas.openxmlformats.org/officeDocument/2006/relationships/image" Target="../media/image518.jpeg"/><Relationship Id="rId12" Type="http://schemas.openxmlformats.org/officeDocument/2006/relationships/image" Target="../media/image523.jpeg"/><Relationship Id="rId2" Type="http://schemas.openxmlformats.org/officeDocument/2006/relationships/notesSlide" Target="../notesSlides/notesSlide141.xml"/><Relationship Id="rId1" Type="http://schemas.openxmlformats.org/officeDocument/2006/relationships/slideLayout" Target="../slideLayouts/slideLayout36.xml"/><Relationship Id="rId6" Type="http://schemas.openxmlformats.org/officeDocument/2006/relationships/image" Target="../media/image517.jpeg"/><Relationship Id="rId11" Type="http://schemas.openxmlformats.org/officeDocument/2006/relationships/image" Target="../media/image522.jpeg"/><Relationship Id="rId5" Type="http://schemas.openxmlformats.org/officeDocument/2006/relationships/image" Target="../media/image516.jpeg"/><Relationship Id="rId10" Type="http://schemas.openxmlformats.org/officeDocument/2006/relationships/image" Target="../media/image521.jpeg"/><Relationship Id="rId4" Type="http://schemas.openxmlformats.org/officeDocument/2006/relationships/image" Target="../media/image515.jpeg"/><Relationship Id="rId9" Type="http://schemas.openxmlformats.org/officeDocument/2006/relationships/image" Target="../media/image520.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5.png"/><Relationship Id="rId7" Type="http://schemas.openxmlformats.org/officeDocument/2006/relationships/image" Target="../media/image3.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528.png"/><Relationship Id="rId5" Type="http://schemas.openxmlformats.org/officeDocument/2006/relationships/image" Target="../media/image527.jpeg"/><Relationship Id="rId4" Type="http://schemas.openxmlformats.org/officeDocument/2006/relationships/image" Target="../media/image526.jpeg"/></Relationships>
</file>

<file path=ppt/slides/_rels/slide143.xml.rels><?xml version="1.0" encoding="UTF-8" standalone="yes"?>
<Relationships xmlns="http://schemas.openxmlformats.org/package/2006/relationships"><Relationship Id="rId3" Type="http://schemas.openxmlformats.org/officeDocument/2006/relationships/image" Target="../media/image529.jpe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532.jpeg"/><Relationship Id="rId5" Type="http://schemas.openxmlformats.org/officeDocument/2006/relationships/image" Target="../media/image531.jpeg"/><Relationship Id="rId4" Type="http://schemas.openxmlformats.org/officeDocument/2006/relationships/image" Target="../media/image530.jpeg"/></Relationships>
</file>

<file path=ppt/slides/_rels/slide144.xml.rels><?xml version="1.0" encoding="UTF-8" standalone="yes"?>
<Relationships xmlns="http://schemas.openxmlformats.org/package/2006/relationships"><Relationship Id="rId2" Type="http://schemas.openxmlformats.org/officeDocument/2006/relationships/image" Target="../media/image533.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537.jpeg"/><Relationship Id="rId5" Type="http://schemas.openxmlformats.org/officeDocument/2006/relationships/image" Target="../media/image536.jpeg"/><Relationship Id="rId4" Type="http://schemas.openxmlformats.org/officeDocument/2006/relationships/image" Target="../media/image535.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8.jpeg"/><Relationship Id="rId2" Type="http://schemas.openxmlformats.org/officeDocument/2006/relationships/notesSlide" Target="../notesSlides/notesSlide145.xml"/><Relationship Id="rId1" Type="http://schemas.openxmlformats.org/officeDocument/2006/relationships/slideLayout" Target="../slideLayouts/slideLayout7.xml"/><Relationship Id="rId5" Type="http://schemas.openxmlformats.org/officeDocument/2006/relationships/image" Target="../media/image540.jpeg"/><Relationship Id="rId4" Type="http://schemas.openxmlformats.org/officeDocument/2006/relationships/image" Target="../media/image539.jpeg"/></Relationships>
</file>

<file path=ppt/slides/_rels/slide147.xml.rels><?xml version="1.0" encoding="UTF-8" standalone="yes"?>
<Relationships xmlns="http://schemas.openxmlformats.org/package/2006/relationships"><Relationship Id="rId8" Type="http://schemas.openxmlformats.org/officeDocument/2006/relationships/image" Target="../media/image545.png"/><Relationship Id="rId3" Type="http://schemas.openxmlformats.org/officeDocument/2006/relationships/notesSlide" Target="../notesSlides/notesSlide146.xml"/><Relationship Id="rId7" Type="http://schemas.openxmlformats.org/officeDocument/2006/relationships/image" Target="../media/image544.jpeg"/><Relationship Id="rId2" Type="http://schemas.openxmlformats.org/officeDocument/2006/relationships/slideLayout" Target="../slideLayouts/slideLayout36.xml"/><Relationship Id="rId1" Type="http://schemas.openxmlformats.org/officeDocument/2006/relationships/themeOverride" Target="../theme/themeOverride16.xml"/><Relationship Id="rId6" Type="http://schemas.openxmlformats.org/officeDocument/2006/relationships/image" Target="../media/image543.jpeg"/><Relationship Id="rId5" Type="http://schemas.openxmlformats.org/officeDocument/2006/relationships/image" Target="../media/image542.jpeg"/><Relationship Id="rId10" Type="http://schemas.openxmlformats.org/officeDocument/2006/relationships/image" Target="../media/image547.jpeg"/><Relationship Id="rId4" Type="http://schemas.openxmlformats.org/officeDocument/2006/relationships/image" Target="../media/image541.jpeg"/><Relationship Id="rId9" Type="http://schemas.openxmlformats.org/officeDocument/2006/relationships/image" Target="../media/image546.jpeg"/></Relationships>
</file>

<file path=ppt/slides/_rels/slide148.xml.rels><?xml version="1.0" encoding="UTF-8" standalone="yes"?>
<Relationships xmlns="http://schemas.openxmlformats.org/package/2006/relationships"><Relationship Id="rId3" Type="http://schemas.openxmlformats.org/officeDocument/2006/relationships/image" Target="../media/image548.jpe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554.png"/><Relationship Id="rId3" Type="http://schemas.openxmlformats.org/officeDocument/2006/relationships/image" Target="../media/image549.png"/><Relationship Id="rId7" Type="http://schemas.openxmlformats.org/officeDocument/2006/relationships/image" Target="../media/image553.png"/><Relationship Id="rId12" Type="http://schemas.openxmlformats.org/officeDocument/2006/relationships/image" Target="../media/image558.png"/><Relationship Id="rId2" Type="http://schemas.openxmlformats.org/officeDocument/2006/relationships/notesSlide" Target="../notesSlides/notesSlide148.xml"/><Relationship Id="rId1" Type="http://schemas.openxmlformats.org/officeDocument/2006/relationships/slideLayout" Target="../slideLayouts/slideLayout65.xml"/><Relationship Id="rId6" Type="http://schemas.openxmlformats.org/officeDocument/2006/relationships/image" Target="../media/image552.png"/><Relationship Id="rId11" Type="http://schemas.openxmlformats.org/officeDocument/2006/relationships/image" Target="../media/image557.png"/><Relationship Id="rId5" Type="http://schemas.openxmlformats.org/officeDocument/2006/relationships/image" Target="../media/image551.png"/><Relationship Id="rId10" Type="http://schemas.openxmlformats.org/officeDocument/2006/relationships/image" Target="../media/image556.png"/><Relationship Id="rId4" Type="http://schemas.openxmlformats.org/officeDocument/2006/relationships/image" Target="../media/image550.png"/><Relationship Id="rId9" Type="http://schemas.openxmlformats.org/officeDocument/2006/relationships/image" Target="../media/image555.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media/image559.jpe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562.png"/><Relationship Id="rId5" Type="http://schemas.openxmlformats.org/officeDocument/2006/relationships/image" Target="../media/image561.jpeg"/><Relationship Id="rId4" Type="http://schemas.openxmlformats.org/officeDocument/2006/relationships/image" Target="../media/image560.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8.png"/><Relationship Id="rId3" Type="http://schemas.openxmlformats.org/officeDocument/2006/relationships/image" Target="../media/image563.jpeg"/><Relationship Id="rId7" Type="http://schemas.openxmlformats.org/officeDocument/2006/relationships/image" Target="../media/image567.png"/><Relationship Id="rId2" Type="http://schemas.openxmlformats.org/officeDocument/2006/relationships/notesSlide" Target="../notesSlides/notesSlide150.xml"/><Relationship Id="rId1" Type="http://schemas.openxmlformats.org/officeDocument/2006/relationships/slideLayout" Target="../slideLayouts/slideLayout68.xml"/><Relationship Id="rId6" Type="http://schemas.openxmlformats.org/officeDocument/2006/relationships/image" Target="../media/image566.png"/><Relationship Id="rId11" Type="http://schemas.openxmlformats.org/officeDocument/2006/relationships/image" Target="../media/image571.jpeg"/><Relationship Id="rId5" Type="http://schemas.openxmlformats.org/officeDocument/2006/relationships/image" Target="../media/image565.jpeg"/><Relationship Id="rId10" Type="http://schemas.openxmlformats.org/officeDocument/2006/relationships/image" Target="../media/image570.png"/><Relationship Id="rId4" Type="http://schemas.openxmlformats.org/officeDocument/2006/relationships/image" Target="../media/image564.jpeg"/><Relationship Id="rId9" Type="http://schemas.openxmlformats.org/officeDocument/2006/relationships/image" Target="../media/image569.png"/></Relationships>
</file>

<file path=ppt/slides/_rels/slide152.xml.rels><?xml version="1.0" encoding="UTF-8" standalone="yes"?>
<Relationships xmlns="http://schemas.openxmlformats.org/package/2006/relationships"><Relationship Id="rId3" Type="http://schemas.openxmlformats.org/officeDocument/2006/relationships/image" Target="../media/image572.jpeg"/><Relationship Id="rId7" Type="http://schemas.openxmlformats.org/officeDocument/2006/relationships/image" Target="../media/image576.jpeg"/><Relationship Id="rId2" Type="http://schemas.openxmlformats.org/officeDocument/2006/relationships/notesSlide" Target="../notesSlides/notesSlide151.xml"/><Relationship Id="rId1" Type="http://schemas.openxmlformats.org/officeDocument/2006/relationships/slideLayout" Target="../slideLayouts/slideLayout14.xml"/><Relationship Id="rId6" Type="http://schemas.openxmlformats.org/officeDocument/2006/relationships/image" Target="../media/image575.jpeg"/><Relationship Id="rId5" Type="http://schemas.openxmlformats.org/officeDocument/2006/relationships/image" Target="../media/image574.jpeg"/><Relationship Id="rId4" Type="http://schemas.openxmlformats.org/officeDocument/2006/relationships/image" Target="../media/image573.jpeg"/></Relationships>
</file>

<file path=ppt/slides/_rels/slide153.xml.rels><?xml version="1.0" encoding="UTF-8" standalone="yes"?>
<Relationships xmlns="http://schemas.openxmlformats.org/package/2006/relationships"><Relationship Id="rId8" Type="http://schemas.openxmlformats.org/officeDocument/2006/relationships/image" Target="../media/image582.jpeg"/><Relationship Id="rId13" Type="http://schemas.openxmlformats.org/officeDocument/2006/relationships/image" Target="../media/image587.jpeg"/><Relationship Id="rId3" Type="http://schemas.openxmlformats.org/officeDocument/2006/relationships/image" Target="../media/image577.jpeg"/><Relationship Id="rId7" Type="http://schemas.openxmlformats.org/officeDocument/2006/relationships/image" Target="../media/image581.jpeg"/><Relationship Id="rId12" Type="http://schemas.openxmlformats.org/officeDocument/2006/relationships/image" Target="../media/image586.png"/><Relationship Id="rId2" Type="http://schemas.openxmlformats.org/officeDocument/2006/relationships/notesSlide" Target="../notesSlides/notesSlide152.xml"/><Relationship Id="rId1" Type="http://schemas.openxmlformats.org/officeDocument/2006/relationships/slideLayout" Target="../slideLayouts/slideLayout14.xml"/><Relationship Id="rId6" Type="http://schemas.openxmlformats.org/officeDocument/2006/relationships/image" Target="../media/image580.jpeg"/><Relationship Id="rId11" Type="http://schemas.openxmlformats.org/officeDocument/2006/relationships/image" Target="../media/image585.jpeg"/><Relationship Id="rId5" Type="http://schemas.openxmlformats.org/officeDocument/2006/relationships/image" Target="../media/image579.jpeg"/><Relationship Id="rId10" Type="http://schemas.openxmlformats.org/officeDocument/2006/relationships/image" Target="../media/image584.jpeg"/><Relationship Id="rId4" Type="http://schemas.openxmlformats.org/officeDocument/2006/relationships/image" Target="../media/image578.jpeg"/><Relationship Id="rId9" Type="http://schemas.openxmlformats.org/officeDocument/2006/relationships/image" Target="../media/image583.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8.jpe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8" Type="http://schemas.openxmlformats.org/officeDocument/2006/relationships/image" Target="../media/image594.jpeg"/><Relationship Id="rId13" Type="http://schemas.openxmlformats.org/officeDocument/2006/relationships/image" Target="../media/image599.jpeg"/><Relationship Id="rId3" Type="http://schemas.openxmlformats.org/officeDocument/2006/relationships/image" Target="../media/image589.jpeg"/><Relationship Id="rId7" Type="http://schemas.openxmlformats.org/officeDocument/2006/relationships/image" Target="../media/image593.jpeg"/><Relationship Id="rId12" Type="http://schemas.openxmlformats.org/officeDocument/2006/relationships/image" Target="../media/image598.jpeg"/><Relationship Id="rId2" Type="http://schemas.openxmlformats.org/officeDocument/2006/relationships/notesSlide" Target="../notesSlides/notesSlide154.xml"/><Relationship Id="rId1" Type="http://schemas.openxmlformats.org/officeDocument/2006/relationships/slideLayout" Target="../slideLayouts/slideLayout7.xml"/><Relationship Id="rId6" Type="http://schemas.openxmlformats.org/officeDocument/2006/relationships/image" Target="../media/image592.jpeg"/><Relationship Id="rId11" Type="http://schemas.openxmlformats.org/officeDocument/2006/relationships/image" Target="../media/image597.jpeg"/><Relationship Id="rId5" Type="http://schemas.openxmlformats.org/officeDocument/2006/relationships/image" Target="../media/image591.jpeg"/><Relationship Id="rId10" Type="http://schemas.openxmlformats.org/officeDocument/2006/relationships/image" Target="../media/image596.jpeg"/><Relationship Id="rId4" Type="http://schemas.openxmlformats.org/officeDocument/2006/relationships/image" Target="../media/image590.jpeg"/><Relationship Id="rId9" Type="http://schemas.openxmlformats.org/officeDocument/2006/relationships/image" Target="../media/image595.jpeg"/><Relationship Id="rId14" Type="http://schemas.openxmlformats.org/officeDocument/2006/relationships/image" Target="../media/image600.jpeg"/></Relationships>
</file>

<file path=ppt/slides/_rels/slide156.xml.rels><?xml version="1.0" encoding="UTF-8" standalone="yes"?>
<Relationships xmlns="http://schemas.openxmlformats.org/package/2006/relationships"><Relationship Id="rId3" Type="http://schemas.openxmlformats.org/officeDocument/2006/relationships/image" Target="../media/image601.jpe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604.jpeg"/><Relationship Id="rId5" Type="http://schemas.openxmlformats.org/officeDocument/2006/relationships/image" Target="../media/image603.jpeg"/><Relationship Id="rId4" Type="http://schemas.openxmlformats.org/officeDocument/2006/relationships/image" Target="../media/image602.jpeg"/></Relationships>
</file>

<file path=ppt/slides/_rels/slide157.xml.rels><?xml version="1.0" encoding="UTF-8" standalone="yes"?>
<Relationships xmlns="http://schemas.openxmlformats.org/package/2006/relationships"><Relationship Id="rId8" Type="http://schemas.openxmlformats.org/officeDocument/2006/relationships/image" Target="../media/image610.jpeg"/><Relationship Id="rId3" Type="http://schemas.openxmlformats.org/officeDocument/2006/relationships/image" Target="../media/image605.jpeg"/><Relationship Id="rId7" Type="http://schemas.openxmlformats.org/officeDocument/2006/relationships/image" Target="../media/image609.jpeg"/><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608.jpeg"/><Relationship Id="rId5" Type="http://schemas.openxmlformats.org/officeDocument/2006/relationships/image" Target="../media/image607.jpeg"/><Relationship Id="rId10" Type="http://schemas.openxmlformats.org/officeDocument/2006/relationships/image" Target="../media/image375.gif"/><Relationship Id="rId4" Type="http://schemas.openxmlformats.org/officeDocument/2006/relationships/image" Target="../media/image606.jpeg"/><Relationship Id="rId9" Type="http://schemas.openxmlformats.org/officeDocument/2006/relationships/image" Target="../media/image611.png"/></Relationships>
</file>

<file path=ppt/slides/_rels/slide158.xml.rels><?xml version="1.0" encoding="UTF-8" standalone="yes"?>
<Relationships xmlns="http://schemas.openxmlformats.org/package/2006/relationships"><Relationship Id="rId3" Type="http://schemas.openxmlformats.org/officeDocument/2006/relationships/image" Target="../media/image612.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613.jpeg"/><Relationship Id="rId2" Type="http://schemas.openxmlformats.org/officeDocument/2006/relationships/notesSlide" Target="../notesSlides/notesSlide158.xml"/><Relationship Id="rId1" Type="http://schemas.openxmlformats.org/officeDocument/2006/relationships/slideLayout" Target="../slideLayouts/slideLayout36.xml"/><Relationship Id="rId6" Type="http://schemas.openxmlformats.org/officeDocument/2006/relationships/image" Target="../media/image616.jpeg"/><Relationship Id="rId5" Type="http://schemas.openxmlformats.org/officeDocument/2006/relationships/image" Target="../media/image615.jpeg"/><Relationship Id="rId4" Type="http://schemas.openxmlformats.org/officeDocument/2006/relationships/image" Target="../media/image61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8" Type="http://schemas.openxmlformats.org/officeDocument/2006/relationships/image" Target="../media/image622.jpeg"/><Relationship Id="rId3" Type="http://schemas.openxmlformats.org/officeDocument/2006/relationships/image" Target="../media/image617.jpeg"/><Relationship Id="rId7" Type="http://schemas.openxmlformats.org/officeDocument/2006/relationships/image" Target="../media/image621.jpe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620.jpeg"/><Relationship Id="rId5" Type="http://schemas.openxmlformats.org/officeDocument/2006/relationships/image" Target="../media/image619.jpeg"/><Relationship Id="rId4" Type="http://schemas.openxmlformats.org/officeDocument/2006/relationships/image" Target="../media/image618.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3.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624.jpeg"/><Relationship Id="rId2" Type="http://schemas.openxmlformats.org/officeDocument/2006/relationships/notesSlide" Target="../notesSlides/notesSlide161.xml"/><Relationship Id="rId1" Type="http://schemas.openxmlformats.org/officeDocument/2006/relationships/slideLayout" Target="../slideLayouts/slideLayout7.xml"/><Relationship Id="rId6" Type="http://schemas.openxmlformats.org/officeDocument/2006/relationships/image" Target="../media/image627.jpeg"/><Relationship Id="rId5" Type="http://schemas.openxmlformats.org/officeDocument/2006/relationships/image" Target="../media/image626.jpeg"/><Relationship Id="rId4" Type="http://schemas.openxmlformats.org/officeDocument/2006/relationships/image" Target="../media/image625.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8.jpeg"/><Relationship Id="rId7" Type="http://schemas.openxmlformats.org/officeDocument/2006/relationships/image" Target="../media/image632.jpeg"/><Relationship Id="rId2" Type="http://schemas.openxmlformats.org/officeDocument/2006/relationships/notesSlide" Target="../notesSlides/notesSlide162.xml"/><Relationship Id="rId1" Type="http://schemas.openxmlformats.org/officeDocument/2006/relationships/slideLayout" Target="../slideLayouts/slideLayout7.xml"/><Relationship Id="rId6" Type="http://schemas.openxmlformats.org/officeDocument/2006/relationships/image" Target="../media/image631.jpeg"/><Relationship Id="rId5" Type="http://schemas.openxmlformats.org/officeDocument/2006/relationships/image" Target="../media/image630.jpeg"/><Relationship Id="rId4" Type="http://schemas.openxmlformats.org/officeDocument/2006/relationships/image" Target="../media/image629.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3.jpeg"/><Relationship Id="rId2" Type="http://schemas.openxmlformats.org/officeDocument/2006/relationships/notesSlide" Target="../notesSlides/notesSlide163.xml"/><Relationship Id="rId1" Type="http://schemas.openxmlformats.org/officeDocument/2006/relationships/slideLayout" Target="../slideLayouts/slideLayout7.xml"/><Relationship Id="rId6" Type="http://schemas.openxmlformats.org/officeDocument/2006/relationships/image" Target="../media/image636.jpeg"/><Relationship Id="rId5" Type="http://schemas.openxmlformats.org/officeDocument/2006/relationships/image" Target="../media/image635.jpeg"/><Relationship Id="rId4" Type="http://schemas.openxmlformats.org/officeDocument/2006/relationships/image" Target="../media/image634.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7.jpe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640.png"/><Relationship Id="rId5" Type="http://schemas.openxmlformats.org/officeDocument/2006/relationships/image" Target="../media/image639.png"/><Relationship Id="rId4" Type="http://schemas.openxmlformats.org/officeDocument/2006/relationships/image" Target="../media/image638.jpeg"/></Relationships>
</file>

<file path=ppt/slides/_rels/slide166.xml.rels><?xml version="1.0" encoding="UTF-8" standalone="yes"?>
<Relationships xmlns="http://schemas.openxmlformats.org/package/2006/relationships"><Relationship Id="rId3" Type="http://schemas.openxmlformats.org/officeDocument/2006/relationships/image" Target="../media/image641.jpeg"/><Relationship Id="rId2" Type="http://schemas.openxmlformats.org/officeDocument/2006/relationships/notesSlide" Target="../notesSlides/notesSlide165.xml"/><Relationship Id="rId1" Type="http://schemas.openxmlformats.org/officeDocument/2006/relationships/slideLayout" Target="../slideLayouts/slideLayout7.xml"/><Relationship Id="rId4" Type="http://schemas.openxmlformats.org/officeDocument/2006/relationships/image" Target="../media/image642.png"/></Relationships>
</file>

<file path=ppt/slides/_rels/slide167.xml.rels><?xml version="1.0" encoding="UTF-8" standalone="yes"?>
<Relationships xmlns="http://schemas.openxmlformats.org/package/2006/relationships"><Relationship Id="rId3" Type="http://schemas.openxmlformats.org/officeDocument/2006/relationships/image" Target="../media/image643.jpeg"/><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8" Type="http://schemas.openxmlformats.org/officeDocument/2006/relationships/image" Target="../media/image649.jpeg"/><Relationship Id="rId3" Type="http://schemas.openxmlformats.org/officeDocument/2006/relationships/image" Target="../media/image644.jpeg"/><Relationship Id="rId7" Type="http://schemas.openxmlformats.org/officeDocument/2006/relationships/image" Target="../media/image648.jpe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647.jpeg"/><Relationship Id="rId5" Type="http://schemas.openxmlformats.org/officeDocument/2006/relationships/image" Target="../media/image646.jpeg"/><Relationship Id="rId4" Type="http://schemas.openxmlformats.org/officeDocument/2006/relationships/image" Target="../media/image645.jpeg"/></Relationships>
</file>

<file path=ppt/slides/_rels/slide169.xml.rels><?xml version="1.0" encoding="UTF-8" standalone="yes"?>
<Relationships xmlns="http://schemas.openxmlformats.org/package/2006/relationships"><Relationship Id="rId3" Type="http://schemas.openxmlformats.org/officeDocument/2006/relationships/image" Target="../media/image650.jpg"/><Relationship Id="rId2" Type="http://schemas.openxmlformats.org/officeDocument/2006/relationships/notesSlide" Target="../notesSlides/notesSlide168.xml"/><Relationship Id="rId1" Type="http://schemas.openxmlformats.org/officeDocument/2006/relationships/slideLayout" Target="../slideLayouts/slideLayout7.xml"/><Relationship Id="rId5" Type="http://schemas.openxmlformats.org/officeDocument/2006/relationships/image" Target="../media/image652.jpeg"/><Relationship Id="rId4" Type="http://schemas.openxmlformats.org/officeDocument/2006/relationships/image" Target="../media/image65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653.jpeg"/><Relationship Id="rId2" Type="http://schemas.openxmlformats.org/officeDocument/2006/relationships/notesSlide" Target="../notesSlides/notesSlide169.xml"/><Relationship Id="rId1" Type="http://schemas.openxmlformats.org/officeDocument/2006/relationships/slideLayout" Target="../slideLayouts/slideLayout6.xml"/><Relationship Id="rId6" Type="http://schemas.openxmlformats.org/officeDocument/2006/relationships/image" Target="../media/image656.jpeg"/><Relationship Id="rId5" Type="http://schemas.openxmlformats.org/officeDocument/2006/relationships/image" Target="../media/image655.jpeg"/><Relationship Id="rId4" Type="http://schemas.openxmlformats.org/officeDocument/2006/relationships/image" Target="../media/image654.jpeg"/></Relationships>
</file>

<file path=ppt/slides/_rels/slide171.xml.rels><?xml version="1.0" encoding="UTF-8" standalone="yes"?>
<Relationships xmlns="http://schemas.openxmlformats.org/package/2006/relationships"><Relationship Id="rId3" Type="http://schemas.openxmlformats.org/officeDocument/2006/relationships/image" Target="../media/image657.jpeg"/><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658.jpe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661.jpeg"/><Relationship Id="rId5" Type="http://schemas.openxmlformats.org/officeDocument/2006/relationships/image" Target="../media/image660.jpeg"/><Relationship Id="rId4" Type="http://schemas.openxmlformats.org/officeDocument/2006/relationships/image" Target="../media/image659.jpeg"/></Relationships>
</file>

<file path=ppt/slides/_rels/slide173.xml.rels><?xml version="1.0" encoding="UTF-8" standalone="yes"?>
<Relationships xmlns="http://schemas.openxmlformats.org/package/2006/relationships"><Relationship Id="rId3" Type="http://schemas.openxmlformats.org/officeDocument/2006/relationships/image" Target="../media/image662.jpeg"/><Relationship Id="rId7" Type="http://schemas.openxmlformats.org/officeDocument/2006/relationships/image" Target="../media/image666.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665.jpeg"/><Relationship Id="rId5" Type="http://schemas.openxmlformats.org/officeDocument/2006/relationships/image" Target="../media/image664.jpeg"/><Relationship Id="rId4" Type="http://schemas.openxmlformats.org/officeDocument/2006/relationships/image" Target="../media/image663.jpeg"/></Relationships>
</file>

<file path=ppt/slides/_rels/slide174.xml.rels><?xml version="1.0" encoding="UTF-8" standalone="yes"?>
<Relationships xmlns="http://schemas.openxmlformats.org/package/2006/relationships"><Relationship Id="rId8" Type="http://schemas.openxmlformats.org/officeDocument/2006/relationships/image" Target="../media/image672.jpeg"/><Relationship Id="rId3" Type="http://schemas.openxmlformats.org/officeDocument/2006/relationships/image" Target="../media/image667.jpeg"/><Relationship Id="rId7" Type="http://schemas.openxmlformats.org/officeDocument/2006/relationships/image" Target="../media/image671.jpeg"/><Relationship Id="rId2" Type="http://schemas.openxmlformats.org/officeDocument/2006/relationships/notesSlide" Target="../notesSlides/notesSlide173.xml"/><Relationship Id="rId1" Type="http://schemas.openxmlformats.org/officeDocument/2006/relationships/slideLayout" Target="../slideLayouts/slideLayout14.xml"/><Relationship Id="rId6" Type="http://schemas.openxmlformats.org/officeDocument/2006/relationships/image" Target="../media/image670.jpeg"/><Relationship Id="rId11" Type="http://schemas.openxmlformats.org/officeDocument/2006/relationships/image" Target="../media/image675.jpeg"/><Relationship Id="rId5" Type="http://schemas.openxmlformats.org/officeDocument/2006/relationships/image" Target="../media/image669.jpeg"/><Relationship Id="rId10" Type="http://schemas.openxmlformats.org/officeDocument/2006/relationships/image" Target="../media/image674.png"/><Relationship Id="rId4" Type="http://schemas.openxmlformats.org/officeDocument/2006/relationships/image" Target="../media/image668.png"/><Relationship Id="rId9" Type="http://schemas.openxmlformats.org/officeDocument/2006/relationships/image" Target="../media/image673.jpeg"/></Relationships>
</file>

<file path=ppt/slides/_rels/slide175.xml.rels><?xml version="1.0" encoding="UTF-8" standalone="yes"?>
<Relationships xmlns="http://schemas.openxmlformats.org/package/2006/relationships"><Relationship Id="rId8" Type="http://schemas.openxmlformats.org/officeDocument/2006/relationships/image" Target="../media/image681.jpeg"/><Relationship Id="rId13" Type="http://schemas.openxmlformats.org/officeDocument/2006/relationships/image" Target="../media/image685.png"/><Relationship Id="rId3" Type="http://schemas.openxmlformats.org/officeDocument/2006/relationships/image" Target="../media/image676.png"/><Relationship Id="rId7" Type="http://schemas.openxmlformats.org/officeDocument/2006/relationships/image" Target="../media/image680.jpeg"/><Relationship Id="rId12" Type="http://schemas.openxmlformats.org/officeDocument/2006/relationships/image" Target="../media/image262.png"/><Relationship Id="rId2" Type="http://schemas.openxmlformats.org/officeDocument/2006/relationships/notesSlide" Target="../notesSlides/notesSlide174.xml"/><Relationship Id="rId1" Type="http://schemas.openxmlformats.org/officeDocument/2006/relationships/slideLayout" Target="../slideLayouts/slideLayout14.xml"/><Relationship Id="rId6" Type="http://schemas.openxmlformats.org/officeDocument/2006/relationships/image" Target="../media/image679.jpeg"/><Relationship Id="rId11" Type="http://schemas.openxmlformats.org/officeDocument/2006/relationships/image" Target="../media/image684.jpeg"/><Relationship Id="rId5" Type="http://schemas.openxmlformats.org/officeDocument/2006/relationships/image" Target="../media/image678.jpeg"/><Relationship Id="rId10" Type="http://schemas.openxmlformats.org/officeDocument/2006/relationships/image" Target="../media/image683.jpeg"/><Relationship Id="rId4" Type="http://schemas.openxmlformats.org/officeDocument/2006/relationships/image" Target="../media/image677.jpeg"/><Relationship Id="rId9" Type="http://schemas.openxmlformats.org/officeDocument/2006/relationships/image" Target="../media/image682.jpeg"/><Relationship Id="rId14" Type="http://schemas.openxmlformats.org/officeDocument/2006/relationships/image" Target="../media/image686.jpeg"/></Relationships>
</file>

<file path=ppt/slides/_rels/slide176.xml.rels><?xml version="1.0" encoding="UTF-8" standalone="yes"?>
<Relationships xmlns="http://schemas.openxmlformats.org/package/2006/relationships"><Relationship Id="rId3" Type="http://schemas.openxmlformats.org/officeDocument/2006/relationships/image" Target="../media/image687.jpeg"/><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image" Target="../media/image690.jpeg"/><Relationship Id="rId5" Type="http://schemas.openxmlformats.org/officeDocument/2006/relationships/image" Target="../media/image689.jpeg"/><Relationship Id="rId4" Type="http://schemas.openxmlformats.org/officeDocument/2006/relationships/image" Target="../media/image688.jpeg"/></Relationships>
</file>

<file path=ppt/slides/_rels/slide177.xml.rels><?xml version="1.0" encoding="UTF-8" standalone="yes"?>
<Relationships xmlns="http://schemas.openxmlformats.org/package/2006/relationships"><Relationship Id="rId3" Type="http://schemas.openxmlformats.org/officeDocument/2006/relationships/image" Target="../media/image691.jpeg"/><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693.jpeg"/><Relationship Id="rId4" Type="http://schemas.openxmlformats.org/officeDocument/2006/relationships/image" Target="../media/image692.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4.jpeg"/><Relationship Id="rId7" Type="http://schemas.openxmlformats.org/officeDocument/2006/relationships/image" Target="../media/image698.jpeg"/><Relationship Id="rId2" Type="http://schemas.openxmlformats.org/officeDocument/2006/relationships/notesSlide" Target="../notesSlides/notesSlide177.xml"/><Relationship Id="rId1" Type="http://schemas.openxmlformats.org/officeDocument/2006/relationships/slideLayout" Target="../slideLayouts/slideLayout7.xml"/><Relationship Id="rId6" Type="http://schemas.openxmlformats.org/officeDocument/2006/relationships/image" Target="../media/image697.jpeg"/><Relationship Id="rId5" Type="http://schemas.openxmlformats.org/officeDocument/2006/relationships/image" Target="../media/image696.png"/><Relationship Id="rId4" Type="http://schemas.openxmlformats.org/officeDocument/2006/relationships/image" Target="../media/image695.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9.jpe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700.jpeg"/><Relationship Id="rId2" Type="http://schemas.openxmlformats.org/officeDocument/2006/relationships/notesSlide" Target="../notesSlides/notesSlide179.xml"/><Relationship Id="rId1" Type="http://schemas.openxmlformats.org/officeDocument/2006/relationships/slideLayout" Target="../slideLayouts/slideLayout67.xml"/></Relationships>
</file>

<file path=ppt/slides/_rels/slide181.xml.rels><?xml version="1.0" encoding="UTF-8" standalone="yes"?>
<Relationships xmlns="http://schemas.openxmlformats.org/package/2006/relationships"><Relationship Id="rId8" Type="http://schemas.openxmlformats.org/officeDocument/2006/relationships/image" Target="../media/image705.jpeg"/><Relationship Id="rId3" Type="http://schemas.openxmlformats.org/officeDocument/2006/relationships/notesSlide" Target="../notesSlides/notesSlide180.xml"/><Relationship Id="rId7" Type="http://schemas.openxmlformats.org/officeDocument/2006/relationships/image" Target="../media/image704.jpeg"/><Relationship Id="rId2" Type="http://schemas.openxmlformats.org/officeDocument/2006/relationships/slideLayout" Target="../slideLayouts/slideLayout23.xml"/><Relationship Id="rId1" Type="http://schemas.openxmlformats.org/officeDocument/2006/relationships/themeOverride" Target="../theme/themeOverride17.xml"/><Relationship Id="rId6" Type="http://schemas.openxmlformats.org/officeDocument/2006/relationships/image" Target="../media/image703.jpeg"/><Relationship Id="rId5" Type="http://schemas.openxmlformats.org/officeDocument/2006/relationships/image" Target="../media/image702.jpeg"/><Relationship Id="rId10" Type="http://schemas.openxmlformats.org/officeDocument/2006/relationships/image" Target="../media/image707.jpeg"/><Relationship Id="rId4" Type="http://schemas.openxmlformats.org/officeDocument/2006/relationships/image" Target="../media/image701.png"/><Relationship Id="rId9" Type="http://schemas.openxmlformats.org/officeDocument/2006/relationships/image" Target="../media/image706.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8.jpeg"/><Relationship Id="rId2" Type="http://schemas.openxmlformats.org/officeDocument/2006/relationships/notesSlide" Target="../notesSlides/notesSlide181.xml"/><Relationship Id="rId1" Type="http://schemas.openxmlformats.org/officeDocument/2006/relationships/slideLayout" Target="../slideLayouts/slideLayout15.xml"/><Relationship Id="rId5" Type="http://schemas.openxmlformats.org/officeDocument/2006/relationships/image" Target="../media/image710.jpeg"/><Relationship Id="rId4" Type="http://schemas.openxmlformats.org/officeDocument/2006/relationships/image" Target="../media/image709.jpeg"/></Relationships>
</file>

<file path=ppt/slides/_rels/slide183.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712.jpeg"/><Relationship Id="rId2" Type="http://schemas.openxmlformats.org/officeDocument/2006/relationships/notesSlide" Target="../notesSlides/notesSlide183.xml"/><Relationship Id="rId1" Type="http://schemas.openxmlformats.org/officeDocument/2006/relationships/slideLayout" Target="../slideLayouts/slideLayout7.xml"/><Relationship Id="rId4" Type="http://schemas.openxmlformats.org/officeDocument/2006/relationships/image" Target="../media/image375.gif"/></Relationships>
</file>

<file path=ppt/slides/_rels/slide185.xml.rels><?xml version="1.0" encoding="UTF-8" standalone="yes"?>
<Relationships xmlns="http://schemas.openxmlformats.org/package/2006/relationships"><Relationship Id="rId8" Type="http://schemas.openxmlformats.org/officeDocument/2006/relationships/image" Target="../media/image718.jpeg"/><Relationship Id="rId3" Type="http://schemas.openxmlformats.org/officeDocument/2006/relationships/image" Target="../media/image713.jpeg"/><Relationship Id="rId7" Type="http://schemas.openxmlformats.org/officeDocument/2006/relationships/image" Target="../media/image717.jpeg"/><Relationship Id="rId12" Type="http://schemas.openxmlformats.org/officeDocument/2006/relationships/image" Target="../media/image721.jpe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716.jpeg"/><Relationship Id="rId11" Type="http://schemas.openxmlformats.org/officeDocument/2006/relationships/image" Target="../media/image720.jpeg"/><Relationship Id="rId5" Type="http://schemas.openxmlformats.org/officeDocument/2006/relationships/image" Target="../media/image715.jpeg"/><Relationship Id="rId10" Type="http://schemas.openxmlformats.org/officeDocument/2006/relationships/image" Target="../media/image719.jpeg"/><Relationship Id="rId4" Type="http://schemas.openxmlformats.org/officeDocument/2006/relationships/image" Target="../media/image714.jpeg"/><Relationship Id="rId9" Type="http://schemas.openxmlformats.org/officeDocument/2006/relationships/image" Target="../media/image262.png"/></Relationships>
</file>

<file path=ppt/slides/_rels/slide186.xml.rels><?xml version="1.0" encoding="UTF-8" standalone="yes"?>
<Relationships xmlns="http://schemas.openxmlformats.org/package/2006/relationships"><Relationship Id="rId8" Type="http://schemas.openxmlformats.org/officeDocument/2006/relationships/image" Target="../media/image727.jpeg"/><Relationship Id="rId3" Type="http://schemas.openxmlformats.org/officeDocument/2006/relationships/image" Target="../media/image722.jpeg"/><Relationship Id="rId7" Type="http://schemas.openxmlformats.org/officeDocument/2006/relationships/image" Target="../media/image726.jpe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725.jpeg"/><Relationship Id="rId11" Type="http://schemas.openxmlformats.org/officeDocument/2006/relationships/image" Target="../media/image730.jpg"/><Relationship Id="rId5" Type="http://schemas.openxmlformats.org/officeDocument/2006/relationships/image" Target="../media/image724.jpeg"/><Relationship Id="rId10" Type="http://schemas.openxmlformats.org/officeDocument/2006/relationships/image" Target="../media/image729.jpeg"/><Relationship Id="rId4" Type="http://schemas.openxmlformats.org/officeDocument/2006/relationships/image" Target="../media/image723.jpeg"/><Relationship Id="rId9" Type="http://schemas.openxmlformats.org/officeDocument/2006/relationships/image" Target="../media/image728.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6.png"/><Relationship Id="rId13" Type="http://schemas.openxmlformats.org/officeDocument/2006/relationships/image" Target="../media/image741.jpeg"/><Relationship Id="rId3" Type="http://schemas.openxmlformats.org/officeDocument/2006/relationships/image" Target="../media/image731.jpeg"/><Relationship Id="rId7" Type="http://schemas.openxmlformats.org/officeDocument/2006/relationships/image" Target="../media/image735.png"/><Relationship Id="rId12" Type="http://schemas.openxmlformats.org/officeDocument/2006/relationships/image" Target="../media/image740.png"/><Relationship Id="rId2" Type="http://schemas.openxmlformats.org/officeDocument/2006/relationships/notesSlide" Target="../notesSlides/notesSlide186.xml"/><Relationship Id="rId1" Type="http://schemas.openxmlformats.org/officeDocument/2006/relationships/slideLayout" Target="../slideLayouts/slideLayout36.xml"/><Relationship Id="rId6" Type="http://schemas.openxmlformats.org/officeDocument/2006/relationships/image" Target="../media/image734.jpeg"/><Relationship Id="rId11" Type="http://schemas.openxmlformats.org/officeDocument/2006/relationships/image" Target="../media/image739.jpeg"/><Relationship Id="rId5" Type="http://schemas.openxmlformats.org/officeDocument/2006/relationships/image" Target="../media/image733.png"/><Relationship Id="rId10" Type="http://schemas.openxmlformats.org/officeDocument/2006/relationships/image" Target="../media/image738.jpeg"/><Relationship Id="rId4" Type="http://schemas.openxmlformats.org/officeDocument/2006/relationships/image" Target="../media/image732.jpeg"/><Relationship Id="rId9" Type="http://schemas.openxmlformats.org/officeDocument/2006/relationships/image" Target="../media/image737.png"/><Relationship Id="rId14" Type="http://schemas.openxmlformats.org/officeDocument/2006/relationships/image" Target="../media/image742.png"/></Relationships>
</file>

<file path=ppt/slides/_rels/slide188.xml.rels><?xml version="1.0" encoding="UTF-8" standalone="yes"?>
<Relationships xmlns="http://schemas.openxmlformats.org/package/2006/relationships"><Relationship Id="rId8" Type="http://schemas.openxmlformats.org/officeDocument/2006/relationships/image" Target="../media/image748.jpeg"/><Relationship Id="rId13" Type="http://schemas.openxmlformats.org/officeDocument/2006/relationships/image" Target="../media/image753.jpeg"/><Relationship Id="rId18" Type="http://schemas.openxmlformats.org/officeDocument/2006/relationships/image" Target="../media/image758.jpeg"/><Relationship Id="rId3" Type="http://schemas.openxmlformats.org/officeDocument/2006/relationships/image" Target="../media/image743.jpeg"/><Relationship Id="rId7" Type="http://schemas.openxmlformats.org/officeDocument/2006/relationships/image" Target="../media/image747.jpeg"/><Relationship Id="rId12" Type="http://schemas.openxmlformats.org/officeDocument/2006/relationships/image" Target="../media/image752.jpeg"/><Relationship Id="rId17" Type="http://schemas.openxmlformats.org/officeDocument/2006/relationships/image" Target="../media/image757.jpeg"/><Relationship Id="rId2" Type="http://schemas.openxmlformats.org/officeDocument/2006/relationships/notesSlide" Target="../notesSlides/notesSlide187.xml"/><Relationship Id="rId16" Type="http://schemas.openxmlformats.org/officeDocument/2006/relationships/image" Target="../media/image756.jpeg"/><Relationship Id="rId1" Type="http://schemas.openxmlformats.org/officeDocument/2006/relationships/slideLayout" Target="../slideLayouts/slideLayout36.xml"/><Relationship Id="rId6" Type="http://schemas.openxmlformats.org/officeDocument/2006/relationships/image" Target="../media/image746.jpeg"/><Relationship Id="rId11" Type="http://schemas.openxmlformats.org/officeDocument/2006/relationships/image" Target="../media/image751.jpeg"/><Relationship Id="rId5" Type="http://schemas.openxmlformats.org/officeDocument/2006/relationships/image" Target="../media/image745.jpeg"/><Relationship Id="rId15" Type="http://schemas.openxmlformats.org/officeDocument/2006/relationships/image" Target="../media/image755.jpeg"/><Relationship Id="rId10" Type="http://schemas.openxmlformats.org/officeDocument/2006/relationships/image" Target="../media/image750.jpeg"/><Relationship Id="rId19" Type="http://schemas.openxmlformats.org/officeDocument/2006/relationships/image" Target="../media/image759.jpeg"/><Relationship Id="rId4" Type="http://schemas.openxmlformats.org/officeDocument/2006/relationships/image" Target="../media/image744.jpeg"/><Relationship Id="rId9" Type="http://schemas.openxmlformats.org/officeDocument/2006/relationships/image" Target="../media/image749.jpeg"/><Relationship Id="rId14" Type="http://schemas.openxmlformats.org/officeDocument/2006/relationships/image" Target="../media/image754.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5.jpeg"/><Relationship Id="rId3" Type="http://schemas.openxmlformats.org/officeDocument/2006/relationships/image" Target="../media/image760.jpeg"/><Relationship Id="rId7" Type="http://schemas.openxmlformats.org/officeDocument/2006/relationships/image" Target="../media/image764.png"/><Relationship Id="rId2" Type="http://schemas.openxmlformats.org/officeDocument/2006/relationships/notesSlide" Target="../notesSlides/notesSlide188.xml"/><Relationship Id="rId1" Type="http://schemas.openxmlformats.org/officeDocument/2006/relationships/slideLayout" Target="../slideLayouts/slideLayout36.xml"/><Relationship Id="rId6" Type="http://schemas.openxmlformats.org/officeDocument/2006/relationships/image" Target="../media/image763.jpeg"/><Relationship Id="rId5" Type="http://schemas.openxmlformats.org/officeDocument/2006/relationships/image" Target="../media/image762.png"/><Relationship Id="rId4" Type="http://schemas.openxmlformats.org/officeDocument/2006/relationships/image" Target="../media/image761.jpeg"/><Relationship Id="rId9" Type="http://schemas.openxmlformats.org/officeDocument/2006/relationships/image" Target="../media/image766.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90.xml.rels><?xml version="1.0" encoding="UTF-8" standalone="yes"?>
<Relationships xmlns="http://schemas.openxmlformats.org/package/2006/relationships"><Relationship Id="rId8" Type="http://schemas.openxmlformats.org/officeDocument/2006/relationships/image" Target="../media/image771.png"/><Relationship Id="rId13" Type="http://schemas.openxmlformats.org/officeDocument/2006/relationships/image" Target="../media/image776.jpeg"/><Relationship Id="rId18" Type="http://schemas.openxmlformats.org/officeDocument/2006/relationships/image" Target="../media/image781.jpeg"/><Relationship Id="rId3" Type="http://schemas.openxmlformats.org/officeDocument/2006/relationships/image" Target="../media/image767.png"/><Relationship Id="rId7" Type="http://schemas.openxmlformats.org/officeDocument/2006/relationships/image" Target="../media/image770.jpeg"/><Relationship Id="rId12" Type="http://schemas.openxmlformats.org/officeDocument/2006/relationships/image" Target="../media/image775.jpeg"/><Relationship Id="rId17" Type="http://schemas.openxmlformats.org/officeDocument/2006/relationships/image" Target="../media/image780.jpeg"/><Relationship Id="rId2" Type="http://schemas.openxmlformats.org/officeDocument/2006/relationships/notesSlide" Target="../notesSlides/notesSlide189.xml"/><Relationship Id="rId16" Type="http://schemas.openxmlformats.org/officeDocument/2006/relationships/image" Target="../media/image779.jpeg"/><Relationship Id="rId20" Type="http://schemas.openxmlformats.org/officeDocument/2006/relationships/image" Target="../media/image783.png"/><Relationship Id="rId1" Type="http://schemas.openxmlformats.org/officeDocument/2006/relationships/slideLayout" Target="../slideLayouts/slideLayout6.xml"/><Relationship Id="rId6" Type="http://schemas.openxmlformats.org/officeDocument/2006/relationships/image" Target="../media/image769.jpeg"/><Relationship Id="rId11" Type="http://schemas.openxmlformats.org/officeDocument/2006/relationships/image" Target="../media/image774.png"/><Relationship Id="rId5" Type="http://schemas.openxmlformats.org/officeDocument/2006/relationships/image" Target="../media/image768.jpeg"/><Relationship Id="rId15" Type="http://schemas.openxmlformats.org/officeDocument/2006/relationships/image" Target="../media/image778.jpeg"/><Relationship Id="rId10" Type="http://schemas.openxmlformats.org/officeDocument/2006/relationships/image" Target="../media/image773.jpeg"/><Relationship Id="rId19" Type="http://schemas.openxmlformats.org/officeDocument/2006/relationships/image" Target="../media/image782.png"/><Relationship Id="rId4" Type="http://schemas.openxmlformats.org/officeDocument/2006/relationships/hyperlink" Target="http://www.entilocalipace.it/pagine/piattaforma.gif" TargetMode="External"/><Relationship Id="rId9" Type="http://schemas.openxmlformats.org/officeDocument/2006/relationships/image" Target="../media/image772.png"/><Relationship Id="rId14" Type="http://schemas.openxmlformats.org/officeDocument/2006/relationships/image" Target="../media/image777.jpeg"/></Relationships>
</file>

<file path=ppt/slides/_rels/slide19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84.jpeg"/><Relationship Id="rId7" Type="http://schemas.openxmlformats.org/officeDocument/2006/relationships/image" Target="../media/image788.jpeg"/><Relationship Id="rId2" Type="http://schemas.openxmlformats.org/officeDocument/2006/relationships/notesSlide" Target="../notesSlides/notesSlide190.xml"/><Relationship Id="rId1" Type="http://schemas.openxmlformats.org/officeDocument/2006/relationships/slideLayout" Target="../slideLayouts/slideLayout7.xml"/><Relationship Id="rId6" Type="http://schemas.openxmlformats.org/officeDocument/2006/relationships/image" Target="../media/image787.jpeg"/><Relationship Id="rId5" Type="http://schemas.openxmlformats.org/officeDocument/2006/relationships/image" Target="../media/image786.jpeg"/><Relationship Id="rId4" Type="http://schemas.openxmlformats.org/officeDocument/2006/relationships/image" Target="../media/image785.jpeg"/></Relationships>
</file>

<file path=ppt/slides/_rels/slide192.xml.rels><?xml version="1.0" encoding="UTF-8" standalone="yes"?>
<Relationships xmlns="http://schemas.openxmlformats.org/package/2006/relationships"><Relationship Id="rId3" Type="http://schemas.openxmlformats.org/officeDocument/2006/relationships/image" Target="../media/image789.png"/><Relationship Id="rId7" Type="http://schemas.openxmlformats.org/officeDocument/2006/relationships/image" Target="../media/image791.jpeg"/><Relationship Id="rId2" Type="http://schemas.openxmlformats.org/officeDocument/2006/relationships/notesSlide" Target="../notesSlides/notesSlide191.xml"/><Relationship Id="rId1" Type="http://schemas.openxmlformats.org/officeDocument/2006/relationships/slideLayout" Target="../slideLayouts/slideLayout148.xml"/><Relationship Id="rId6" Type="http://schemas.openxmlformats.org/officeDocument/2006/relationships/image" Target="../media/image375.gif"/><Relationship Id="rId5" Type="http://schemas.openxmlformats.org/officeDocument/2006/relationships/image" Target="../media/image4.gif"/><Relationship Id="rId4" Type="http://schemas.openxmlformats.org/officeDocument/2006/relationships/image" Target="../media/image790.png"/></Relationships>
</file>

<file path=ppt/slides/_rels/slide193.xml.rels><?xml version="1.0" encoding="UTF-8" standalone="yes"?>
<Relationships xmlns="http://schemas.openxmlformats.org/package/2006/relationships"><Relationship Id="rId8" Type="http://schemas.openxmlformats.org/officeDocument/2006/relationships/image" Target="../media/image797.jpeg"/><Relationship Id="rId3" Type="http://schemas.openxmlformats.org/officeDocument/2006/relationships/image" Target="../media/image792.png"/><Relationship Id="rId7" Type="http://schemas.openxmlformats.org/officeDocument/2006/relationships/image" Target="../media/image796.jpeg"/><Relationship Id="rId2" Type="http://schemas.openxmlformats.org/officeDocument/2006/relationships/notesSlide" Target="../notesSlides/notesSlide192.xml"/><Relationship Id="rId1" Type="http://schemas.openxmlformats.org/officeDocument/2006/relationships/slideLayout" Target="../slideLayouts/slideLayout36.xml"/><Relationship Id="rId6" Type="http://schemas.openxmlformats.org/officeDocument/2006/relationships/image" Target="../media/image795.jpeg"/><Relationship Id="rId5" Type="http://schemas.openxmlformats.org/officeDocument/2006/relationships/image" Target="../media/image794.jpeg"/><Relationship Id="rId4" Type="http://schemas.openxmlformats.org/officeDocument/2006/relationships/image" Target="../media/image793.png"/><Relationship Id="rId9" Type="http://schemas.openxmlformats.org/officeDocument/2006/relationships/image" Target="../media/image798.png"/></Relationships>
</file>

<file path=ppt/slides/_rels/slide194.xml.rels><?xml version="1.0" encoding="UTF-8" standalone="yes"?>
<Relationships xmlns="http://schemas.openxmlformats.org/package/2006/relationships"><Relationship Id="rId3" Type="http://schemas.openxmlformats.org/officeDocument/2006/relationships/image" Target="../media/image799.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notesSlide" Target="../notesSlides/notesSlide194.xml"/><Relationship Id="rId1" Type="http://schemas.openxmlformats.org/officeDocument/2006/relationships/slideLayout" Target="../slideLayouts/slideLayout148.xml"/><Relationship Id="rId6" Type="http://schemas.openxmlformats.org/officeDocument/2006/relationships/image" Target="../media/image803.jpg"/><Relationship Id="rId5" Type="http://schemas.openxmlformats.org/officeDocument/2006/relationships/image" Target="../media/image802.jpeg"/><Relationship Id="rId4" Type="http://schemas.openxmlformats.org/officeDocument/2006/relationships/image" Target="../media/image801.png"/></Relationships>
</file>

<file path=ppt/slides/_rels/slide196.xml.rels><?xml version="1.0" encoding="UTF-8" standalone="yes"?>
<Relationships xmlns="http://schemas.openxmlformats.org/package/2006/relationships"><Relationship Id="rId8" Type="http://schemas.openxmlformats.org/officeDocument/2006/relationships/image" Target="../media/image809.jpeg"/><Relationship Id="rId3" Type="http://schemas.openxmlformats.org/officeDocument/2006/relationships/image" Target="../media/image804.jpeg"/><Relationship Id="rId7" Type="http://schemas.openxmlformats.org/officeDocument/2006/relationships/image" Target="../media/image808.jpeg"/><Relationship Id="rId12" Type="http://schemas.openxmlformats.org/officeDocument/2006/relationships/image" Target="../media/image813.jpeg"/><Relationship Id="rId2" Type="http://schemas.openxmlformats.org/officeDocument/2006/relationships/notesSlide" Target="../notesSlides/notesSlide195.xml"/><Relationship Id="rId1" Type="http://schemas.openxmlformats.org/officeDocument/2006/relationships/slideLayout" Target="../slideLayouts/slideLayout148.xml"/><Relationship Id="rId6" Type="http://schemas.openxmlformats.org/officeDocument/2006/relationships/image" Target="../media/image807.jpeg"/><Relationship Id="rId11" Type="http://schemas.openxmlformats.org/officeDocument/2006/relationships/image" Target="../media/image812.jpeg"/><Relationship Id="rId5" Type="http://schemas.openxmlformats.org/officeDocument/2006/relationships/image" Target="../media/image806.jpeg"/><Relationship Id="rId10" Type="http://schemas.openxmlformats.org/officeDocument/2006/relationships/image" Target="../media/image811.png"/><Relationship Id="rId4" Type="http://schemas.openxmlformats.org/officeDocument/2006/relationships/image" Target="../media/image805.jpeg"/><Relationship Id="rId9" Type="http://schemas.openxmlformats.org/officeDocument/2006/relationships/image" Target="../media/image810.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9.jpeg"/><Relationship Id="rId3" Type="http://schemas.openxmlformats.org/officeDocument/2006/relationships/image" Target="../media/image814.jpeg"/><Relationship Id="rId7" Type="http://schemas.openxmlformats.org/officeDocument/2006/relationships/image" Target="../media/image818.jpeg"/><Relationship Id="rId12" Type="http://schemas.openxmlformats.org/officeDocument/2006/relationships/image" Target="../media/image823.jpeg"/><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image" Target="../media/image817.jpeg"/><Relationship Id="rId11" Type="http://schemas.openxmlformats.org/officeDocument/2006/relationships/image" Target="../media/image822.jpeg"/><Relationship Id="rId5" Type="http://schemas.openxmlformats.org/officeDocument/2006/relationships/image" Target="../media/image816.jpeg"/><Relationship Id="rId10" Type="http://schemas.openxmlformats.org/officeDocument/2006/relationships/image" Target="../media/image821.jpeg"/><Relationship Id="rId4" Type="http://schemas.openxmlformats.org/officeDocument/2006/relationships/image" Target="../media/image815.jpeg"/><Relationship Id="rId9" Type="http://schemas.openxmlformats.org/officeDocument/2006/relationships/image" Target="../media/image820.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9.jpeg"/><Relationship Id="rId13" Type="http://schemas.openxmlformats.org/officeDocument/2006/relationships/image" Target="../media/image834.jpeg"/><Relationship Id="rId3" Type="http://schemas.openxmlformats.org/officeDocument/2006/relationships/image" Target="../media/image824.png"/><Relationship Id="rId7" Type="http://schemas.openxmlformats.org/officeDocument/2006/relationships/image" Target="../media/image828.png"/><Relationship Id="rId12" Type="http://schemas.openxmlformats.org/officeDocument/2006/relationships/image" Target="../media/image833.jpeg"/><Relationship Id="rId2" Type="http://schemas.openxmlformats.org/officeDocument/2006/relationships/notesSlide" Target="../notesSlides/notesSlide197.xml"/><Relationship Id="rId1" Type="http://schemas.openxmlformats.org/officeDocument/2006/relationships/slideLayout" Target="../slideLayouts/slideLayout7.xml"/><Relationship Id="rId6" Type="http://schemas.openxmlformats.org/officeDocument/2006/relationships/image" Target="../media/image827.jpeg"/><Relationship Id="rId11" Type="http://schemas.openxmlformats.org/officeDocument/2006/relationships/image" Target="../media/image832.jpeg"/><Relationship Id="rId5" Type="http://schemas.openxmlformats.org/officeDocument/2006/relationships/image" Target="../media/image826.jpeg"/><Relationship Id="rId10" Type="http://schemas.openxmlformats.org/officeDocument/2006/relationships/image" Target="../media/image831.png"/><Relationship Id="rId4" Type="http://schemas.openxmlformats.org/officeDocument/2006/relationships/image" Target="../media/image825.jpeg"/><Relationship Id="rId9" Type="http://schemas.openxmlformats.org/officeDocument/2006/relationships/image" Target="../media/image830.jpeg"/></Relationships>
</file>

<file path=ppt/slides/_rels/slide199.xml.rels><?xml version="1.0" encoding="UTF-8" standalone="yes"?>
<Relationships xmlns="http://schemas.openxmlformats.org/package/2006/relationships"><Relationship Id="rId8" Type="http://schemas.openxmlformats.org/officeDocument/2006/relationships/image" Target="../media/image838.jpeg"/><Relationship Id="rId13" Type="http://schemas.openxmlformats.org/officeDocument/2006/relationships/image" Target="../media/image843.jpeg"/><Relationship Id="rId18" Type="http://schemas.openxmlformats.org/officeDocument/2006/relationships/image" Target="../media/image847.jpeg"/><Relationship Id="rId3" Type="http://schemas.openxmlformats.org/officeDocument/2006/relationships/notesSlide" Target="../notesSlides/notesSlide198.xml"/><Relationship Id="rId21" Type="http://schemas.openxmlformats.org/officeDocument/2006/relationships/image" Target="../media/image849.png"/><Relationship Id="rId7" Type="http://schemas.openxmlformats.org/officeDocument/2006/relationships/image" Target="../media/image837.jpeg"/><Relationship Id="rId12" Type="http://schemas.openxmlformats.org/officeDocument/2006/relationships/image" Target="../media/image842.jpeg"/><Relationship Id="rId17" Type="http://schemas.openxmlformats.org/officeDocument/2006/relationships/image" Target="../media/image262.png"/><Relationship Id="rId2" Type="http://schemas.openxmlformats.org/officeDocument/2006/relationships/slideLayout" Target="../slideLayouts/slideLayout7.xml"/><Relationship Id="rId16" Type="http://schemas.openxmlformats.org/officeDocument/2006/relationships/image" Target="../media/image846.jpeg"/><Relationship Id="rId20" Type="http://schemas.openxmlformats.org/officeDocument/2006/relationships/image" Target="../media/image848.jpeg"/><Relationship Id="rId1" Type="http://schemas.openxmlformats.org/officeDocument/2006/relationships/themeOverride" Target="../theme/themeOverride18.xml"/><Relationship Id="rId6" Type="http://schemas.openxmlformats.org/officeDocument/2006/relationships/image" Target="../media/image20.png"/><Relationship Id="rId11" Type="http://schemas.openxmlformats.org/officeDocument/2006/relationships/image" Target="../media/image841.jpeg"/><Relationship Id="rId5" Type="http://schemas.openxmlformats.org/officeDocument/2006/relationships/image" Target="../media/image836.jpeg"/><Relationship Id="rId15" Type="http://schemas.openxmlformats.org/officeDocument/2006/relationships/image" Target="../media/image845.jpeg"/><Relationship Id="rId23" Type="http://schemas.openxmlformats.org/officeDocument/2006/relationships/image" Target="../media/image851.jpeg"/><Relationship Id="rId10" Type="http://schemas.openxmlformats.org/officeDocument/2006/relationships/image" Target="../media/image840.jpeg"/><Relationship Id="rId19" Type="http://schemas.openxmlformats.org/officeDocument/2006/relationships/image" Target="../media/image71.png"/><Relationship Id="rId4" Type="http://schemas.openxmlformats.org/officeDocument/2006/relationships/image" Target="../media/image835.gif"/><Relationship Id="rId9" Type="http://schemas.openxmlformats.org/officeDocument/2006/relationships/image" Target="../media/image839.jpeg"/><Relationship Id="rId14" Type="http://schemas.openxmlformats.org/officeDocument/2006/relationships/image" Target="../media/image844.jpeg"/><Relationship Id="rId22" Type="http://schemas.openxmlformats.org/officeDocument/2006/relationships/image" Target="../media/image850.jpeg"/></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52.jpe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855.jpeg"/><Relationship Id="rId5" Type="http://schemas.openxmlformats.org/officeDocument/2006/relationships/image" Target="../media/image854.jpeg"/><Relationship Id="rId4" Type="http://schemas.openxmlformats.org/officeDocument/2006/relationships/image" Target="../media/image853.png"/></Relationships>
</file>

<file path=ppt/slides/_rels/slide201.xml.rels><?xml version="1.0" encoding="UTF-8" standalone="yes"?>
<Relationships xmlns="http://schemas.openxmlformats.org/package/2006/relationships"><Relationship Id="rId8" Type="http://schemas.openxmlformats.org/officeDocument/2006/relationships/image" Target="../media/image861.png"/><Relationship Id="rId3" Type="http://schemas.openxmlformats.org/officeDocument/2006/relationships/image" Target="../media/image856.jpeg"/><Relationship Id="rId7" Type="http://schemas.openxmlformats.org/officeDocument/2006/relationships/image" Target="../media/image860.jpeg"/><Relationship Id="rId12" Type="http://schemas.openxmlformats.org/officeDocument/2006/relationships/image" Target="../media/image865.jpg"/><Relationship Id="rId2" Type="http://schemas.openxmlformats.org/officeDocument/2006/relationships/notesSlide" Target="../notesSlides/notesSlide200.xml"/><Relationship Id="rId1" Type="http://schemas.openxmlformats.org/officeDocument/2006/relationships/slideLayout" Target="../slideLayouts/slideLayout36.xml"/><Relationship Id="rId6" Type="http://schemas.openxmlformats.org/officeDocument/2006/relationships/image" Target="../media/image859.jpeg"/><Relationship Id="rId11" Type="http://schemas.openxmlformats.org/officeDocument/2006/relationships/image" Target="../media/image864.jpeg"/><Relationship Id="rId5" Type="http://schemas.openxmlformats.org/officeDocument/2006/relationships/image" Target="../media/image858.jpeg"/><Relationship Id="rId10" Type="http://schemas.openxmlformats.org/officeDocument/2006/relationships/image" Target="../media/image863.jpeg"/><Relationship Id="rId4" Type="http://schemas.openxmlformats.org/officeDocument/2006/relationships/image" Target="../media/image857.jpeg"/><Relationship Id="rId9" Type="http://schemas.openxmlformats.org/officeDocument/2006/relationships/image" Target="../media/image862.jpeg"/></Relationships>
</file>

<file path=ppt/slides/_rels/slide202.xml.rels><?xml version="1.0" encoding="UTF-8" standalone="yes"?>
<Relationships xmlns="http://schemas.openxmlformats.org/package/2006/relationships"><Relationship Id="rId3" Type="http://schemas.openxmlformats.org/officeDocument/2006/relationships/image" Target="../media/image866.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image" Target="../media/image867.png"/></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86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869.jpeg"/><Relationship Id="rId2" Type="http://schemas.openxmlformats.org/officeDocument/2006/relationships/notesSlide" Target="../notesSlides/notesSlide205.xml"/><Relationship Id="rId1" Type="http://schemas.openxmlformats.org/officeDocument/2006/relationships/slideLayout" Target="../slideLayouts/slideLayout180.xml"/></Relationships>
</file>

<file path=ppt/slides/_rels/slide208.xml.rels><?xml version="1.0" encoding="UTF-8" standalone="yes"?>
<Relationships xmlns="http://schemas.openxmlformats.org/package/2006/relationships"><Relationship Id="rId3" Type="http://schemas.openxmlformats.org/officeDocument/2006/relationships/image" Target="../media/image870.jpeg"/><Relationship Id="rId2" Type="http://schemas.openxmlformats.org/officeDocument/2006/relationships/notesSlide" Target="../notesSlides/notesSlide206.xml"/><Relationship Id="rId1" Type="http://schemas.openxmlformats.org/officeDocument/2006/relationships/slideLayout" Target="../slideLayouts/slideLayout180.xml"/></Relationships>
</file>

<file path=ppt/slides/_rels/slide2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2.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1.xml"/><Relationship Id="rId7"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180.xml"/><Relationship Id="rId1" Type="http://schemas.openxmlformats.org/officeDocument/2006/relationships/themeOverride" Target="../theme/themeOverride19.xml"/><Relationship Id="rId4" Type="http://schemas.openxmlformats.org/officeDocument/2006/relationships/image" Target="../media/image871.jpeg"/></Relationships>
</file>

<file path=ppt/slides/_rels/slide211.xml.rels><?xml version="1.0" encoding="UTF-8" standalone="yes"?>
<Relationships xmlns="http://schemas.openxmlformats.org/package/2006/relationships"><Relationship Id="rId3" Type="http://schemas.openxmlformats.org/officeDocument/2006/relationships/image" Target="../media/image872.jpeg"/><Relationship Id="rId2" Type="http://schemas.openxmlformats.org/officeDocument/2006/relationships/notesSlide" Target="../notesSlides/notesSlide209.xml"/><Relationship Id="rId1" Type="http://schemas.openxmlformats.org/officeDocument/2006/relationships/slideLayout" Target="../slideLayouts/slideLayout100.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61.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66.jpeg"/><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35.xml"/><Relationship Id="rId6" Type="http://schemas.openxmlformats.org/officeDocument/2006/relationships/image" Target="../media/image44.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36.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3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jpeg"/><Relationship Id="rId4" Type="http://schemas.openxmlformats.org/officeDocument/2006/relationships/image" Target="../media/image83.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1.xml"/><Relationship Id="rId7"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hemeOverride" Target="../theme/themeOverride7.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32.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36.xml"/><Relationship Id="rId1" Type="http://schemas.openxmlformats.org/officeDocument/2006/relationships/themeOverride" Target="../theme/themeOverride8.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notesSlide" Target="../notesSlides/notesSlide38.xml"/><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png"/></Relationships>
</file>

<file path=ppt/slides/_rels/slide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45.xml"/><Relationship Id="rId6" Type="http://schemas.openxmlformats.org/officeDocument/2006/relationships/image" Target="../media/image110.png"/><Relationship Id="rId5" Type="http://schemas.openxmlformats.org/officeDocument/2006/relationships/image" Target="../media/image117.jpe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0.xml"/><Relationship Id="rId1" Type="http://schemas.openxmlformats.org/officeDocument/2006/relationships/slideLayout" Target="../slideLayouts/slideLayout35.xml"/><Relationship Id="rId5" Type="http://schemas.openxmlformats.org/officeDocument/2006/relationships/image" Target="../media/image119.jpg"/><Relationship Id="rId4" Type="http://schemas.openxmlformats.org/officeDocument/2006/relationships/image" Target="../media/image110.png"/></Relationships>
</file>

<file path=ppt/slides/_rels/slide4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2.xml"/><Relationship Id="rId1" Type="http://schemas.openxmlformats.org/officeDocument/2006/relationships/slideLayout" Target="../slideLayouts/slideLayout132.xml"/><Relationship Id="rId5" Type="http://schemas.openxmlformats.org/officeDocument/2006/relationships/image" Target="../media/image126.pn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notesSlide" Target="../notesSlides/notesSlide43.xml"/><Relationship Id="rId7" Type="http://schemas.openxmlformats.org/officeDocument/2006/relationships/image" Target="../media/image130.jpeg"/><Relationship Id="rId2" Type="http://schemas.openxmlformats.org/officeDocument/2006/relationships/slideLayout" Target="../slideLayouts/slideLayout211.xml"/><Relationship Id="rId1" Type="http://schemas.openxmlformats.org/officeDocument/2006/relationships/themeOverride" Target="../theme/themeOverride9.xml"/><Relationship Id="rId6" Type="http://schemas.openxmlformats.org/officeDocument/2006/relationships/image" Target="../media/image129.jpeg"/><Relationship Id="rId11" Type="http://schemas.openxmlformats.org/officeDocument/2006/relationships/image" Target="../media/image134.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png"/><Relationship Id="rId9" Type="http://schemas.openxmlformats.org/officeDocument/2006/relationships/image" Target="../media/image132.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jpeg"/></Relationships>
</file>

<file path=ppt/slides/_rels/slide45.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jpeg"/><Relationship Id="rId9" Type="http://schemas.openxmlformats.org/officeDocument/2006/relationships/image" Target="../media/image146.jpeg"/></Relationships>
</file>

<file path=ppt/slides/_rels/slide4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9.xml"/><Relationship Id="rId1" Type="http://schemas.openxmlformats.org/officeDocument/2006/relationships/slideLayout" Target="../slideLayouts/slideLayout68.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jpeg"/><Relationship Id="rId2" Type="http://schemas.openxmlformats.org/officeDocument/2006/relationships/slideLayout" Target="../slideLayouts/slideLayout6.xml"/><Relationship Id="rId1" Type="http://schemas.openxmlformats.org/officeDocument/2006/relationships/themeOverride" Target="../theme/themeOverride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56.png"/><Relationship Id="rId4" Type="http://schemas.openxmlformats.org/officeDocument/2006/relationships/image" Target="../media/image155.jp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4.xml"/><Relationship Id="rId1" Type="http://schemas.openxmlformats.org/officeDocument/2006/relationships/slideLayout" Target="../slideLayouts/slideLayout36.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5.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0.png"/><Relationship Id="rId5" Type="http://schemas.openxmlformats.org/officeDocument/2006/relationships/image" Target="../media/image169.jpeg"/><Relationship Id="rId4" Type="http://schemas.openxmlformats.org/officeDocument/2006/relationships/image" Target="../media/image168.jpeg"/></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10.png"/><Relationship Id="rId4" Type="http://schemas.openxmlformats.org/officeDocument/2006/relationships/image" Target="../media/image172.jpeg"/></Relationships>
</file>

<file path=ppt/slides/_rels/slide5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jpe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77.jpeg"/><Relationship Id="rId11" Type="http://schemas.openxmlformats.org/officeDocument/2006/relationships/image" Target="../media/image182.png"/><Relationship Id="rId5" Type="http://schemas.openxmlformats.org/officeDocument/2006/relationships/image" Target="../media/image176.png"/><Relationship Id="rId10" Type="http://schemas.openxmlformats.org/officeDocument/2006/relationships/image" Target="../media/image181.png"/><Relationship Id="rId4" Type="http://schemas.openxmlformats.org/officeDocument/2006/relationships/image" Target="../media/image175.jpeg"/><Relationship Id="rId9" Type="http://schemas.openxmlformats.org/officeDocument/2006/relationships/image" Target="../media/image180.png"/></Relationships>
</file>

<file path=ppt/slides/_rels/slide58.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0.xml"/><Relationship Id="rId1" Type="http://schemas.openxmlformats.org/officeDocument/2006/relationships/slideLayout" Target="../slideLayouts/slideLayout122.xml"/></Relationships>
</file>

<file path=ppt/slides/_rels/slide6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63.xml.rels><?xml version="1.0" encoding="UTF-8" standalone="yes"?>
<Relationships xmlns="http://schemas.openxmlformats.org/package/2006/relationships"><Relationship Id="rId8" Type="http://schemas.openxmlformats.org/officeDocument/2006/relationships/image" Target="../media/image197.jpeg"/><Relationship Id="rId3" Type="http://schemas.openxmlformats.org/officeDocument/2006/relationships/image" Target="../media/image192.png"/><Relationship Id="rId7" Type="http://schemas.openxmlformats.org/officeDocument/2006/relationships/image" Target="../media/image196.jpe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64.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png"/><Relationship Id="rId7" Type="http://schemas.openxmlformats.org/officeDocument/2006/relationships/image" Target="../media/image202.jpeg"/><Relationship Id="rId2" Type="http://schemas.openxmlformats.org/officeDocument/2006/relationships/notesSlide" Target="../notesSlides/notesSlide64.xml"/><Relationship Id="rId1" Type="http://schemas.openxmlformats.org/officeDocument/2006/relationships/slideLayout" Target="../slideLayouts/slideLayout35.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jpeg"/></Relationships>
</file>

<file path=ppt/slides/_rels/slide65.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notesSlide" Target="../notesSlides/notesSlide65.xml"/><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slideLayout" Target="../slideLayouts/slideLayout23.xml"/><Relationship Id="rId1" Type="http://schemas.openxmlformats.org/officeDocument/2006/relationships/themeOverride" Target="../theme/themeOverride10.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5" Type="http://schemas.openxmlformats.org/officeDocument/2006/relationships/image" Target="../media/image215.wmf"/><Relationship Id="rId10" Type="http://schemas.openxmlformats.org/officeDocument/2006/relationships/image" Target="../media/image210.jpeg"/><Relationship Id="rId4" Type="http://schemas.openxmlformats.org/officeDocument/2006/relationships/image" Target="../media/image204.jpeg"/><Relationship Id="rId9" Type="http://schemas.openxmlformats.org/officeDocument/2006/relationships/image" Target="../media/image209.jpeg"/><Relationship Id="rId14" Type="http://schemas.openxmlformats.org/officeDocument/2006/relationships/image" Target="../media/image214.jpeg"/></Relationships>
</file>

<file path=ppt/slides/_rels/slide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217.jpeg"/></Relationships>
</file>

<file path=ppt/slides/_rels/slide67.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7.xml"/><Relationship Id="rId1" Type="http://schemas.openxmlformats.org/officeDocument/2006/relationships/slideLayout" Target="../slideLayouts/slideLayout35.xml"/><Relationship Id="rId5" Type="http://schemas.openxmlformats.org/officeDocument/2006/relationships/image" Target="../media/image220.jpeg"/><Relationship Id="rId4" Type="http://schemas.openxmlformats.org/officeDocument/2006/relationships/image" Target="../media/image219.png"/></Relationships>
</file>

<file path=ppt/slides/_rels/slide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5.xml"/><Relationship Id="rId1" Type="http://schemas.openxmlformats.org/officeDocument/2006/relationships/themeOverride" Target="../theme/themeOverride11.xml"/><Relationship Id="rId5" Type="http://schemas.openxmlformats.org/officeDocument/2006/relationships/image" Target="../media/image222.png"/><Relationship Id="rId4" Type="http://schemas.openxmlformats.org/officeDocument/2006/relationships/image" Target="../media/image218.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7" Type="http://schemas.openxmlformats.org/officeDocument/2006/relationships/image" Target="../media/image227.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226.png"/><Relationship Id="rId5" Type="http://schemas.openxmlformats.org/officeDocument/2006/relationships/image" Target="../media/image225.jpeg"/><Relationship Id="rId4" Type="http://schemas.openxmlformats.org/officeDocument/2006/relationships/image" Target="../media/image224.pn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7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72.xml"/><Relationship Id="rId1" Type="http://schemas.openxmlformats.org/officeDocument/2006/relationships/slideLayout" Target="../slideLayouts/slideLayout67.xml"/><Relationship Id="rId5" Type="http://schemas.openxmlformats.org/officeDocument/2006/relationships/image" Target="../media/image234.png"/><Relationship Id="rId4" Type="http://schemas.openxmlformats.org/officeDocument/2006/relationships/image" Target="../media/image233.jpeg"/></Relationships>
</file>

<file path=ppt/slides/_rels/slide7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73.xml"/><Relationship Id="rId1" Type="http://schemas.openxmlformats.org/officeDocument/2006/relationships/slideLayout" Target="../slideLayouts/slideLayout36.xml"/><Relationship Id="rId5" Type="http://schemas.openxmlformats.org/officeDocument/2006/relationships/image" Target="../media/image237.jpeg"/><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74.xml"/><Relationship Id="rId1" Type="http://schemas.openxmlformats.org/officeDocument/2006/relationships/slideLayout" Target="../slideLayouts/slideLayout196.xml"/><Relationship Id="rId6" Type="http://schemas.openxmlformats.org/officeDocument/2006/relationships/image" Target="../media/image241.jpeg"/><Relationship Id="rId5" Type="http://schemas.openxmlformats.org/officeDocument/2006/relationships/image" Target="../media/image240.png"/><Relationship Id="rId4" Type="http://schemas.openxmlformats.org/officeDocument/2006/relationships/image" Target="../media/image239.png"/><Relationship Id="rId9" Type="http://schemas.openxmlformats.org/officeDocument/2006/relationships/image" Target="../media/image244.png"/></Relationships>
</file>

<file path=ppt/slides/_rels/slide7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75.xml"/><Relationship Id="rId1" Type="http://schemas.openxmlformats.org/officeDocument/2006/relationships/slideLayout" Target="../slideLayouts/slideLayout196.xml"/><Relationship Id="rId6" Type="http://schemas.openxmlformats.org/officeDocument/2006/relationships/image" Target="../media/image248.jpg"/><Relationship Id="rId5" Type="http://schemas.openxmlformats.org/officeDocument/2006/relationships/image" Target="../media/image247.jpeg"/><Relationship Id="rId4" Type="http://schemas.openxmlformats.org/officeDocument/2006/relationships/image" Target="../media/image246.jpg"/></Relationships>
</file>

<file path=ppt/slides/_rels/slide76.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76.xml"/><Relationship Id="rId1" Type="http://schemas.openxmlformats.org/officeDocument/2006/relationships/slideLayout" Target="../slideLayouts/slideLayout84.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7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77.xml"/><Relationship Id="rId1" Type="http://schemas.openxmlformats.org/officeDocument/2006/relationships/slideLayout" Target="../slideLayouts/slideLayout180.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jpeg"/></Relationships>
</file>

<file path=ppt/slides/_rels/slide78.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78.xml"/><Relationship Id="rId1" Type="http://schemas.openxmlformats.org/officeDocument/2006/relationships/slideLayout" Target="../slideLayouts/slideLayout180.xml"/><Relationship Id="rId6" Type="http://schemas.openxmlformats.org/officeDocument/2006/relationships/image" Target="../media/image260.jpeg"/><Relationship Id="rId5" Type="http://schemas.openxmlformats.org/officeDocument/2006/relationships/image" Target="../media/image259.jpeg"/><Relationship Id="rId4" Type="http://schemas.openxmlformats.org/officeDocument/2006/relationships/image" Target="../media/image258.jpeg"/></Relationships>
</file>

<file path=ppt/slides/_rels/slide79.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80.xml"/><Relationship Id="rId1" Type="http://schemas.openxmlformats.org/officeDocument/2006/relationships/slideLayout" Target="../slideLayouts/slideLayout33.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png"/></Relationships>
</file>

<file path=ppt/slides/_rels/slide81.xml.rels><?xml version="1.0" encoding="UTF-8" standalone="yes"?>
<Relationships xmlns="http://schemas.openxmlformats.org/package/2006/relationships"><Relationship Id="rId8" Type="http://schemas.openxmlformats.org/officeDocument/2006/relationships/image" Target="../media/image215.wmf"/><Relationship Id="rId3" Type="http://schemas.openxmlformats.org/officeDocument/2006/relationships/image" Target="../media/image266.png"/><Relationship Id="rId7" Type="http://schemas.openxmlformats.org/officeDocument/2006/relationships/image" Target="../media/image270.jpeg"/><Relationship Id="rId12" Type="http://schemas.openxmlformats.org/officeDocument/2006/relationships/image" Target="../media/image274.png"/><Relationship Id="rId2" Type="http://schemas.openxmlformats.org/officeDocument/2006/relationships/notesSlide" Target="../notesSlides/notesSlide81.xml"/><Relationship Id="rId1" Type="http://schemas.openxmlformats.org/officeDocument/2006/relationships/slideLayout" Target="../slideLayouts/slideLayout36.xml"/><Relationship Id="rId6" Type="http://schemas.openxmlformats.org/officeDocument/2006/relationships/image" Target="../media/image269.png"/><Relationship Id="rId11" Type="http://schemas.openxmlformats.org/officeDocument/2006/relationships/image" Target="../media/image273.png"/><Relationship Id="rId5" Type="http://schemas.openxmlformats.org/officeDocument/2006/relationships/image" Target="../media/image268.jpeg"/><Relationship Id="rId10" Type="http://schemas.openxmlformats.org/officeDocument/2006/relationships/image" Target="../media/image272.jpeg"/><Relationship Id="rId4" Type="http://schemas.openxmlformats.org/officeDocument/2006/relationships/image" Target="../media/image267.png"/><Relationship Id="rId9" Type="http://schemas.openxmlformats.org/officeDocument/2006/relationships/image" Target="../media/image271.jpeg"/></Relationships>
</file>

<file path=ppt/slides/_rels/slide82.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275.jpeg"/><Relationship Id="rId7" Type="http://schemas.openxmlformats.org/officeDocument/2006/relationships/image" Target="../media/image279.png"/><Relationship Id="rId12" Type="http://schemas.openxmlformats.org/officeDocument/2006/relationships/image" Target="../media/image283.jpeg"/><Relationship Id="rId2" Type="http://schemas.openxmlformats.org/officeDocument/2006/relationships/notesSlide" Target="../notesSlides/notesSlide82.xml"/><Relationship Id="rId1" Type="http://schemas.openxmlformats.org/officeDocument/2006/relationships/slideLayout" Target="../slideLayouts/slideLayout36.xml"/><Relationship Id="rId6" Type="http://schemas.openxmlformats.org/officeDocument/2006/relationships/image" Target="../media/image278.jpeg"/><Relationship Id="rId11" Type="http://schemas.openxmlformats.org/officeDocument/2006/relationships/image" Target="../media/image282.jpeg"/><Relationship Id="rId5" Type="http://schemas.openxmlformats.org/officeDocument/2006/relationships/image" Target="../media/image277.png"/><Relationship Id="rId10" Type="http://schemas.openxmlformats.org/officeDocument/2006/relationships/image" Target="../media/image262.png"/><Relationship Id="rId4" Type="http://schemas.openxmlformats.org/officeDocument/2006/relationships/image" Target="../media/image276.jpeg"/><Relationship Id="rId9" Type="http://schemas.openxmlformats.org/officeDocument/2006/relationships/image" Target="../media/image281.png"/></Relationships>
</file>

<file path=ppt/slides/_rels/slide8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83.xml"/><Relationship Id="rId1" Type="http://schemas.openxmlformats.org/officeDocument/2006/relationships/slideLayout" Target="../slideLayouts/slideLayout36.xml"/><Relationship Id="rId5" Type="http://schemas.openxmlformats.org/officeDocument/2006/relationships/image" Target="../media/image285.jpeg"/><Relationship Id="rId4" Type="http://schemas.openxmlformats.org/officeDocument/2006/relationships/image" Target="../media/image262.png"/></Relationships>
</file>

<file path=ppt/slides/_rels/slide84.xml.rels><?xml version="1.0" encoding="UTF-8" standalone="yes"?>
<Relationships xmlns="http://schemas.openxmlformats.org/package/2006/relationships"><Relationship Id="rId3" Type="http://schemas.openxmlformats.org/officeDocument/2006/relationships/image" Target="../media/image286.jpeg"/><Relationship Id="rId7" Type="http://schemas.openxmlformats.org/officeDocument/2006/relationships/image" Target="../media/image290.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89.jpeg"/><Relationship Id="rId5" Type="http://schemas.openxmlformats.org/officeDocument/2006/relationships/image" Target="../media/image288.png"/><Relationship Id="rId4" Type="http://schemas.openxmlformats.org/officeDocument/2006/relationships/image" Target="../media/image287.jpeg"/></Relationships>
</file>

<file path=ppt/slides/_rels/slide85.xml.rels><?xml version="1.0" encoding="UTF-8" standalone="yes"?>
<Relationships xmlns="http://schemas.openxmlformats.org/package/2006/relationships"><Relationship Id="rId3" Type="http://schemas.openxmlformats.org/officeDocument/2006/relationships/image" Target="../media/image291.jpg"/><Relationship Id="rId7" Type="http://schemas.openxmlformats.org/officeDocument/2006/relationships/image" Target="../media/image295.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294.jpg"/><Relationship Id="rId5" Type="http://schemas.openxmlformats.org/officeDocument/2006/relationships/image" Target="../media/image293.png"/><Relationship Id="rId4" Type="http://schemas.openxmlformats.org/officeDocument/2006/relationships/image" Target="../media/image292.png"/></Relationships>
</file>

<file path=ppt/slides/_rels/slide8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86.xml"/><Relationship Id="rId1" Type="http://schemas.openxmlformats.org/officeDocument/2006/relationships/slideLayout" Target="../slideLayouts/slideLayout36.xml"/><Relationship Id="rId6" Type="http://schemas.openxmlformats.org/officeDocument/2006/relationships/image" Target="../media/image299.jpeg"/><Relationship Id="rId5" Type="http://schemas.openxmlformats.org/officeDocument/2006/relationships/image" Target="../media/image298.jpeg"/><Relationship Id="rId4" Type="http://schemas.openxmlformats.org/officeDocument/2006/relationships/image" Target="../media/image297.jpeg"/></Relationships>
</file>

<file path=ppt/slides/_rels/slide87.xml.rels><?xml version="1.0" encoding="UTF-8" standalone="yes"?>
<Relationships xmlns="http://schemas.openxmlformats.org/package/2006/relationships"><Relationship Id="rId3" Type="http://schemas.openxmlformats.org/officeDocument/2006/relationships/image" Target="../media/image300.png"/><Relationship Id="rId7" Type="http://schemas.openxmlformats.org/officeDocument/2006/relationships/image" Target="../media/image304.jpg"/><Relationship Id="rId2" Type="http://schemas.openxmlformats.org/officeDocument/2006/relationships/notesSlide" Target="../notesSlides/notesSlide87.xml"/><Relationship Id="rId1" Type="http://schemas.openxmlformats.org/officeDocument/2006/relationships/slideLayout" Target="../slideLayouts/slideLayout36.xml"/><Relationship Id="rId6" Type="http://schemas.openxmlformats.org/officeDocument/2006/relationships/image" Target="../media/image303.jpeg"/><Relationship Id="rId5" Type="http://schemas.openxmlformats.org/officeDocument/2006/relationships/image" Target="../media/image302.png"/><Relationship Id="rId4" Type="http://schemas.openxmlformats.org/officeDocument/2006/relationships/image" Target="../media/image301.png"/></Relationships>
</file>

<file path=ppt/slides/_rels/slide88.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305.png"/><Relationship Id="rId7" Type="http://schemas.openxmlformats.org/officeDocument/2006/relationships/image" Target="../media/image309.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89.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311.jpg"/><Relationship Id="rId7" Type="http://schemas.openxmlformats.org/officeDocument/2006/relationships/image" Target="../media/image315.png"/><Relationship Id="rId2" Type="http://schemas.openxmlformats.org/officeDocument/2006/relationships/notesSlide" Target="../notesSlides/notesSlide89.xml"/><Relationship Id="rId1" Type="http://schemas.openxmlformats.org/officeDocument/2006/relationships/slideLayout" Target="../slideLayouts/slideLayout36.xml"/><Relationship Id="rId6" Type="http://schemas.openxmlformats.org/officeDocument/2006/relationships/image" Target="../media/image314.jpeg"/><Relationship Id="rId5" Type="http://schemas.openxmlformats.org/officeDocument/2006/relationships/image" Target="../media/image313.jpeg"/><Relationship Id="rId4" Type="http://schemas.openxmlformats.org/officeDocument/2006/relationships/image" Target="../media/image3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90.xml"/><Relationship Id="rId1" Type="http://schemas.openxmlformats.org/officeDocument/2006/relationships/slideLayout" Target="../slideLayouts/slideLayout36.xml"/><Relationship Id="rId6" Type="http://schemas.openxmlformats.org/officeDocument/2006/relationships/image" Target="../media/image320.jpeg"/><Relationship Id="rId5" Type="http://schemas.openxmlformats.org/officeDocument/2006/relationships/image" Target="../media/image319.png"/><Relationship Id="rId4" Type="http://schemas.openxmlformats.org/officeDocument/2006/relationships/image" Target="../media/image318.jpg"/></Relationships>
</file>

<file path=ppt/slides/_rels/slide91.xml.rels><?xml version="1.0" encoding="UTF-8" standalone="yes"?>
<Relationships xmlns="http://schemas.openxmlformats.org/package/2006/relationships"><Relationship Id="rId8" Type="http://schemas.openxmlformats.org/officeDocument/2006/relationships/image" Target="../media/image326.png"/><Relationship Id="rId3" Type="http://schemas.openxmlformats.org/officeDocument/2006/relationships/image" Target="../media/image321.jpeg"/><Relationship Id="rId7" Type="http://schemas.openxmlformats.org/officeDocument/2006/relationships/image" Target="../media/image325.png"/><Relationship Id="rId2" Type="http://schemas.openxmlformats.org/officeDocument/2006/relationships/notesSlide" Target="../notesSlides/notesSlide91.xml"/><Relationship Id="rId1" Type="http://schemas.openxmlformats.org/officeDocument/2006/relationships/slideLayout" Target="../slideLayouts/slideLayout36.xml"/><Relationship Id="rId6" Type="http://schemas.openxmlformats.org/officeDocument/2006/relationships/image" Target="../media/image324.jpeg"/><Relationship Id="rId5" Type="http://schemas.openxmlformats.org/officeDocument/2006/relationships/image" Target="../media/image323.jpeg"/><Relationship Id="rId4" Type="http://schemas.openxmlformats.org/officeDocument/2006/relationships/image" Target="../media/image322.jpeg"/></Relationships>
</file>

<file path=ppt/slides/_rels/slide92.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329.png"/></Relationships>
</file>

<file path=ppt/slides/_rels/slide9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335.jpeg"/><Relationship Id="rId5" Type="http://schemas.openxmlformats.org/officeDocument/2006/relationships/image" Target="../media/image334.jpeg"/><Relationship Id="rId4" Type="http://schemas.openxmlformats.org/officeDocument/2006/relationships/image" Target="../media/image333.jpeg"/></Relationships>
</file>

<file path=ppt/slides/_rels/slide97.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338.jpeg"/><Relationship Id="rId4" Type="http://schemas.openxmlformats.org/officeDocument/2006/relationships/image" Target="../media/image337.jpeg"/></Relationships>
</file>

<file path=ppt/slides/_rels/slide98.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34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64.xml"/><Relationship Id="rId1" Type="http://schemas.openxmlformats.org/officeDocument/2006/relationships/themeOverride" Target="../theme/themeOverride12.xml"/><Relationship Id="rId5" Type="http://schemas.openxmlformats.org/officeDocument/2006/relationships/image" Target="../media/image262.png"/><Relationship Id="rId4" Type="http://schemas.openxmlformats.org/officeDocument/2006/relationships/image" Target="../media/image2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66A658D-4211-912A-434E-35088A74E23F}"/>
              </a:ext>
            </a:extLst>
          </p:cNvPr>
          <p:cNvPicPr>
            <a:picLocks noChangeAspect="1"/>
          </p:cNvPicPr>
          <p:nvPr/>
        </p:nvPicPr>
        <p:blipFill>
          <a:blip r:embed="rId4">
            <a:extLst>
              <a:ext uri="{28A0092B-C50C-407E-A947-70E740481C1C}">
                <a14:useLocalDpi xmlns:a14="http://schemas.microsoft.com/office/drawing/2010/main" val="0"/>
              </a:ext>
            </a:extLst>
          </a:blip>
          <a:srcRect b="9456"/>
          <a:stretch>
            <a:fillRect/>
          </a:stretch>
        </p:blipFill>
        <p:spPr bwMode="auto">
          <a:xfrm>
            <a:off x="300038" y="330994"/>
            <a:ext cx="8543925" cy="61960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2756" name="TextBox 8">
            <a:extLst>
              <a:ext uri="{FF2B5EF4-FFF2-40B4-BE49-F238E27FC236}">
                <a16:creationId xmlns:a16="http://schemas.microsoft.com/office/drawing/2014/main" id="{765CEA03-CB8B-26EB-0172-7C6A32D8405F}"/>
              </a:ext>
            </a:extLst>
          </p:cNvPr>
          <p:cNvSpPr txBox="1">
            <a:spLocks noChangeArrowheads="1"/>
          </p:cNvSpPr>
          <p:nvPr/>
        </p:nvSpPr>
        <p:spPr bwMode="auto">
          <a:xfrm>
            <a:off x="5008563" y="5048250"/>
            <a:ext cx="3103562" cy="954088"/>
          </a:xfrm>
          <a:prstGeom prst="rect">
            <a:avLst/>
          </a:prstGeom>
          <a:solidFill>
            <a:schemeClr val="accent4"/>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800" b="1" dirty="0">
                <a:solidFill>
                  <a:srgbClr val="000000"/>
                </a:solidFill>
              </a:rPr>
              <a:t>Short  version                   for the </a:t>
            </a:r>
            <a:r>
              <a:rPr lang="fr-CH" altLang="it-CH" sz="2800" b="1" dirty="0" err="1">
                <a:solidFill>
                  <a:srgbClr val="000000"/>
                </a:solidFill>
              </a:rPr>
              <a:t>school</a:t>
            </a:r>
            <a:r>
              <a:rPr lang="fr-CH" altLang="it-CH" sz="2800" b="1" dirty="0">
                <a:solidFill>
                  <a:srgbClr val="000000"/>
                </a:solidFill>
              </a:rPr>
              <a:t>.</a:t>
            </a:r>
            <a:endParaRPr lang="it-IT" altLang="it-CH" sz="2800" b="1" dirty="0">
              <a:solidFill>
                <a:srgbClr val="000000"/>
              </a:solidFill>
            </a:endParaRPr>
          </a:p>
        </p:txBody>
      </p:sp>
      <p:sp>
        <p:nvSpPr>
          <p:cNvPr id="2" name="Text Box 6">
            <a:extLst>
              <a:ext uri="{FF2B5EF4-FFF2-40B4-BE49-F238E27FC236}">
                <a16:creationId xmlns:a16="http://schemas.microsoft.com/office/drawing/2014/main" id="{7A195E6C-58E2-7E7A-4A97-399BE13A4702}"/>
              </a:ext>
            </a:extLst>
          </p:cNvPr>
          <p:cNvSpPr txBox="1">
            <a:spLocks noChangeArrowheads="1"/>
          </p:cNvSpPr>
          <p:nvPr/>
        </p:nvSpPr>
        <p:spPr bwMode="auto">
          <a:xfrm>
            <a:off x="4908550" y="992188"/>
            <a:ext cx="34559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4000" b="1">
                <a:solidFill>
                  <a:srgbClr val="000000"/>
                </a:solidFill>
                <a:latin typeface="Arial Black" panose="020B0A04020102020204" pitchFamily="34" charset="0"/>
              </a:rPr>
              <a:t>HISTORY OF </a:t>
            </a:r>
            <a:endParaRPr lang="it-IT" altLang="it-CH" sz="4000" b="1">
              <a:solidFill>
                <a:srgbClr val="000000"/>
              </a:solidFill>
              <a:latin typeface="Arial Black" panose="020B0A04020102020204" pitchFamily="34" charset="0"/>
            </a:endParaRPr>
          </a:p>
        </p:txBody>
      </p:sp>
      <p:sp>
        <p:nvSpPr>
          <p:cNvPr id="202757" name="CasellaDiTesto 1">
            <a:extLst>
              <a:ext uri="{FF2B5EF4-FFF2-40B4-BE49-F238E27FC236}">
                <a16:creationId xmlns:a16="http://schemas.microsoft.com/office/drawing/2014/main" id="{749165AD-9DC6-93AB-8A43-774BBD3F83C0}"/>
              </a:ext>
            </a:extLst>
          </p:cNvPr>
          <p:cNvSpPr txBox="1">
            <a:spLocks noChangeArrowheads="1"/>
          </p:cNvSpPr>
          <p:nvPr/>
        </p:nvSpPr>
        <p:spPr bwMode="auto">
          <a:xfrm>
            <a:off x="4924425" y="4157663"/>
            <a:ext cx="3271838"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000" b="1">
                <a:solidFill>
                  <a:srgbClr val="000000"/>
                </a:solidFill>
                <a:latin typeface="Arial Black" panose="020B0A04020102020204" pitchFamily="34" charset="0"/>
              </a:rPr>
              <a:t>IN IMAGES</a:t>
            </a:r>
          </a:p>
        </p:txBody>
      </p:sp>
      <p:pic>
        <p:nvPicPr>
          <p:cNvPr id="12" name="Picture 4" descr="C:\Users\Enrico\Desktop\4 map.jpg">
            <a:extLst>
              <a:ext uri="{FF2B5EF4-FFF2-40B4-BE49-F238E27FC236}">
                <a16:creationId xmlns:a16="http://schemas.microsoft.com/office/drawing/2014/main" id="{336207B9-478D-0754-2D2D-F2B2EE66E102}"/>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sp>
        <p:nvSpPr>
          <p:cNvPr id="79880" name="Text Box 5">
            <a:extLst>
              <a:ext uri="{FF2B5EF4-FFF2-40B4-BE49-F238E27FC236}">
                <a16:creationId xmlns:a16="http://schemas.microsoft.com/office/drawing/2014/main" id="{181E7CE8-DDF3-DA04-CA4B-392B6B9A1C2C}"/>
              </a:ext>
            </a:extLst>
          </p:cNvPr>
          <p:cNvSpPr txBox="1">
            <a:spLocks noChangeArrowheads="1"/>
          </p:cNvSpPr>
          <p:nvPr/>
        </p:nvSpPr>
        <p:spPr bwMode="auto">
          <a:xfrm>
            <a:off x="827088" y="2801938"/>
            <a:ext cx="7445375"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PALESTINE</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pic>
        <p:nvPicPr>
          <p:cNvPr id="14" name="Picture 3" descr="bandiera palestinese">
            <a:extLst>
              <a:ext uri="{FF2B5EF4-FFF2-40B4-BE49-F238E27FC236}">
                <a16:creationId xmlns:a16="http://schemas.microsoft.com/office/drawing/2014/main" id="{33D4EABC-1BA3-96A2-522F-3F8AC115EA2A}"/>
              </a:ext>
            </a:extLst>
          </p:cNvPr>
          <p:cNvPicPr>
            <a:picLocks noChangeAspect="1" noChangeArrowheads="1"/>
          </p:cNvPicPr>
          <p:nvPr/>
        </p:nvPicPr>
        <p:blipFill>
          <a:blip r:embed="rId6">
            <a:lum bright="-10000" contrast="10000"/>
          </a:blip>
          <a:srcRect/>
          <a:stretch>
            <a:fillRect/>
          </a:stretch>
        </p:blipFill>
        <p:spPr bwMode="auto">
          <a:xfrm>
            <a:off x="852488" y="803275"/>
            <a:ext cx="3384550" cy="1703388"/>
          </a:xfrm>
          <a:prstGeom prst="rect">
            <a:avLst/>
          </a:prstGeom>
          <a:ln w="9525">
            <a:solidFill>
              <a:schemeClr val="accent4">
                <a:lumMod val="10000"/>
              </a:schemeClr>
            </a:solidFill>
          </a:ln>
          <a:effectLst>
            <a:outerShdw blurRad="292100" dist="139700" dir="2700000" algn="tl" rotWithShape="0">
              <a:srgbClr val="333333">
                <a:alpha val="65000"/>
              </a:srgbClr>
            </a:outerShdw>
          </a:effectLst>
        </p:spPr>
      </p:pic>
      <p:pic>
        <p:nvPicPr>
          <p:cNvPr id="202761" name="Picture 4">
            <a:extLst>
              <a:ext uri="{FF2B5EF4-FFF2-40B4-BE49-F238E27FC236}">
                <a16:creationId xmlns:a16="http://schemas.microsoft.com/office/drawing/2014/main" id="{0F76DC34-6DDC-4E80-3419-23CA4E1988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2873375"/>
            <a:ext cx="7699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3BD9E5DB-448C-BD5B-5EBD-AFCED5B0FF96}"/>
              </a:ext>
            </a:extLst>
          </p:cNvPr>
          <p:cNvSpPr>
            <a:spLocks noGrp="1"/>
          </p:cNvSpPr>
          <p:nvPr>
            <p:ph type="sldNum" sz="quarter" idx="12"/>
          </p:nvPr>
        </p:nvSpPr>
        <p:spPr>
          <a:xfrm>
            <a:off x="8105549" y="5389562"/>
            <a:ext cx="414337"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F4BBD098-32AB-4DAA-BDB4-A786C0E70AA1}" type="slidenum">
              <a:rPr lang="it-IT" altLang="it-CH" sz="1400" b="1" smtClean="0">
                <a:solidFill>
                  <a:schemeClr val="accent4">
                    <a:lumMod val="10000"/>
                  </a:schemeClr>
                </a:solidFill>
              </a:rPr>
              <a:pPr algn="ctr">
                <a:spcBef>
                  <a:spcPct val="0"/>
                </a:spcBef>
                <a:buFontTx/>
                <a:buNone/>
                <a:defRPr/>
              </a:pPr>
              <a:t>1</a:t>
            </a:fld>
            <a:endParaRPr lang="it-IT" altLang="it-CH" sz="1400" b="1" dirty="0">
              <a:solidFill>
                <a:schemeClr val="accent4">
                  <a:lumMod val="10000"/>
                </a:schemeClr>
              </a:solidFill>
            </a:endParaRP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3">
            <a:extLst>
              <a:ext uri="{FF2B5EF4-FFF2-40B4-BE49-F238E27FC236}">
                <a16:creationId xmlns:a16="http://schemas.microsoft.com/office/drawing/2014/main" id="{77A1352B-EBA6-22BC-DE66-758F74C7ED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5E8155-4CAD-4FD4-8E31-9F990BEEECE7}" type="slidenum">
              <a:rPr lang="it-IT" altLang="it-CH" sz="1400" smtClean="0">
                <a:solidFill>
                  <a:srgbClr val="FFFFFF"/>
                </a:solidFill>
              </a:rPr>
              <a:pPr>
                <a:spcBef>
                  <a:spcPct val="0"/>
                </a:spcBef>
                <a:buFontTx/>
                <a:buNone/>
              </a:pPr>
              <a:t>10</a:t>
            </a:fld>
            <a:endParaRPr lang="it-IT" altLang="it-CH" sz="1400">
              <a:solidFill>
                <a:srgbClr val="FFFFFF"/>
              </a:solidFill>
            </a:endParaRPr>
          </a:p>
        </p:txBody>
      </p:sp>
      <p:sp>
        <p:nvSpPr>
          <p:cNvPr id="217091" name="Text Box 3">
            <a:extLst>
              <a:ext uri="{FF2B5EF4-FFF2-40B4-BE49-F238E27FC236}">
                <a16:creationId xmlns:a16="http://schemas.microsoft.com/office/drawing/2014/main" id="{FFEA5038-FE35-DAF5-FB89-2A39B11BE077}"/>
              </a:ext>
            </a:extLst>
          </p:cNvPr>
          <p:cNvSpPr txBox="1">
            <a:spLocks noChangeArrowheads="1"/>
          </p:cNvSpPr>
          <p:nvPr/>
        </p:nvSpPr>
        <p:spPr bwMode="auto">
          <a:xfrm>
            <a:off x="6791325" y="711200"/>
            <a:ext cx="1655763" cy="336550"/>
          </a:xfrm>
          <a:prstGeom prst="rect">
            <a:avLst/>
          </a:prstGeom>
          <a:solidFill>
            <a:srgbClr val="FFFF00"/>
          </a:solidFill>
          <a:ln w="1905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a:t>
            </a:r>
            <a:r>
              <a:rPr lang="fr-CH" altLang="it-CH" sz="1600" b="1" dirty="0" err="1">
                <a:solidFill>
                  <a:schemeClr val="accent4">
                    <a:lumMod val="10000"/>
                  </a:schemeClr>
                </a:solidFill>
              </a:rPr>
              <a:t>today</a:t>
            </a:r>
            <a:endParaRPr lang="it-IT" altLang="it-CH" sz="1600" b="1" dirty="0">
              <a:solidFill>
                <a:schemeClr val="accent4">
                  <a:lumMod val="10000"/>
                </a:schemeClr>
              </a:solidFill>
            </a:endParaRPr>
          </a:p>
        </p:txBody>
      </p:sp>
      <p:pic>
        <p:nvPicPr>
          <p:cNvPr id="147460" name="Picture 6" descr="C:\Users\Enrico\Desktop\Tel Aviv e Jaffa jpeg.jpg">
            <a:extLst>
              <a:ext uri="{FF2B5EF4-FFF2-40B4-BE49-F238E27FC236}">
                <a16:creationId xmlns:a16="http://schemas.microsoft.com/office/drawing/2014/main" id="{9BEAF26B-B0DC-B6CE-F7D4-9DD4CAEEBD67}"/>
              </a:ext>
            </a:extLst>
          </p:cNvPr>
          <p:cNvPicPr>
            <a:picLocks noChangeAspect="1" noChangeArrowheads="1"/>
          </p:cNvPicPr>
          <p:nvPr/>
        </p:nvPicPr>
        <p:blipFill>
          <a:blip r:embed="rId3"/>
          <a:srcRect/>
          <a:stretch>
            <a:fillRect/>
          </a:stretch>
        </p:blipFill>
        <p:spPr bwMode="auto">
          <a:xfrm>
            <a:off x="0" y="1198563"/>
            <a:ext cx="9144000" cy="4459287"/>
          </a:xfrm>
          <a:prstGeom prst="rect">
            <a:avLst/>
          </a:prstGeom>
          <a:ln>
            <a:noFill/>
          </a:ln>
          <a:effectLst>
            <a:outerShdw blurRad="292100" dist="139700" dir="2700000" algn="tl" rotWithShape="0">
              <a:srgbClr val="333333">
                <a:alpha val="65000"/>
              </a:srgbClr>
            </a:outerShdw>
          </a:effectLst>
        </p:spPr>
      </p:pic>
      <p:sp>
        <p:nvSpPr>
          <p:cNvPr id="221189" name="CasellaDiTesto 1">
            <a:extLst>
              <a:ext uri="{FF2B5EF4-FFF2-40B4-BE49-F238E27FC236}">
                <a16:creationId xmlns:a16="http://schemas.microsoft.com/office/drawing/2014/main" id="{1E2CF2CF-ED13-7AB6-2F0E-F05E437FE2CE}"/>
              </a:ext>
            </a:extLst>
          </p:cNvPr>
          <p:cNvSpPr txBox="1">
            <a:spLocks noChangeArrowheads="1"/>
          </p:cNvSpPr>
          <p:nvPr/>
        </p:nvSpPr>
        <p:spPr bwMode="auto">
          <a:xfrm>
            <a:off x="493713" y="6637338"/>
            <a:ext cx="1873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https://en.wikipedia.org/wiki/Tel_Aviv</a:t>
            </a:r>
          </a:p>
        </p:txBody>
      </p:sp>
      <p:sp>
        <p:nvSpPr>
          <p:cNvPr id="221190" name="CasellaDiTesto 2">
            <a:extLst>
              <a:ext uri="{FF2B5EF4-FFF2-40B4-BE49-F238E27FC236}">
                <a16:creationId xmlns:a16="http://schemas.microsoft.com/office/drawing/2014/main" id="{E9C42537-4E02-8591-F4CB-DE45131ADABD}"/>
              </a:ext>
            </a:extLst>
          </p:cNvPr>
          <p:cNvSpPr txBox="1">
            <a:spLocks noChangeArrowheads="1"/>
          </p:cNvSpPr>
          <p:nvPr/>
        </p:nvSpPr>
        <p:spPr bwMode="auto">
          <a:xfrm>
            <a:off x="2798763" y="5808663"/>
            <a:ext cx="18716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What’s remain of Jaffa.</a:t>
            </a:r>
          </a:p>
        </p:txBody>
      </p:sp>
      <p:cxnSp>
        <p:nvCxnSpPr>
          <p:cNvPr id="5" name="Connettore 2 4">
            <a:extLst>
              <a:ext uri="{FF2B5EF4-FFF2-40B4-BE49-F238E27FC236}">
                <a16:creationId xmlns:a16="http://schemas.microsoft.com/office/drawing/2014/main" id="{4BE4EC22-8C29-49E5-4531-0DA1586A5681}"/>
              </a:ext>
            </a:extLst>
          </p:cNvPr>
          <p:cNvCxnSpPr>
            <a:cxnSpLocks/>
          </p:cNvCxnSpPr>
          <p:nvPr/>
        </p:nvCxnSpPr>
        <p:spPr>
          <a:xfrm flipV="1">
            <a:off x="4572000" y="5478463"/>
            <a:ext cx="333375" cy="511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ttangolo 7">
            <a:extLst>
              <a:ext uri="{FF2B5EF4-FFF2-40B4-BE49-F238E27FC236}">
                <a16:creationId xmlns:a16="http://schemas.microsoft.com/office/drawing/2014/main" id="{AF8DB983-049A-6879-AE2C-5586A2261D19}"/>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Number Placeholder 3">
            <a:extLst>
              <a:ext uri="{FF2B5EF4-FFF2-40B4-BE49-F238E27FC236}">
                <a16:creationId xmlns:a16="http://schemas.microsoft.com/office/drawing/2014/main" id="{DD6204C9-4E16-2E53-1EAB-11F5339B15DA}"/>
              </a:ext>
            </a:extLst>
          </p:cNvPr>
          <p:cNvSpPr>
            <a:spLocks noGrp="1"/>
          </p:cNvSpPr>
          <p:nvPr>
            <p:ph type="sldNum" sz="quarter" idx="12"/>
          </p:nvPr>
        </p:nvSpPr>
        <p:spPr>
          <a:xfrm>
            <a:off x="8120063" y="5745163"/>
            <a:ext cx="581025"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07F2015-6B09-44DB-A998-DFB6DA8BDD0D}" type="slidenum">
              <a:rPr lang="it-IT" altLang="it-CH" sz="1400" smtClean="0">
                <a:solidFill>
                  <a:srgbClr val="FFFFFF"/>
                </a:solidFill>
              </a:rPr>
              <a:pPr algn="ctr">
                <a:spcBef>
                  <a:spcPct val="0"/>
                </a:spcBef>
                <a:buFontTx/>
                <a:buNone/>
              </a:pPr>
              <a:t>100</a:t>
            </a:fld>
            <a:endParaRPr lang="it-IT" altLang="it-CH" sz="1400">
              <a:solidFill>
                <a:srgbClr val="FFFFFF"/>
              </a:solidFill>
            </a:endParaRPr>
          </a:p>
        </p:txBody>
      </p:sp>
      <p:pic>
        <p:nvPicPr>
          <p:cNvPr id="9" name="Picture 2" descr="nakba_1">
            <a:extLst>
              <a:ext uri="{FF2B5EF4-FFF2-40B4-BE49-F238E27FC236}">
                <a16:creationId xmlns:a16="http://schemas.microsoft.com/office/drawing/2014/main" id="{F11413A0-577C-E9E4-3533-DAD477EAF0E4}"/>
              </a:ext>
            </a:extLst>
          </p:cNvPr>
          <p:cNvPicPr>
            <a:picLocks noChangeAspect="1" noChangeArrowheads="1"/>
          </p:cNvPicPr>
          <p:nvPr/>
        </p:nvPicPr>
        <p:blipFill>
          <a:blip r:embed="rId3">
            <a:lum bright="-10000" contrast="10000"/>
          </a:blip>
          <a:srcRect/>
          <a:stretch>
            <a:fillRect/>
          </a:stretch>
        </p:blipFill>
        <p:spPr bwMode="auto">
          <a:xfrm>
            <a:off x="1300163" y="620713"/>
            <a:ext cx="6543675" cy="4906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68C281FC-1E31-EDB1-A170-0F6DDCE78BC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BA1E6E7-7F16-26D3-1CDF-F334ABA27518}"/>
              </a:ext>
            </a:extLst>
          </p:cNvPr>
          <p:cNvSpPr txBox="1"/>
          <p:nvPr/>
        </p:nvSpPr>
        <p:spPr>
          <a:xfrm>
            <a:off x="1300163" y="5619750"/>
            <a:ext cx="6543675" cy="585788"/>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rPr>
              <a:t>In contrast with  UN Resolution 194 and 242, Israel forbids and prevents the re-entry of the refugees. </a:t>
            </a:r>
          </a:p>
        </p:txBody>
      </p:sp>
      <p:sp>
        <p:nvSpPr>
          <p:cNvPr id="405510" name="CasellaDiTesto 2">
            <a:extLst>
              <a:ext uri="{FF2B5EF4-FFF2-40B4-BE49-F238E27FC236}">
                <a16:creationId xmlns:a16="http://schemas.microsoft.com/office/drawing/2014/main" id="{99C1FD7D-949E-8B56-866A-A13B55FBC8A7}"/>
              </a:ext>
            </a:extLst>
          </p:cNvPr>
          <p:cNvSpPr txBox="1">
            <a:spLocks noChangeArrowheads="1"/>
          </p:cNvSpPr>
          <p:nvPr/>
        </p:nvSpPr>
        <p:spPr bwMode="auto">
          <a:xfrm>
            <a:off x="2271713" y="6297613"/>
            <a:ext cx="5329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Zionists prevent Palestinians from returning to their homes.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Number Placeholder 3">
            <a:extLst>
              <a:ext uri="{FF2B5EF4-FFF2-40B4-BE49-F238E27FC236}">
                <a16:creationId xmlns:a16="http://schemas.microsoft.com/office/drawing/2014/main" id="{D18C0FCA-3B2E-0BBE-4CC8-AF3E4620BC29}"/>
              </a:ext>
            </a:extLst>
          </p:cNvPr>
          <p:cNvSpPr>
            <a:spLocks noGrp="1" noChangeArrowheads="1"/>
          </p:cNvSpPr>
          <p:nvPr>
            <p:ph type="sldNum" sz="quarter" idx="12"/>
          </p:nvPr>
        </p:nvSpPr>
        <p:spPr>
          <a:xfrm>
            <a:off x="8401050" y="3694113"/>
            <a:ext cx="50323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BF13C41-44F6-48F4-B5A5-4CB6C7FDF1D3}" type="slidenum">
              <a:rPr lang="it-IT" altLang="it-CH" sz="1400" b="1" smtClean="0">
                <a:solidFill>
                  <a:srgbClr val="FFFFFF"/>
                </a:solidFill>
              </a:rPr>
              <a:pPr algn="ctr">
                <a:spcBef>
                  <a:spcPct val="0"/>
                </a:spcBef>
                <a:buFontTx/>
                <a:buNone/>
              </a:pPr>
              <a:t>101</a:t>
            </a:fld>
            <a:endParaRPr lang="it-IT" altLang="it-CH" sz="1400" b="1">
              <a:solidFill>
                <a:srgbClr val="FFFFFF"/>
              </a:solidFill>
            </a:endParaRPr>
          </a:p>
        </p:txBody>
      </p:sp>
      <p:sp>
        <p:nvSpPr>
          <p:cNvPr id="407555" name="Text Box 2">
            <a:extLst>
              <a:ext uri="{FF2B5EF4-FFF2-40B4-BE49-F238E27FC236}">
                <a16:creationId xmlns:a16="http://schemas.microsoft.com/office/drawing/2014/main" id="{18ECB294-A828-8399-DDC4-72C62269B6F7}"/>
              </a:ext>
            </a:extLst>
          </p:cNvPr>
          <p:cNvSpPr txBox="1">
            <a:spLocks noChangeArrowheads="1"/>
          </p:cNvSpPr>
          <p:nvPr/>
        </p:nvSpPr>
        <p:spPr bwMode="auto">
          <a:xfrm>
            <a:off x="3848100" y="4425950"/>
            <a:ext cx="21177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In </a:t>
            </a:r>
            <a:r>
              <a:rPr lang="fr-CH" altLang="it-CH" sz="1400" b="1">
                <a:solidFill>
                  <a:srgbClr val="FFFFFF"/>
                </a:solidFill>
              </a:rPr>
              <a:t>1949</a:t>
            </a:r>
            <a:r>
              <a:rPr lang="fr-CH" altLang="it-CH" sz="1200" b="1">
                <a:solidFill>
                  <a:srgbClr val="FFFFFF"/>
                </a:solidFill>
              </a:rPr>
              <a:t> and in the following years  a lot of  Jews emigrated to </a:t>
            </a:r>
            <a:r>
              <a:rPr lang="en-GB" altLang="it-CH" sz="1200" b="1">
                <a:solidFill>
                  <a:srgbClr val="FFFFFF"/>
                </a:solidFill>
              </a:rPr>
              <a:t>Israel</a:t>
            </a:r>
            <a:r>
              <a:rPr lang="fr-CH" altLang="it-CH" sz="1200" b="1">
                <a:solidFill>
                  <a:srgbClr val="FFFFFF"/>
                </a:solidFill>
              </a:rPr>
              <a:t> from Arab countries.</a:t>
            </a:r>
            <a:endParaRPr lang="it-IT" altLang="it-CH" sz="1200" b="1">
              <a:solidFill>
                <a:srgbClr val="FFFFFF"/>
              </a:solidFill>
            </a:endParaRPr>
          </a:p>
        </p:txBody>
      </p:sp>
      <p:pic>
        <p:nvPicPr>
          <p:cNvPr id="323589" name="Picture 4" descr="operation_solomon_color">
            <a:extLst>
              <a:ext uri="{FF2B5EF4-FFF2-40B4-BE49-F238E27FC236}">
                <a16:creationId xmlns:a16="http://schemas.microsoft.com/office/drawing/2014/main" id="{90E42921-FD9C-5E0B-B9E6-A24B1E39E8DA}"/>
              </a:ext>
            </a:extLst>
          </p:cNvPr>
          <p:cNvPicPr>
            <a:picLocks noChangeAspect="1" noChangeArrowheads="1"/>
          </p:cNvPicPr>
          <p:nvPr/>
        </p:nvPicPr>
        <p:blipFill>
          <a:blip r:embed="rId3">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57" name="Text Box 5">
            <a:extLst>
              <a:ext uri="{FF2B5EF4-FFF2-40B4-BE49-F238E27FC236}">
                <a16:creationId xmlns:a16="http://schemas.microsoft.com/office/drawing/2014/main" id="{C779D03B-96FA-70BB-3DB4-3EB236A2AB9E}"/>
              </a:ext>
            </a:extLst>
          </p:cNvPr>
          <p:cNvSpPr txBox="1">
            <a:spLocks noChangeArrowheads="1"/>
          </p:cNvSpPr>
          <p:nvPr/>
        </p:nvSpPr>
        <p:spPr bwMode="auto">
          <a:xfrm>
            <a:off x="4814888" y="292100"/>
            <a:ext cx="11509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Operation Solomon:             the Israelis transfer           Jews           from   Ethiopia         to Israel </a:t>
            </a:r>
            <a:endParaRPr lang="it-IT" altLang="it-CH" sz="1200" b="1">
              <a:solidFill>
                <a:srgbClr val="FFFFFF"/>
              </a:solidFill>
            </a:endParaRPr>
          </a:p>
        </p:txBody>
      </p:sp>
      <p:pic>
        <p:nvPicPr>
          <p:cNvPr id="323593" name="Picture 8" descr="aliya">
            <a:extLst>
              <a:ext uri="{FF2B5EF4-FFF2-40B4-BE49-F238E27FC236}">
                <a16:creationId xmlns:a16="http://schemas.microsoft.com/office/drawing/2014/main" id="{AE4375CB-BA82-32F5-0473-349B9B333C52}"/>
              </a:ext>
            </a:extLst>
          </p:cNvPr>
          <p:cNvPicPr>
            <a:picLocks noChangeAspect="1" noChangeArrowheads="1"/>
          </p:cNvPicPr>
          <p:nvPr/>
        </p:nvPicPr>
        <p:blipFill>
          <a:blip r:embed="rId4"/>
          <a:srcRect/>
          <a:stretch>
            <a:fillRect/>
          </a:stretch>
        </p:blipFill>
        <p:spPr bwMode="auto">
          <a:xfrm>
            <a:off x="4081463" y="2303463"/>
            <a:ext cx="455612" cy="576262"/>
          </a:xfrm>
          <a:prstGeom prst="rect">
            <a:avLst/>
          </a:prstGeom>
          <a:ln>
            <a:noFill/>
          </a:ln>
          <a:effectLst>
            <a:outerShdw blurRad="292100" dist="139700" dir="2700000" algn="tl" rotWithShape="0">
              <a:srgbClr val="333333">
                <a:alpha val="65000"/>
              </a:srgbClr>
            </a:outerShdw>
          </a:effectLst>
        </p:spPr>
      </p:pic>
      <p:pic>
        <p:nvPicPr>
          <p:cNvPr id="323594" name="Picture 9" descr="bandiera israeliana 2 jpg">
            <a:extLst>
              <a:ext uri="{FF2B5EF4-FFF2-40B4-BE49-F238E27FC236}">
                <a16:creationId xmlns:a16="http://schemas.microsoft.com/office/drawing/2014/main" id="{D10209B2-DBCC-26BD-663A-174F2D3FF590}"/>
              </a:ext>
            </a:extLst>
          </p:cNvPr>
          <p:cNvPicPr>
            <a:picLocks noChangeAspect="1" noChangeArrowheads="1"/>
          </p:cNvPicPr>
          <p:nvPr/>
        </p:nvPicPr>
        <p:blipFill>
          <a:blip r:embed="rId5"/>
          <a:srcRect/>
          <a:stretch>
            <a:fillRect/>
          </a:stretch>
        </p:blipFill>
        <p:spPr bwMode="auto">
          <a:xfrm>
            <a:off x="4873625" y="2320925"/>
            <a:ext cx="792163" cy="581025"/>
          </a:xfrm>
          <a:prstGeom prst="rect">
            <a:avLst/>
          </a:prstGeom>
          <a:ln>
            <a:noFill/>
          </a:ln>
          <a:effectLst>
            <a:outerShdw blurRad="292100" dist="139700" dir="2700000" algn="tl" rotWithShape="0">
              <a:srgbClr val="333333">
                <a:alpha val="65000"/>
              </a:srgbClr>
            </a:outerShdw>
          </a:effectLst>
        </p:spPr>
      </p:pic>
      <p:pic>
        <p:nvPicPr>
          <p:cNvPr id="323595" name="Picture 10" descr="t1985 arrivo falascià">
            <a:extLst>
              <a:ext uri="{FF2B5EF4-FFF2-40B4-BE49-F238E27FC236}">
                <a16:creationId xmlns:a16="http://schemas.microsoft.com/office/drawing/2014/main" id="{0951F5E4-1B76-5135-FCA4-BAC95598289A}"/>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61" name="Text Box 11">
            <a:extLst>
              <a:ext uri="{FF2B5EF4-FFF2-40B4-BE49-F238E27FC236}">
                <a16:creationId xmlns:a16="http://schemas.microsoft.com/office/drawing/2014/main" id="{29FF2259-BBE0-654A-FB7B-83EDDD3FE093}"/>
              </a:ext>
            </a:extLst>
          </p:cNvPr>
          <p:cNvSpPr txBox="1">
            <a:spLocks noChangeArrowheads="1"/>
          </p:cNvSpPr>
          <p:nvPr/>
        </p:nvSpPr>
        <p:spPr bwMode="auto">
          <a:xfrm>
            <a:off x="3816350" y="5661025"/>
            <a:ext cx="10969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1985    Arrival of the falascià of Ethiopia</a:t>
            </a:r>
            <a:endParaRPr lang="it-IT" altLang="it-CH" sz="1200" b="1">
              <a:solidFill>
                <a:srgbClr val="FFFFFF"/>
              </a:solidFill>
            </a:endParaRPr>
          </a:p>
        </p:txBody>
      </p:sp>
      <p:sp>
        <p:nvSpPr>
          <p:cNvPr id="407562" name="Text Box 12">
            <a:extLst>
              <a:ext uri="{FF2B5EF4-FFF2-40B4-BE49-F238E27FC236}">
                <a16:creationId xmlns:a16="http://schemas.microsoft.com/office/drawing/2014/main" id="{65DE9F5F-6D1A-17A8-F396-51EBA65138E4}"/>
              </a:ext>
            </a:extLst>
          </p:cNvPr>
          <p:cNvSpPr txBox="1">
            <a:spLocks noChangeArrowheads="1"/>
          </p:cNvSpPr>
          <p:nvPr/>
        </p:nvSpPr>
        <p:spPr bwMode="auto">
          <a:xfrm>
            <a:off x="5037138" y="5661025"/>
            <a:ext cx="9461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2020 Arrival of ethiopean Jew</a:t>
            </a:r>
            <a:endParaRPr lang="it-IT" altLang="it-CH" sz="1200" b="1">
              <a:solidFill>
                <a:srgbClr val="FFFFFF"/>
              </a:solidFill>
            </a:endParaRPr>
          </a:p>
        </p:txBody>
      </p:sp>
      <p:sp>
        <p:nvSpPr>
          <p:cNvPr id="407563" name="Text Box 13">
            <a:extLst>
              <a:ext uri="{FF2B5EF4-FFF2-40B4-BE49-F238E27FC236}">
                <a16:creationId xmlns:a16="http://schemas.microsoft.com/office/drawing/2014/main" id="{9DF24394-15AE-AFB0-7339-32CAD6D97FA8}"/>
              </a:ext>
            </a:extLst>
          </p:cNvPr>
          <p:cNvSpPr txBox="1">
            <a:spLocks noChangeArrowheads="1"/>
          </p:cNvSpPr>
          <p:nvPr/>
        </p:nvSpPr>
        <p:spPr bwMode="auto">
          <a:xfrm>
            <a:off x="3819525" y="292100"/>
            <a:ext cx="1054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Operation Magic carpet</a:t>
            </a:r>
            <a:endParaRPr lang="it-IT" altLang="it-CH" sz="1200" b="1">
              <a:solidFill>
                <a:srgbClr val="FFFFFF"/>
              </a:solidFill>
            </a:endParaRPr>
          </a:p>
        </p:txBody>
      </p:sp>
      <p:pic>
        <p:nvPicPr>
          <p:cNvPr id="2" name="Picture 2">
            <a:extLst>
              <a:ext uri="{FF2B5EF4-FFF2-40B4-BE49-F238E27FC236}">
                <a16:creationId xmlns:a16="http://schemas.microsoft.com/office/drawing/2014/main" id="{7B713F3E-A535-DB40-4922-36DB99ECB8E7}"/>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5255C7CC-5C21-8022-18F6-A39619D9ABF4}"/>
              </a:ext>
            </a:extLst>
          </p:cNvPr>
          <p:cNvSpPr txBox="1"/>
          <p:nvPr/>
        </p:nvSpPr>
        <p:spPr>
          <a:xfrm>
            <a:off x="3883025" y="3179763"/>
            <a:ext cx="1981200" cy="920750"/>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Jewish immigration to Palestine / Israel</a:t>
            </a:r>
          </a:p>
        </p:txBody>
      </p:sp>
      <p:pic>
        <p:nvPicPr>
          <p:cNvPr id="17" name="Immagine 16">
            <a:extLst>
              <a:ext uri="{FF2B5EF4-FFF2-40B4-BE49-F238E27FC236}">
                <a16:creationId xmlns:a16="http://schemas.microsoft.com/office/drawing/2014/main" id="{DAFE3973-6DEA-5ABB-3C9C-84C6A7241753}"/>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7567" name="CasellaDiTesto 3">
            <a:extLst>
              <a:ext uri="{FF2B5EF4-FFF2-40B4-BE49-F238E27FC236}">
                <a16:creationId xmlns:a16="http://schemas.microsoft.com/office/drawing/2014/main" id="{C6085F9C-073E-BA5C-CE7A-66282793C0FC}"/>
              </a:ext>
            </a:extLst>
          </p:cNvPr>
          <p:cNvSpPr txBox="1">
            <a:spLocks noChangeArrowheads="1"/>
          </p:cNvSpPr>
          <p:nvPr/>
        </p:nvSpPr>
        <p:spPr bwMode="auto">
          <a:xfrm>
            <a:off x="5926138" y="3762375"/>
            <a:ext cx="2420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Land kissing or land stealing?</a:t>
            </a:r>
          </a:p>
        </p:txBody>
      </p:sp>
      <p:sp>
        <p:nvSpPr>
          <p:cNvPr id="407568" name="Text Box 7">
            <a:extLst>
              <a:ext uri="{FF2B5EF4-FFF2-40B4-BE49-F238E27FC236}">
                <a16:creationId xmlns:a16="http://schemas.microsoft.com/office/drawing/2014/main" id="{AEBBF5C6-38D2-C7EA-8BBF-7ED6DAA90A59}"/>
              </a:ext>
            </a:extLst>
          </p:cNvPr>
          <p:cNvSpPr txBox="1">
            <a:spLocks noChangeArrowheads="1"/>
          </p:cNvSpPr>
          <p:nvPr/>
        </p:nvSpPr>
        <p:spPr bwMode="auto">
          <a:xfrm>
            <a:off x="687388" y="2611438"/>
            <a:ext cx="28082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1949    T</a:t>
            </a:r>
            <a:r>
              <a:rPr lang="fr-CH" altLang="it-CH" sz="1200" b="1">
                <a:solidFill>
                  <a:srgbClr val="FFFFFF"/>
                </a:solidFill>
              </a:rPr>
              <a:t>he Israelis  transfering         Jews from Yemen to Israel</a:t>
            </a:r>
            <a:endParaRPr lang="it-IT" altLang="it-CH" sz="1200" b="1">
              <a:solidFill>
                <a:srgbClr val="FFFFFF"/>
              </a:solidFill>
            </a:endParaRPr>
          </a:p>
        </p:txBody>
      </p:sp>
      <p:sp>
        <p:nvSpPr>
          <p:cNvPr id="18" name="Rettangolo 17">
            <a:extLst>
              <a:ext uri="{FF2B5EF4-FFF2-40B4-BE49-F238E27FC236}">
                <a16:creationId xmlns:a16="http://schemas.microsoft.com/office/drawing/2014/main" id="{A1F476DF-5F8B-DDF3-896E-15BABFECC78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ttangolo 18">
            <a:extLst>
              <a:ext uri="{FF2B5EF4-FFF2-40B4-BE49-F238E27FC236}">
                <a16:creationId xmlns:a16="http://schemas.microsoft.com/office/drawing/2014/main" id="{F1EA0118-26AE-E3BB-6996-95B9F16E7D9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2">
            <a:extLst>
              <a:ext uri="{FF2B5EF4-FFF2-40B4-BE49-F238E27FC236}">
                <a16:creationId xmlns:a16="http://schemas.microsoft.com/office/drawing/2014/main" id="{2FE5BD71-1F2E-FB10-3AE2-520C213B24E7}"/>
              </a:ext>
            </a:extLst>
          </p:cNvPr>
          <p:cNvPicPr>
            <a:picLocks noChangeAspect="1" noChangeArrowheads="1"/>
          </p:cNvPicPr>
          <p:nvPr/>
        </p:nvPicPr>
        <p:blipFill>
          <a:blip r:embed="rId3">
            <a:lum bright="-8000" contrast="8000"/>
          </a:blip>
          <a:srcRect/>
          <a:stretch>
            <a:fillRect/>
          </a:stretch>
        </p:blipFill>
        <p:spPr bwMode="auto">
          <a:xfrm>
            <a:off x="2339975" y="0"/>
            <a:ext cx="2952750" cy="1997075"/>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5" name="Picture 3">
            <a:extLst>
              <a:ext uri="{FF2B5EF4-FFF2-40B4-BE49-F238E27FC236}">
                <a16:creationId xmlns:a16="http://schemas.microsoft.com/office/drawing/2014/main" id="{07B5A384-6F66-6010-46FC-2EEB8297A771}"/>
              </a:ext>
            </a:extLst>
          </p:cNvPr>
          <p:cNvPicPr>
            <a:picLocks noChangeAspect="1" noChangeArrowheads="1"/>
          </p:cNvPicPr>
          <p:nvPr/>
        </p:nvPicPr>
        <p:blipFill>
          <a:blip r:embed="rId4">
            <a:lum bright="-8000" contrast="8000"/>
          </a:blip>
          <a:srcRect/>
          <a:stretch>
            <a:fillRect/>
          </a:stretch>
        </p:blipFill>
        <p:spPr bwMode="auto">
          <a:xfrm>
            <a:off x="2339975" y="2076450"/>
            <a:ext cx="2952750" cy="197326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6" name="Picture 4">
            <a:extLst>
              <a:ext uri="{FF2B5EF4-FFF2-40B4-BE49-F238E27FC236}">
                <a16:creationId xmlns:a16="http://schemas.microsoft.com/office/drawing/2014/main" id="{7972808F-D563-C3E1-02E4-DD9C28E9674F}"/>
              </a:ext>
            </a:extLst>
          </p:cNvPr>
          <p:cNvPicPr>
            <a:picLocks noChangeAspect="1" noChangeArrowheads="1"/>
          </p:cNvPicPr>
          <p:nvPr/>
        </p:nvPicPr>
        <p:blipFill>
          <a:blip r:embed="rId5">
            <a:lum bright="-8000" contrast="8000"/>
          </a:blip>
          <a:srcRect/>
          <a:stretch>
            <a:fillRect/>
          </a:stretch>
        </p:blipFill>
        <p:spPr bwMode="auto">
          <a:xfrm>
            <a:off x="5364163" y="0"/>
            <a:ext cx="3779837" cy="2420938"/>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7" name="Picture 5">
            <a:extLst>
              <a:ext uri="{FF2B5EF4-FFF2-40B4-BE49-F238E27FC236}">
                <a16:creationId xmlns:a16="http://schemas.microsoft.com/office/drawing/2014/main" id="{3826B4F3-5249-E936-54C5-DDDB3300224F}"/>
              </a:ext>
            </a:extLst>
          </p:cNvPr>
          <p:cNvPicPr>
            <a:picLocks noChangeAspect="1" noChangeArrowheads="1"/>
          </p:cNvPicPr>
          <p:nvPr/>
        </p:nvPicPr>
        <p:blipFill>
          <a:blip r:embed="rId6">
            <a:lum bright="-8000" contrast="8000"/>
          </a:blip>
          <a:srcRect/>
          <a:stretch>
            <a:fillRect/>
          </a:stretch>
        </p:blipFill>
        <p:spPr bwMode="auto">
          <a:xfrm>
            <a:off x="2339975" y="4124325"/>
            <a:ext cx="4032250" cy="2733675"/>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8" name="Picture 6">
            <a:extLst>
              <a:ext uri="{FF2B5EF4-FFF2-40B4-BE49-F238E27FC236}">
                <a16:creationId xmlns:a16="http://schemas.microsoft.com/office/drawing/2014/main" id="{96054882-6128-0473-1D2A-B9CFE1CE78AF}"/>
              </a:ext>
            </a:extLst>
          </p:cNvPr>
          <p:cNvPicPr>
            <a:picLocks noChangeAspect="1" noChangeArrowheads="1"/>
          </p:cNvPicPr>
          <p:nvPr/>
        </p:nvPicPr>
        <p:blipFill>
          <a:blip r:embed="rId7">
            <a:lum bright="-8000" contrast="8000"/>
          </a:blip>
          <a:srcRect t="2948"/>
          <a:stretch>
            <a:fillRect/>
          </a:stretch>
        </p:blipFill>
        <p:spPr bwMode="auto">
          <a:xfrm>
            <a:off x="6457950" y="2957513"/>
            <a:ext cx="2686050" cy="3900487"/>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371719" name="Picture 7">
            <a:extLst>
              <a:ext uri="{FF2B5EF4-FFF2-40B4-BE49-F238E27FC236}">
                <a16:creationId xmlns:a16="http://schemas.microsoft.com/office/drawing/2014/main" id="{B97E0EF0-6717-C655-F78E-D3FC2A6464EA}"/>
              </a:ext>
            </a:extLst>
          </p:cNvPr>
          <p:cNvPicPr>
            <a:picLocks noChangeAspect="1" noChangeArrowheads="1"/>
          </p:cNvPicPr>
          <p:nvPr/>
        </p:nvPicPr>
        <p:blipFill>
          <a:blip r:embed="rId8">
            <a:lum bright="-8000" contrast="8000"/>
          </a:blip>
          <a:srcRect/>
          <a:stretch>
            <a:fillRect/>
          </a:stretch>
        </p:blipFill>
        <p:spPr bwMode="auto">
          <a:xfrm>
            <a:off x="0" y="3429000"/>
            <a:ext cx="2244725" cy="342900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71720" name="Picture 9" descr="1949 i coloni ebraici prendono possesso di Tarshiha 2">
            <a:extLst>
              <a:ext uri="{FF2B5EF4-FFF2-40B4-BE49-F238E27FC236}">
                <a16:creationId xmlns:a16="http://schemas.microsoft.com/office/drawing/2014/main" id="{D0027AE5-0DDF-0AA2-ACA7-FF769F6AF9F5}"/>
              </a:ext>
            </a:extLst>
          </p:cNvPr>
          <p:cNvPicPr>
            <a:picLocks noChangeAspect="1" noChangeArrowheads="1"/>
          </p:cNvPicPr>
          <p:nvPr/>
        </p:nvPicPr>
        <p:blipFill>
          <a:blip r:embed="rId9">
            <a:lum bright="-8000" contrast="8000"/>
          </a:blip>
          <a:srcRect/>
          <a:stretch>
            <a:fillRect/>
          </a:stretch>
        </p:blipFill>
        <p:spPr bwMode="auto">
          <a:xfrm>
            <a:off x="0" y="0"/>
            <a:ext cx="2244725" cy="335756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sp>
        <p:nvSpPr>
          <p:cNvPr id="171017" name="Text Box 10">
            <a:extLst>
              <a:ext uri="{FF2B5EF4-FFF2-40B4-BE49-F238E27FC236}">
                <a16:creationId xmlns:a16="http://schemas.microsoft.com/office/drawing/2014/main" id="{6CE4B601-AB5B-D01E-3430-333F08603295}"/>
              </a:ext>
            </a:extLst>
          </p:cNvPr>
          <p:cNvSpPr txBox="1">
            <a:spLocks noChangeArrowheads="1"/>
          </p:cNvSpPr>
          <p:nvPr/>
        </p:nvSpPr>
        <p:spPr bwMode="auto">
          <a:xfrm>
            <a:off x="5343525" y="2927350"/>
            <a:ext cx="1093788" cy="43021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2200" b="1" kern="0" dirty="0">
                <a:solidFill>
                  <a:schemeClr val="accent4">
                    <a:lumMod val="10000"/>
                  </a:schemeClr>
                </a:solidFill>
              </a:rPr>
              <a:t>1949</a:t>
            </a:r>
            <a:endParaRPr lang="it-IT" altLang="it-CH" sz="2200" b="1" kern="0" dirty="0">
              <a:solidFill>
                <a:schemeClr val="accent4">
                  <a:lumMod val="10000"/>
                </a:schemeClr>
              </a:solidFill>
            </a:endParaRPr>
          </a:p>
        </p:txBody>
      </p:sp>
      <p:sp>
        <p:nvSpPr>
          <p:cNvPr id="2" name="Text Box 8">
            <a:extLst>
              <a:ext uri="{FF2B5EF4-FFF2-40B4-BE49-F238E27FC236}">
                <a16:creationId xmlns:a16="http://schemas.microsoft.com/office/drawing/2014/main" id="{9E5C71B8-7E81-CA36-426E-0E6408EC77A3}"/>
              </a:ext>
            </a:extLst>
          </p:cNvPr>
          <p:cNvSpPr txBox="1">
            <a:spLocks noChangeArrowheads="1"/>
          </p:cNvSpPr>
          <p:nvPr/>
        </p:nvSpPr>
        <p:spPr bwMode="auto">
          <a:xfrm>
            <a:off x="5343525" y="2428875"/>
            <a:ext cx="3779838" cy="522288"/>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1400" b="1" kern="0" dirty="0">
                <a:solidFill>
                  <a:schemeClr val="accent4">
                    <a:lumMod val="10000"/>
                  </a:schemeClr>
                </a:solidFill>
              </a:rPr>
              <a:t>Jewish immigrants get possession of the </a:t>
            </a:r>
            <a:r>
              <a:rPr lang="fr-CH" altLang="it-CH" sz="1400" b="1" kern="0" dirty="0" err="1">
                <a:solidFill>
                  <a:schemeClr val="accent4">
                    <a:lumMod val="10000"/>
                  </a:schemeClr>
                </a:solidFill>
              </a:rPr>
              <a:t>properties</a:t>
            </a:r>
            <a:r>
              <a:rPr lang="fr-CH" altLang="it-CH" sz="1400" b="1" kern="0" dirty="0">
                <a:solidFill>
                  <a:schemeClr val="accent4">
                    <a:lumMod val="10000"/>
                  </a:schemeClr>
                </a:solidFill>
              </a:rPr>
              <a:t> </a:t>
            </a:r>
            <a:r>
              <a:rPr lang="fr-CH" altLang="it-CH" sz="1400" b="1" kern="0" dirty="0" err="1">
                <a:solidFill>
                  <a:schemeClr val="accent4">
                    <a:lumMod val="10000"/>
                  </a:schemeClr>
                </a:solidFill>
              </a:rPr>
              <a:t>stolen</a:t>
            </a:r>
            <a:r>
              <a:rPr lang="fr-CH" altLang="it-CH" sz="1400" b="1" kern="0" dirty="0">
                <a:solidFill>
                  <a:schemeClr val="accent4">
                    <a:lumMod val="10000"/>
                  </a:schemeClr>
                </a:solidFill>
              </a:rPr>
              <a:t> </a:t>
            </a:r>
            <a:r>
              <a:rPr lang="fr-CH" altLang="it-CH" sz="1400" b="1" kern="0" dirty="0" err="1">
                <a:solidFill>
                  <a:schemeClr val="accent4">
                    <a:lumMod val="10000"/>
                  </a:schemeClr>
                </a:solidFill>
              </a:rPr>
              <a:t>from</a:t>
            </a:r>
            <a:r>
              <a:rPr lang="fr-CH" altLang="it-CH" sz="1400" b="1" kern="0" dirty="0">
                <a:solidFill>
                  <a:schemeClr val="accent4">
                    <a:lumMod val="10000"/>
                  </a:schemeClr>
                </a:solidFill>
              </a:rPr>
              <a:t> Palestinians</a:t>
            </a:r>
            <a:endParaRPr lang="it-IT" altLang="it-CH" sz="1400" b="1" kern="0" dirty="0">
              <a:solidFill>
                <a:schemeClr val="accent4">
                  <a:lumMod val="10000"/>
                </a:schemeClr>
              </a:solidFill>
            </a:endParaRPr>
          </a:p>
        </p:txBody>
      </p:sp>
      <p:sp>
        <p:nvSpPr>
          <p:cNvPr id="409611" name="Slide Number Placeholder 3">
            <a:extLst>
              <a:ext uri="{FF2B5EF4-FFF2-40B4-BE49-F238E27FC236}">
                <a16:creationId xmlns:a16="http://schemas.microsoft.com/office/drawing/2014/main" id="{BACBC6A5-13BB-2A0F-B3DA-23CDB540FF75}"/>
              </a:ext>
            </a:extLst>
          </p:cNvPr>
          <p:cNvSpPr>
            <a:spLocks noGrp="1" noChangeArrowheads="1"/>
          </p:cNvSpPr>
          <p:nvPr>
            <p:ph type="sldNum" sz="quarter" idx="12"/>
          </p:nvPr>
        </p:nvSpPr>
        <p:spPr>
          <a:xfrm>
            <a:off x="5478463" y="3508375"/>
            <a:ext cx="793750" cy="404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122BA36-E3B4-4127-B313-610F5D441960}" type="slidenum">
              <a:rPr lang="it-IT" altLang="it-CH" sz="1800" b="1" smtClean="0"/>
              <a:pPr algn="ctr">
                <a:spcBef>
                  <a:spcPct val="0"/>
                </a:spcBef>
                <a:buFontTx/>
                <a:buNone/>
              </a:pPr>
              <a:t>102</a:t>
            </a:fld>
            <a:endParaRPr lang="it-IT" altLang="it-CH" sz="1800" b="1"/>
          </a:p>
        </p:txBody>
      </p:sp>
      <p:sp>
        <p:nvSpPr>
          <p:cNvPr id="12" name="CasellaDiTesto 11">
            <a:extLst>
              <a:ext uri="{FF2B5EF4-FFF2-40B4-BE49-F238E27FC236}">
                <a16:creationId xmlns:a16="http://schemas.microsoft.com/office/drawing/2014/main" id="{E72C59BD-6288-73AB-5649-B3AC6AA599EE}"/>
              </a:ext>
            </a:extLst>
          </p:cNvPr>
          <p:cNvSpPr txBox="1"/>
          <p:nvPr/>
        </p:nvSpPr>
        <p:spPr>
          <a:xfrm>
            <a:off x="7762875" y="6581775"/>
            <a:ext cx="1366838" cy="276225"/>
          </a:xfrm>
          <a:prstGeom prst="rect">
            <a:avLst/>
          </a:prstGeom>
          <a:noFill/>
        </p:spPr>
        <p:txBody>
          <a:bodyPr>
            <a:spAutoFit/>
          </a:bodyPr>
          <a:lstStyle/>
          <a:p>
            <a:pPr>
              <a:defRPr/>
            </a:pPr>
            <a:r>
              <a:rPr lang="en-US" sz="1200" b="1" dirty="0">
                <a:solidFill>
                  <a:schemeClr val="accent4">
                    <a:lumMod val="10000"/>
                  </a:schemeClr>
                </a:solidFill>
              </a:rPr>
              <a:t>Beit Dajan, 1948</a:t>
            </a:r>
          </a:p>
        </p:txBody>
      </p:sp>
      <p:sp>
        <p:nvSpPr>
          <p:cNvPr id="13" name="Rettangolo 12">
            <a:extLst>
              <a:ext uri="{FF2B5EF4-FFF2-40B4-BE49-F238E27FC236}">
                <a16:creationId xmlns:a16="http://schemas.microsoft.com/office/drawing/2014/main" id="{0E7350C7-35AB-0958-D63C-05DF659BC808}"/>
              </a:ext>
            </a:extLst>
          </p:cNvPr>
          <p:cNvSpPr/>
          <p:nvPr/>
        </p:nvSpPr>
        <p:spPr>
          <a:xfrm>
            <a:off x="-14288" y="3175"/>
            <a:ext cx="9137651"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egnaposto numero diapositiva 1">
            <a:extLst>
              <a:ext uri="{FF2B5EF4-FFF2-40B4-BE49-F238E27FC236}">
                <a16:creationId xmlns:a16="http://schemas.microsoft.com/office/drawing/2014/main" id="{457BE63E-D303-904B-302A-732CC83ED295}"/>
              </a:ext>
            </a:extLst>
          </p:cNvPr>
          <p:cNvSpPr>
            <a:spLocks noGrp="1" noChangeArrowheads="1"/>
          </p:cNvSpPr>
          <p:nvPr>
            <p:ph type="sldNum" sz="quarter" idx="12"/>
          </p:nvPr>
        </p:nvSpPr>
        <p:spPr>
          <a:xfrm>
            <a:off x="2627313" y="6202363"/>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B0EE6D-549D-4448-B422-0B1422BDBF43}"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FC440C18-A159-643A-742F-ED15C5F3987C}"/>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411652" name="Rettangolo 2">
            <a:extLst>
              <a:ext uri="{FF2B5EF4-FFF2-40B4-BE49-F238E27FC236}">
                <a16:creationId xmlns:a16="http://schemas.microsoft.com/office/drawing/2014/main" id="{8C3A0070-3752-77F0-862A-7166F503D4D0}"/>
              </a:ext>
            </a:extLst>
          </p:cNvPr>
          <p:cNvSpPr>
            <a:spLocks noChangeArrowheads="1"/>
          </p:cNvSpPr>
          <p:nvPr/>
        </p:nvSpPr>
        <p:spPr bwMode="auto">
          <a:xfrm>
            <a:off x="5254625" y="2081213"/>
            <a:ext cx="34559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the foreground, some Zionist settlers looting Palestinian homes.</a:t>
            </a:r>
          </a:p>
          <a:p>
            <a:pPr>
              <a:spcBef>
                <a:spcPct val="0"/>
              </a:spcBef>
              <a:buFontTx/>
              <a:buNone/>
            </a:pPr>
            <a:r>
              <a:rPr lang="en-US" altLang="en-US" sz="1400"/>
              <a:t> </a:t>
            </a:r>
          </a:p>
          <a:p>
            <a:pPr>
              <a:spcBef>
                <a:spcPct val="0"/>
              </a:spcBef>
              <a:buFontTx/>
              <a:buNone/>
            </a:pPr>
            <a:r>
              <a:rPr lang="en-US" altLang="en-US" sz="1400"/>
              <a:t>Today the village of al-Maliha is called Malha and is inhabited by Zionist settlers.</a:t>
            </a:r>
          </a:p>
        </p:txBody>
      </p:sp>
      <p:pic>
        <p:nvPicPr>
          <p:cNvPr id="4" name="Immagine 3">
            <a:extLst>
              <a:ext uri="{FF2B5EF4-FFF2-40B4-BE49-F238E27FC236}">
                <a16:creationId xmlns:a16="http://schemas.microsoft.com/office/drawing/2014/main" id="{1A55F8B9-0EE0-D332-ABFB-C01D7061EB9B}"/>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C503AC20-4617-2E32-15EB-3A29D4FC8591}"/>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411655" name="Rettangolo 5">
            <a:extLst>
              <a:ext uri="{FF2B5EF4-FFF2-40B4-BE49-F238E27FC236}">
                <a16:creationId xmlns:a16="http://schemas.microsoft.com/office/drawing/2014/main" id="{E83934F3-3770-CE8F-622A-DF972A74F837}"/>
              </a:ext>
            </a:extLst>
          </p:cNvPr>
          <p:cNvSpPr>
            <a:spLocks noChangeArrowheads="1"/>
          </p:cNvSpPr>
          <p:nvPr/>
        </p:nvSpPr>
        <p:spPr bwMode="auto">
          <a:xfrm>
            <a:off x="2514600" y="4254500"/>
            <a:ext cx="12049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minaret remained</a:t>
            </a:r>
          </a:p>
        </p:txBody>
      </p:sp>
      <p:sp>
        <p:nvSpPr>
          <p:cNvPr id="7" name="CasellaDiTesto 6">
            <a:extLst>
              <a:ext uri="{FF2B5EF4-FFF2-40B4-BE49-F238E27FC236}">
                <a16:creationId xmlns:a16="http://schemas.microsoft.com/office/drawing/2014/main" id="{FEBD73D2-3BBB-73E9-28E7-F7F97267CEA5}"/>
              </a:ext>
            </a:extLst>
          </p:cNvPr>
          <p:cNvSpPr txBox="1"/>
          <p:nvPr/>
        </p:nvSpPr>
        <p:spPr>
          <a:xfrm>
            <a:off x="3740150" y="3776663"/>
            <a:ext cx="1663700" cy="369887"/>
          </a:xfrm>
          <a:prstGeom prst="rect">
            <a:avLst/>
          </a:prstGeom>
          <a:noFill/>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Israel</a:t>
            </a:r>
            <a:endParaRPr lang="en-US" b="1" dirty="0">
              <a:solidFill>
                <a:schemeClr val="accent4">
                  <a:lumMod val="10000"/>
                </a:schemeClr>
              </a:solidFill>
            </a:endParaRPr>
          </a:p>
        </p:txBody>
      </p:sp>
      <p:sp>
        <p:nvSpPr>
          <p:cNvPr id="422921" name="Rettangolo 7">
            <a:extLst>
              <a:ext uri="{FF2B5EF4-FFF2-40B4-BE49-F238E27FC236}">
                <a16:creationId xmlns:a16="http://schemas.microsoft.com/office/drawing/2014/main" id="{936DBEF1-9EB3-8E12-020A-C6EF9D1BDCB2}"/>
              </a:ext>
            </a:extLst>
          </p:cNvPr>
          <p:cNvSpPr>
            <a:spLocks noChangeArrowheads="1"/>
          </p:cNvSpPr>
          <p:nvPr/>
        </p:nvSpPr>
        <p:spPr bwMode="auto">
          <a:xfrm>
            <a:off x="3954463" y="2700338"/>
            <a:ext cx="1235075" cy="646112"/>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a:solidFill>
                  <a:schemeClr val="accent4">
                    <a:lumMod val="10000"/>
                  </a:schemeClr>
                </a:solidFill>
              </a:rPr>
              <a:t>Palestine</a:t>
            </a:r>
          </a:p>
        </p:txBody>
      </p:sp>
      <p:sp>
        <p:nvSpPr>
          <p:cNvPr id="411658" name="CasellaDiTesto 2">
            <a:extLst>
              <a:ext uri="{FF2B5EF4-FFF2-40B4-BE49-F238E27FC236}">
                <a16:creationId xmlns:a16="http://schemas.microsoft.com/office/drawing/2014/main" id="{597EC2F6-9122-95A4-6A38-D80900120B27}"/>
              </a:ext>
            </a:extLst>
          </p:cNvPr>
          <p:cNvSpPr txBox="1">
            <a:spLocks noChangeArrowheads="1"/>
          </p:cNvSpPr>
          <p:nvPr/>
        </p:nvSpPr>
        <p:spPr bwMode="auto">
          <a:xfrm>
            <a:off x="5435600" y="6548438"/>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1E610DCD-ADEE-8736-919B-6E442F54657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46C97F17-28DC-F979-F435-A1DABC363E8F}"/>
              </a:ext>
            </a:extLst>
          </p:cNvPr>
          <p:cNvSpPr txBox="1"/>
          <p:nvPr/>
        </p:nvSpPr>
        <p:spPr>
          <a:xfrm>
            <a:off x="5353050" y="392113"/>
            <a:ext cx="3295650"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stStyle>
          <a:p>
            <a:pPr>
              <a:defRPr/>
            </a:pPr>
            <a:r>
              <a:rPr lang="en-US" sz="1800" dirty="0"/>
              <a:t>The village of al-Maliha,  district of Jerusalem, after expulsion of the inhabitants occurred on                                   July 14, 1948. </a:t>
            </a:r>
          </a:p>
        </p:txBody>
      </p:sp>
      <p:sp>
        <p:nvSpPr>
          <p:cNvPr id="5" name="Freccia in giù 4">
            <a:extLst>
              <a:ext uri="{FF2B5EF4-FFF2-40B4-BE49-F238E27FC236}">
                <a16:creationId xmlns:a16="http://schemas.microsoft.com/office/drawing/2014/main" id="{8B0CD35B-44CE-55D3-049C-EF7C361AE18B}"/>
              </a:ext>
            </a:extLst>
          </p:cNvPr>
          <p:cNvSpPr/>
          <p:nvPr/>
        </p:nvSpPr>
        <p:spPr>
          <a:xfrm>
            <a:off x="4427538" y="3346450"/>
            <a:ext cx="288925" cy="487363"/>
          </a:xfrm>
          <a:prstGeom prst="downArrow">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ttangolo 13">
            <a:extLst>
              <a:ext uri="{FF2B5EF4-FFF2-40B4-BE49-F238E27FC236}">
                <a16:creationId xmlns:a16="http://schemas.microsoft.com/office/drawing/2014/main" id="{0A424CD6-448F-707A-C12A-1652F08F5D2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lide Number Placeholder 3">
            <a:extLst>
              <a:ext uri="{FF2B5EF4-FFF2-40B4-BE49-F238E27FC236}">
                <a16:creationId xmlns:a16="http://schemas.microsoft.com/office/drawing/2014/main" id="{6A87B394-12E2-791F-1FA3-73E8D9A5FE88}"/>
              </a:ext>
            </a:extLst>
          </p:cNvPr>
          <p:cNvSpPr>
            <a:spLocks noGrp="1"/>
          </p:cNvSpPr>
          <p:nvPr>
            <p:ph type="sldNum" sz="quarter" idx="12"/>
          </p:nvPr>
        </p:nvSpPr>
        <p:spPr>
          <a:xfrm>
            <a:off x="1495425" y="42481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4ED10AA-3152-4A74-B17E-1CCD42B34DF6}" type="slidenum">
              <a:rPr lang="it-IT" altLang="it-CH" sz="1400" smtClean="0">
                <a:solidFill>
                  <a:srgbClr val="FFFFFF"/>
                </a:solidFill>
              </a:rPr>
              <a:pPr>
                <a:spcBef>
                  <a:spcPct val="0"/>
                </a:spcBef>
                <a:buFontTx/>
                <a:buNone/>
              </a:pPr>
              <a:t>104</a:t>
            </a:fld>
            <a:endParaRPr lang="it-IT" altLang="it-CH" sz="1400">
              <a:solidFill>
                <a:srgbClr val="FFFFFF"/>
              </a:solidFill>
            </a:endParaRPr>
          </a:p>
        </p:txBody>
      </p:sp>
      <p:sp>
        <p:nvSpPr>
          <p:cNvPr id="413699" name="Text Box 3">
            <a:extLst>
              <a:ext uri="{FF2B5EF4-FFF2-40B4-BE49-F238E27FC236}">
                <a16:creationId xmlns:a16="http://schemas.microsoft.com/office/drawing/2014/main" id="{8BBF8428-1DAB-4FE4-30C3-F855F4FD7963}"/>
              </a:ext>
            </a:extLst>
          </p:cNvPr>
          <p:cNvSpPr txBox="1">
            <a:spLocks noChangeArrowheads="1"/>
          </p:cNvSpPr>
          <p:nvPr/>
        </p:nvSpPr>
        <p:spPr bwMode="auto">
          <a:xfrm>
            <a:off x="179388" y="3998913"/>
            <a:ext cx="2903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UNRWA officially begins its activity on  June 1st 1950 </a:t>
            </a:r>
          </a:p>
        </p:txBody>
      </p:sp>
      <p:pic>
        <p:nvPicPr>
          <p:cNvPr id="172036" name="Picture 4">
            <a:extLst>
              <a:ext uri="{FF2B5EF4-FFF2-40B4-BE49-F238E27FC236}">
                <a16:creationId xmlns:a16="http://schemas.microsoft.com/office/drawing/2014/main" id="{B38950E4-D30C-C130-70BB-EDA673E2A4D1}"/>
              </a:ext>
            </a:extLst>
          </p:cNvPr>
          <p:cNvPicPr>
            <a:picLocks noChangeAspect="1" noChangeArrowheads="1"/>
          </p:cNvPicPr>
          <p:nvPr/>
        </p:nvPicPr>
        <p:blipFill>
          <a:blip r:embed="rId3"/>
          <a:srcRect/>
          <a:stretch>
            <a:fillRect/>
          </a:stretch>
        </p:blipFill>
        <p:spPr bwMode="auto">
          <a:xfrm>
            <a:off x="6011863" y="2492375"/>
            <a:ext cx="2952750" cy="21351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7" name="Picture 5">
            <a:extLst>
              <a:ext uri="{FF2B5EF4-FFF2-40B4-BE49-F238E27FC236}">
                <a16:creationId xmlns:a16="http://schemas.microsoft.com/office/drawing/2014/main" id="{471DFB9C-E512-C7F1-6FDA-94E7AD87C436}"/>
              </a:ext>
            </a:extLst>
          </p:cNvPr>
          <p:cNvPicPr>
            <a:picLocks noChangeAspect="1" noChangeArrowheads="1"/>
          </p:cNvPicPr>
          <p:nvPr/>
        </p:nvPicPr>
        <p:blipFill>
          <a:blip r:embed="rId4"/>
          <a:srcRect/>
          <a:stretch>
            <a:fillRect/>
          </a:stretch>
        </p:blipFill>
        <p:spPr bwMode="auto">
          <a:xfrm>
            <a:off x="3082925" y="4724400"/>
            <a:ext cx="2808288"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8" name="Picture 6">
            <a:extLst>
              <a:ext uri="{FF2B5EF4-FFF2-40B4-BE49-F238E27FC236}">
                <a16:creationId xmlns:a16="http://schemas.microsoft.com/office/drawing/2014/main" id="{DEBCE4A1-FB51-D3A3-1EDE-42933F4B30C7}"/>
              </a:ext>
            </a:extLst>
          </p:cNvPr>
          <p:cNvPicPr>
            <a:picLocks noChangeAspect="1" noChangeArrowheads="1"/>
          </p:cNvPicPr>
          <p:nvPr/>
        </p:nvPicPr>
        <p:blipFill>
          <a:blip r:embed="rId5"/>
          <a:srcRect/>
          <a:stretch>
            <a:fillRect/>
          </a:stretch>
        </p:blipFill>
        <p:spPr bwMode="auto">
          <a:xfrm>
            <a:off x="179388" y="4724400"/>
            <a:ext cx="2808287" cy="1984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39" name="Picture 7">
            <a:extLst>
              <a:ext uri="{FF2B5EF4-FFF2-40B4-BE49-F238E27FC236}">
                <a16:creationId xmlns:a16="http://schemas.microsoft.com/office/drawing/2014/main" id="{9B4718B1-E8C2-0C37-11D0-A236C1D43DBC}"/>
              </a:ext>
            </a:extLst>
          </p:cNvPr>
          <p:cNvPicPr>
            <a:picLocks noChangeAspect="1" noChangeArrowheads="1"/>
          </p:cNvPicPr>
          <p:nvPr/>
        </p:nvPicPr>
        <p:blipFill>
          <a:blip r:embed="rId6"/>
          <a:srcRect/>
          <a:stretch>
            <a:fillRect/>
          </a:stretch>
        </p:blipFill>
        <p:spPr bwMode="auto">
          <a:xfrm>
            <a:off x="3744913" y="1700213"/>
            <a:ext cx="2146300" cy="2924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40" name="Picture 8" descr="unwra fornisce acqua">
            <a:extLst>
              <a:ext uri="{FF2B5EF4-FFF2-40B4-BE49-F238E27FC236}">
                <a16:creationId xmlns:a16="http://schemas.microsoft.com/office/drawing/2014/main" id="{3E87B8EB-CF1B-8951-117E-09F1F68D4307}"/>
              </a:ext>
            </a:extLst>
          </p:cNvPr>
          <p:cNvPicPr>
            <a:picLocks noChangeAspect="1" noChangeArrowheads="1"/>
          </p:cNvPicPr>
          <p:nvPr/>
        </p:nvPicPr>
        <p:blipFill>
          <a:blip r:embed="rId7"/>
          <a:srcRect/>
          <a:stretch>
            <a:fillRect/>
          </a:stretch>
        </p:blipFill>
        <p:spPr bwMode="auto">
          <a:xfrm>
            <a:off x="6011863" y="188913"/>
            <a:ext cx="2952750" cy="2233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2042" name="Picture 2">
            <a:extLst>
              <a:ext uri="{FF2B5EF4-FFF2-40B4-BE49-F238E27FC236}">
                <a16:creationId xmlns:a16="http://schemas.microsoft.com/office/drawing/2014/main" id="{0FA9A9B7-9553-BD07-8226-9DA10B219A61}"/>
              </a:ext>
            </a:extLst>
          </p:cNvPr>
          <p:cNvPicPr>
            <a:picLocks noChangeAspect="1" noChangeArrowheads="1"/>
          </p:cNvPicPr>
          <p:nvPr/>
        </p:nvPicPr>
        <p:blipFill>
          <a:blip r:embed="rId8"/>
          <a:srcRect/>
          <a:stretch>
            <a:fillRect/>
          </a:stretch>
        </p:blipFill>
        <p:spPr bwMode="auto">
          <a:xfrm>
            <a:off x="250825" y="188913"/>
            <a:ext cx="3384550" cy="1414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2043" name="Picture 11" descr="C:\Users\Enrico\Desktop\El Sultan camp jpeg.jpg">
            <a:extLst>
              <a:ext uri="{FF2B5EF4-FFF2-40B4-BE49-F238E27FC236}">
                <a16:creationId xmlns:a16="http://schemas.microsoft.com/office/drawing/2014/main" id="{5290D075-B22C-88A6-A3AB-BCD512C45135}"/>
              </a:ext>
            </a:extLst>
          </p:cNvPr>
          <p:cNvPicPr>
            <a:picLocks noChangeAspect="1" noChangeArrowheads="1"/>
          </p:cNvPicPr>
          <p:nvPr/>
        </p:nvPicPr>
        <p:blipFill>
          <a:blip r:embed="rId9"/>
          <a:srcRect/>
          <a:stretch>
            <a:fillRect/>
          </a:stretch>
        </p:blipFill>
        <p:spPr bwMode="auto">
          <a:xfrm>
            <a:off x="3744913" y="190500"/>
            <a:ext cx="2122487" cy="1412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E68F553D-1985-FD92-DF56-3E7DCB2BAE8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2">
            <a:extLst>
              <a:ext uri="{FF2B5EF4-FFF2-40B4-BE49-F238E27FC236}">
                <a16:creationId xmlns:a16="http://schemas.microsoft.com/office/drawing/2014/main" id="{07916E9A-FC96-08A6-2419-E3ED68553CCE}"/>
              </a:ext>
            </a:extLst>
          </p:cNvPr>
          <p:cNvSpPr txBox="1"/>
          <p:nvPr/>
        </p:nvSpPr>
        <p:spPr>
          <a:xfrm>
            <a:off x="684213" y="2133600"/>
            <a:ext cx="2411412" cy="1508125"/>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1949</a:t>
            </a:r>
            <a:r>
              <a:rPr lang="en-US" b="1" dirty="0">
                <a:solidFill>
                  <a:schemeClr val="accent4">
                    <a:lumMod val="10000"/>
                  </a:schemeClr>
                </a:solidFill>
              </a:rPr>
              <a:t> - The UNO creates the UNRWA, the UN relief and work agency for Palestine refugees</a:t>
            </a:r>
          </a:p>
        </p:txBody>
      </p:sp>
      <p:pic>
        <p:nvPicPr>
          <p:cNvPr id="14" name="Picture 11">
            <a:extLst>
              <a:ext uri="{FF2B5EF4-FFF2-40B4-BE49-F238E27FC236}">
                <a16:creationId xmlns:a16="http://schemas.microsoft.com/office/drawing/2014/main" id="{6AFB66CF-4161-0538-1107-3374B3DD4BB7}"/>
              </a:ext>
            </a:extLst>
          </p:cNvPr>
          <p:cNvPicPr>
            <a:picLocks noChangeAspect="1" noChangeArrowheads="1"/>
          </p:cNvPicPr>
          <p:nvPr/>
        </p:nvPicPr>
        <p:blipFill>
          <a:blip r:embed="rId10"/>
          <a:srcRect/>
          <a:stretch>
            <a:fillRect/>
          </a:stretch>
        </p:blipFill>
        <p:spPr bwMode="auto">
          <a:xfrm>
            <a:off x="6011863" y="4752975"/>
            <a:ext cx="295275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Slide Number Placeholder 3">
            <a:extLst>
              <a:ext uri="{FF2B5EF4-FFF2-40B4-BE49-F238E27FC236}">
                <a16:creationId xmlns:a16="http://schemas.microsoft.com/office/drawing/2014/main" id="{3E22BE47-F3D2-AF10-9DA5-44B94E33EBE2}"/>
              </a:ext>
            </a:extLst>
          </p:cNvPr>
          <p:cNvSpPr>
            <a:spLocks noGrp="1"/>
          </p:cNvSpPr>
          <p:nvPr>
            <p:ph type="sldNum" sz="quarter" idx="12"/>
          </p:nvPr>
        </p:nvSpPr>
        <p:spPr>
          <a:xfrm>
            <a:off x="7812088" y="3435350"/>
            <a:ext cx="612775"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0E82B3-C05F-4F27-8543-A6E2310DCFDC}" type="slidenum">
              <a:rPr lang="it-IT" altLang="it-CH" sz="1400" b="1" smtClean="0">
                <a:solidFill>
                  <a:srgbClr val="FFFFFF"/>
                </a:solidFill>
              </a:rPr>
              <a:pPr>
                <a:spcBef>
                  <a:spcPct val="0"/>
                </a:spcBef>
                <a:buFontTx/>
                <a:buNone/>
              </a:pPr>
              <a:t>105</a:t>
            </a:fld>
            <a:endParaRPr lang="it-IT" altLang="it-CH" sz="1400" b="1">
              <a:solidFill>
                <a:srgbClr val="FFFFFF"/>
              </a:solidFill>
            </a:endParaRPr>
          </a:p>
        </p:txBody>
      </p:sp>
      <p:pic>
        <p:nvPicPr>
          <p:cNvPr id="333827" name="Picture 2" descr="Il villagggio cristiano di Iqrit fu raso il giorno di natale 1951">
            <a:extLst>
              <a:ext uri="{FF2B5EF4-FFF2-40B4-BE49-F238E27FC236}">
                <a16:creationId xmlns:a16="http://schemas.microsoft.com/office/drawing/2014/main" id="{351E4D60-37A5-1898-7DB6-E8BF5548B2B8}"/>
              </a:ext>
            </a:extLst>
          </p:cNvPr>
          <p:cNvPicPr>
            <a:picLocks noChangeAspect="1" noChangeArrowheads="1"/>
          </p:cNvPicPr>
          <p:nvPr/>
        </p:nvPicPr>
        <p:blipFill>
          <a:blip r:embed="rId3"/>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8" name="Picture 3" descr="del villaggio di Hittin resta solo il minareto">
            <a:extLst>
              <a:ext uri="{FF2B5EF4-FFF2-40B4-BE49-F238E27FC236}">
                <a16:creationId xmlns:a16="http://schemas.microsoft.com/office/drawing/2014/main" id="{24D3F196-700A-F361-00FA-D427A96945D0}"/>
              </a:ext>
            </a:extLst>
          </p:cNvPr>
          <p:cNvPicPr>
            <a:picLocks noChangeAspect="1" noChangeArrowheads="1"/>
          </p:cNvPicPr>
          <p:nvPr/>
        </p:nvPicPr>
        <p:blipFill>
          <a:blip r:embed="rId4"/>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33829" name="Picture 4" descr="Villaggio di Hittin 1930">
            <a:extLst>
              <a:ext uri="{FF2B5EF4-FFF2-40B4-BE49-F238E27FC236}">
                <a16:creationId xmlns:a16="http://schemas.microsoft.com/office/drawing/2014/main" id="{84772E24-E8E8-D87A-5B6D-44EDFE06CE1B}"/>
              </a:ext>
            </a:extLst>
          </p:cNvPr>
          <p:cNvPicPr>
            <a:picLocks noChangeAspect="1" noChangeArrowheads="1"/>
          </p:cNvPicPr>
          <p:nvPr/>
        </p:nvPicPr>
        <p:blipFill>
          <a:blip r:embed="rId5"/>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5750" name="Text Box 5">
            <a:extLst>
              <a:ext uri="{FF2B5EF4-FFF2-40B4-BE49-F238E27FC236}">
                <a16:creationId xmlns:a16="http://schemas.microsoft.com/office/drawing/2014/main" id="{BAFAA591-B51E-F553-6A48-FD68C6D0BFD2}"/>
              </a:ext>
            </a:extLst>
          </p:cNvPr>
          <p:cNvSpPr txBox="1">
            <a:spLocks noChangeArrowheads="1"/>
          </p:cNvSpPr>
          <p:nvPr/>
        </p:nvSpPr>
        <p:spPr bwMode="auto">
          <a:xfrm>
            <a:off x="887413" y="3016250"/>
            <a:ext cx="2603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The village of  Hittin 1934</a:t>
            </a:r>
            <a:endParaRPr lang="it-IT" altLang="it-CH" sz="1400">
              <a:solidFill>
                <a:srgbClr val="FFFFFF"/>
              </a:solidFill>
            </a:endParaRPr>
          </a:p>
        </p:txBody>
      </p:sp>
      <p:sp>
        <p:nvSpPr>
          <p:cNvPr id="415751" name="Text Box 6">
            <a:extLst>
              <a:ext uri="{FF2B5EF4-FFF2-40B4-BE49-F238E27FC236}">
                <a16:creationId xmlns:a16="http://schemas.microsoft.com/office/drawing/2014/main" id="{ABFFC7CA-EAFF-D205-550C-EFA698A33B30}"/>
              </a:ext>
            </a:extLst>
          </p:cNvPr>
          <p:cNvSpPr txBox="1">
            <a:spLocks noChangeArrowheads="1"/>
          </p:cNvSpPr>
          <p:nvPr/>
        </p:nvSpPr>
        <p:spPr bwMode="auto">
          <a:xfrm>
            <a:off x="5653088" y="3025775"/>
            <a:ext cx="2865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Only the minaret of Hittin is left</a:t>
            </a:r>
            <a:endParaRPr lang="it-IT" altLang="it-CH" sz="1400">
              <a:solidFill>
                <a:srgbClr val="FFFFFF"/>
              </a:solidFill>
            </a:endParaRPr>
          </a:p>
        </p:txBody>
      </p:sp>
      <p:sp>
        <p:nvSpPr>
          <p:cNvPr id="415752" name="Text Box 7">
            <a:extLst>
              <a:ext uri="{FF2B5EF4-FFF2-40B4-BE49-F238E27FC236}">
                <a16:creationId xmlns:a16="http://schemas.microsoft.com/office/drawing/2014/main" id="{4EC13D89-7CA7-9502-9A83-3FF4D713C54A}"/>
              </a:ext>
            </a:extLst>
          </p:cNvPr>
          <p:cNvSpPr txBox="1">
            <a:spLocks noChangeArrowheads="1"/>
          </p:cNvSpPr>
          <p:nvPr/>
        </p:nvSpPr>
        <p:spPr bwMode="auto">
          <a:xfrm>
            <a:off x="3862388" y="4041775"/>
            <a:ext cx="1676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The Christian Palestinian village of Iqrit (</a:t>
            </a:r>
            <a:r>
              <a:rPr lang="en-US" altLang="it-CH" sz="1200">
                <a:solidFill>
                  <a:srgbClr val="FFFFFF"/>
                </a:solidFill>
              </a:rPr>
              <a:t>on the border with Lebanon)</a:t>
            </a:r>
            <a:r>
              <a:rPr lang="fr-CH" altLang="it-CH" sz="1200">
                <a:solidFill>
                  <a:srgbClr val="FFFFFF"/>
                </a:solidFill>
              </a:rPr>
              <a:t> was destroyed by the Israelis on Christmas day in </a:t>
            </a:r>
            <a:r>
              <a:rPr lang="fr-CH" altLang="it-CH" sz="1200" b="1">
                <a:solidFill>
                  <a:srgbClr val="FFFFFF"/>
                </a:solidFill>
              </a:rPr>
              <a:t>1951</a:t>
            </a:r>
            <a:r>
              <a:rPr lang="fr-CH" altLang="it-CH" sz="1200">
                <a:solidFill>
                  <a:srgbClr val="FFFFFF"/>
                </a:solidFill>
              </a:rPr>
              <a:t>. </a:t>
            </a:r>
            <a:r>
              <a:rPr lang="en-US" altLang="it-CH" sz="1200">
                <a:solidFill>
                  <a:srgbClr val="FFFFFF"/>
                </a:solidFill>
              </a:rPr>
              <a:t>The mukhtar of this Christian community was forced to assist the destruction of his village. </a:t>
            </a:r>
            <a:endParaRPr lang="it-IT" altLang="it-CH" sz="1200">
              <a:solidFill>
                <a:srgbClr val="FFFFFF"/>
              </a:solidFill>
            </a:endParaRPr>
          </a:p>
        </p:txBody>
      </p:sp>
      <p:sp>
        <p:nvSpPr>
          <p:cNvPr id="1021961" name="Text Box 8">
            <a:extLst>
              <a:ext uri="{FF2B5EF4-FFF2-40B4-BE49-F238E27FC236}">
                <a16:creationId xmlns:a16="http://schemas.microsoft.com/office/drawing/2014/main" id="{E6BAADDB-D578-F3E5-3AB3-8097212E2525}"/>
              </a:ext>
            </a:extLst>
          </p:cNvPr>
          <p:cNvSpPr txBox="1">
            <a:spLocks noChangeArrowheads="1"/>
          </p:cNvSpPr>
          <p:nvPr/>
        </p:nvSpPr>
        <p:spPr bwMode="auto">
          <a:xfrm>
            <a:off x="1692275" y="3422650"/>
            <a:ext cx="5759450"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destruction of Palestinian villages continues</a:t>
            </a:r>
            <a:endParaRPr lang="it-IT" altLang="it-CH" sz="1800" b="1" dirty="0">
              <a:solidFill>
                <a:schemeClr val="accent4">
                  <a:lumMod val="10000"/>
                </a:schemeClr>
              </a:solidFill>
            </a:endParaRPr>
          </a:p>
        </p:txBody>
      </p:sp>
      <p:sp>
        <p:nvSpPr>
          <p:cNvPr id="10" name="Rettangolo 9">
            <a:extLst>
              <a:ext uri="{FF2B5EF4-FFF2-40B4-BE49-F238E27FC236}">
                <a16:creationId xmlns:a16="http://schemas.microsoft.com/office/drawing/2014/main" id="{C053A86C-DAC6-2527-ABC6-248490574B5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1964" name="Picture 12" descr="L'immagine può contenere: spazio all'aperto">
            <a:extLst>
              <a:ext uri="{FF2B5EF4-FFF2-40B4-BE49-F238E27FC236}">
                <a16:creationId xmlns:a16="http://schemas.microsoft.com/office/drawing/2014/main" id="{8B74D516-000A-2B5C-F7E8-650F74120266}"/>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5756" name="Text Box 6">
            <a:extLst>
              <a:ext uri="{FF2B5EF4-FFF2-40B4-BE49-F238E27FC236}">
                <a16:creationId xmlns:a16="http://schemas.microsoft.com/office/drawing/2014/main" id="{50E9ADC3-857D-25A0-EAC9-B1FBF491D2F0}"/>
              </a:ext>
            </a:extLst>
          </p:cNvPr>
          <p:cNvSpPr txBox="1">
            <a:spLocks noChangeArrowheads="1"/>
          </p:cNvSpPr>
          <p:nvPr/>
        </p:nvSpPr>
        <p:spPr bwMode="auto">
          <a:xfrm>
            <a:off x="5927725" y="6257925"/>
            <a:ext cx="263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Only the church of Iqrit is left</a:t>
            </a:r>
            <a:endParaRPr lang="it-IT" altLang="it-CH" sz="1400">
              <a:solidFill>
                <a:srgbClr val="FFFFFF"/>
              </a:solidFill>
            </a:endParaRPr>
          </a:p>
        </p:txBody>
      </p:sp>
      <p:sp>
        <p:nvSpPr>
          <p:cNvPr id="415757" name="Text Box 5">
            <a:extLst>
              <a:ext uri="{FF2B5EF4-FFF2-40B4-BE49-F238E27FC236}">
                <a16:creationId xmlns:a16="http://schemas.microsoft.com/office/drawing/2014/main" id="{B4D31E17-BB8B-21CF-2762-A6EDC9F70D0C}"/>
              </a:ext>
            </a:extLst>
          </p:cNvPr>
          <p:cNvSpPr txBox="1">
            <a:spLocks noChangeArrowheads="1"/>
          </p:cNvSpPr>
          <p:nvPr/>
        </p:nvSpPr>
        <p:spPr bwMode="auto">
          <a:xfrm>
            <a:off x="708025" y="6257925"/>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The village of Iqrit in the 1930s</a:t>
            </a:r>
            <a:endParaRPr lang="it-IT" altLang="it-CH" sz="1400">
              <a:solidFill>
                <a:srgbClr val="FFFFFF"/>
              </a:solidFill>
            </a:endParaRPr>
          </a:p>
        </p:txBody>
      </p:sp>
      <p:sp>
        <p:nvSpPr>
          <p:cNvPr id="415758" name="CasellaDiTesto 1">
            <a:extLst>
              <a:ext uri="{FF2B5EF4-FFF2-40B4-BE49-F238E27FC236}">
                <a16:creationId xmlns:a16="http://schemas.microsoft.com/office/drawing/2014/main" id="{87C749E1-E7DF-2614-7ED1-3CEFE9ACC102}"/>
              </a:ext>
            </a:extLst>
          </p:cNvPr>
          <p:cNvSpPr txBox="1">
            <a:spLocks noChangeArrowheads="1"/>
          </p:cNvSpPr>
          <p:nvPr/>
        </p:nvSpPr>
        <p:spPr bwMode="auto">
          <a:xfrm>
            <a:off x="4006850" y="754063"/>
            <a:ext cx="9969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July 16–17, 1948, violating the promises,                  all the inhabitants of the village of Hittin were evacuated.</a:t>
            </a:r>
          </a:p>
        </p:txBody>
      </p:sp>
      <p:sp>
        <p:nvSpPr>
          <p:cNvPr id="415759" name="CasellaDiTesto 2">
            <a:extLst>
              <a:ext uri="{FF2B5EF4-FFF2-40B4-BE49-F238E27FC236}">
                <a16:creationId xmlns:a16="http://schemas.microsoft.com/office/drawing/2014/main" id="{66DFED3F-565B-F1C1-BEEA-B1CDF7831509}"/>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415760" name="CasellaDiTesto 3">
            <a:extLst>
              <a:ext uri="{FF2B5EF4-FFF2-40B4-BE49-F238E27FC236}">
                <a16:creationId xmlns:a16="http://schemas.microsoft.com/office/drawing/2014/main" id="{33A368D3-39A8-F75A-8F40-691B083019D5}"/>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3">
            <a:extLst>
              <a:ext uri="{FF2B5EF4-FFF2-40B4-BE49-F238E27FC236}">
                <a16:creationId xmlns:a16="http://schemas.microsoft.com/office/drawing/2014/main" id="{98A46FA8-0B12-4D73-7DEE-ACECBA2F1E67}"/>
              </a:ext>
            </a:extLst>
          </p:cNvPr>
          <p:cNvSpPr>
            <a:spLocks noGrp="1"/>
          </p:cNvSpPr>
          <p:nvPr>
            <p:ph type="sldNum" sz="quarter" idx="12"/>
          </p:nvPr>
        </p:nvSpPr>
        <p:spPr>
          <a:xfrm>
            <a:off x="7748588" y="362426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369BBB-E287-4757-B865-44BA8D880117}" type="slidenum">
              <a:rPr lang="it-IT" altLang="it-CH" sz="1400" b="1" smtClean="0">
                <a:solidFill>
                  <a:srgbClr val="FFFFFF"/>
                </a:solidFill>
              </a:rPr>
              <a:pPr>
                <a:spcBef>
                  <a:spcPct val="0"/>
                </a:spcBef>
                <a:buFontTx/>
                <a:buNone/>
              </a:pPr>
              <a:t>106</a:t>
            </a:fld>
            <a:endParaRPr lang="it-IT" altLang="it-CH" sz="1400" b="1">
              <a:solidFill>
                <a:srgbClr val="FFFFFF"/>
              </a:solidFill>
            </a:endParaRPr>
          </a:p>
        </p:txBody>
      </p:sp>
      <p:pic>
        <p:nvPicPr>
          <p:cNvPr id="314372" name="Picture 3" descr="suez guerra">
            <a:extLst>
              <a:ext uri="{FF2B5EF4-FFF2-40B4-BE49-F238E27FC236}">
                <a16:creationId xmlns:a16="http://schemas.microsoft.com/office/drawing/2014/main" id="{4E493847-3575-3B0D-876B-E5CD35E0C3EC}"/>
              </a:ext>
            </a:extLst>
          </p:cNvPr>
          <p:cNvPicPr>
            <a:picLocks noChangeAspect="1" noChangeArrowheads="1"/>
          </p:cNvPicPr>
          <p:nvPr/>
        </p:nvPicPr>
        <p:blipFill>
          <a:blip r:embed="rId3"/>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796" name="Text Box 4">
            <a:extLst>
              <a:ext uri="{FF2B5EF4-FFF2-40B4-BE49-F238E27FC236}">
                <a16:creationId xmlns:a16="http://schemas.microsoft.com/office/drawing/2014/main" id="{18DED419-4402-E80D-9CE4-CC45427CE0B9}"/>
              </a:ext>
            </a:extLst>
          </p:cNvPr>
          <p:cNvSpPr txBox="1">
            <a:spLocks noChangeArrowheads="1"/>
          </p:cNvSpPr>
          <p:nvPr/>
        </p:nvSpPr>
        <p:spPr bwMode="auto">
          <a:xfrm>
            <a:off x="4572000" y="4090988"/>
            <a:ext cx="40465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The UK, France and Israel attack Nasser’s Egypt, for having nationalized the Suez canal.</a:t>
            </a:r>
          </a:p>
        </p:txBody>
      </p:sp>
      <p:pic>
        <p:nvPicPr>
          <p:cNvPr id="314374" name="Picture 5" descr="Nasser">
            <a:extLst>
              <a:ext uri="{FF2B5EF4-FFF2-40B4-BE49-F238E27FC236}">
                <a16:creationId xmlns:a16="http://schemas.microsoft.com/office/drawing/2014/main" id="{E36958B7-9848-DCB5-1F65-5852BE8D72F1}"/>
              </a:ext>
            </a:extLst>
          </p:cNvPr>
          <p:cNvPicPr>
            <a:picLocks noChangeAspect="1" noChangeArrowheads="1"/>
          </p:cNvPicPr>
          <p:nvPr/>
        </p:nvPicPr>
        <p:blipFill>
          <a:blip r:embed="rId4"/>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798" name="Text Box 6">
            <a:extLst>
              <a:ext uri="{FF2B5EF4-FFF2-40B4-BE49-F238E27FC236}">
                <a16:creationId xmlns:a16="http://schemas.microsoft.com/office/drawing/2014/main" id="{89C75827-30F4-379F-177D-69A0B1E2D57C}"/>
              </a:ext>
            </a:extLst>
          </p:cNvPr>
          <p:cNvSpPr txBox="1">
            <a:spLocks noChangeArrowheads="1"/>
          </p:cNvSpPr>
          <p:nvPr/>
        </p:nvSpPr>
        <p:spPr bwMode="auto">
          <a:xfrm>
            <a:off x="5643563" y="5567363"/>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The President Gamal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CFD7410B-4FCC-EFA8-288B-13BC913B8379}"/>
              </a:ext>
            </a:extLst>
          </p:cNvPr>
          <p:cNvPicPr>
            <a:picLocks noChangeAspect="1" noChangeArrowheads="1"/>
          </p:cNvPicPr>
          <p:nvPr/>
        </p:nvPicPr>
        <p:blipFill>
          <a:blip r:embed="rId5"/>
          <a:srcRect/>
          <a:stretch>
            <a:fillRect/>
          </a:stretch>
        </p:blipFill>
        <p:spPr bwMode="auto">
          <a:xfrm>
            <a:off x="6172200" y="505301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7778D023-FE60-4D23-97FA-31D395EDFEC3}"/>
              </a:ext>
            </a:extLst>
          </p:cNvPr>
          <p:cNvPicPr>
            <a:picLocks noChangeAspect="1" noChangeArrowheads="1"/>
          </p:cNvPicPr>
          <p:nvPr/>
        </p:nvPicPr>
        <p:blipFill>
          <a:blip r:embed="rId6"/>
          <a:srcRect/>
          <a:stretch>
            <a:fillRect/>
          </a:stretch>
        </p:blipFill>
        <p:spPr bwMode="auto">
          <a:xfrm>
            <a:off x="4710113" y="5988050"/>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AAAB6FC7-3629-D56A-C758-F13CB3D7BEF7}"/>
              </a:ext>
            </a:extLst>
          </p:cNvPr>
          <p:cNvPicPr>
            <a:picLocks noChangeAspect="1" noChangeArrowheads="1"/>
          </p:cNvPicPr>
          <p:nvPr/>
        </p:nvPicPr>
        <p:blipFill>
          <a:blip r:embed="rId7"/>
          <a:srcRect/>
          <a:stretch>
            <a:fillRect/>
          </a:stretch>
        </p:blipFill>
        <p:spPr bwMode="auto">
          <a:xfrm>
            <a:off x="4710113" y="5053013"/>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5BE1C5CC-475F-FB11-1F55-304F179D0657}"/>
              </a:ext>
            </a:extLst>
          </p:cNvPr>
          <p:cNvPicPr>
            <a:picLocks noChangeAspect="1" noChangeArrowheads="1"/>
          </p:cNvPicPr>
          <p:nvPr/>
        </p:nvPicPr>
        <p:blipFill>
          <a:blip r:embed="rId8"/>
          <a:srcRect/>
          <a:stretch>
            <a:fillRect/>
          </a:stretch>
        </p:blipFill>
        <p:spPr bwMode="auto">
          <a:xfrm>
            <a:off x="4781550" y="5484813"/>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C6693559-CE15-9493-B105-2FA8E521AE35}"/>
              </a:ext>
            </a:extLst>
          </p:cNvPr>
          <p:cNvPicPr>
            <a:picLocks noChangeAspect="1"/>
          </p:cNvPicPr>
          <p:nvPr/>
        </p:nvPicPr>
        <p:blipFill>
          <a:blip r:embed="rId9"/>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B72C768-FFD1-6754-76B2-EDCE7EEC020B}"/>
              </a:ext>
            </a:extLst>
          </p:cNvPr>
          <p:cNvSpPr txBox="1"/>
          <p:nvPr/>
        </p:nvSpPr>
        <p:spPr>
          <a:xfrm>
            <a:off x="4710113" y="549275"/>
            <a:ext cx="1593850" cy="830263"/>
          </a:xfrm>
          <a:prstGeom prst="rect">
            <a:avLst/>
          </a:prstGeom>
          <a:noFill/>
        </p:spPr>
        <p:txBody>
          <a:bodyPr>
            <a:spAutoFit/>
          </a:bodyPr>
          <a:lstStyle/>
          <a:p>
            <a:pPr>
              <a:defRPr/>
            </a:pPr>
            <a:r>
              <a:rPr lang="en-US" sz="1600" b="1" dirty="0">
                <a:solidFill>
                  <a:schemeClr val="accent4">
                    <a:lumMod val="10000"/>
                  </a:schemeClr>
                </a:solidFill>
              </a:rPr>
              <a:t>The Egyptians blocked the Suez Canal.</a:t>
            </a:r>
          </a:p>
        </p:txBody>
      </p:sp>
      <p:pic>
        <p:nvPicPr>
          <p:cNvPr id="15" name="Immagine 14">
            <a:extLst>
              <a:ext uri="{FF2B5EF4-FFF2-40B4-BE49-F238E27FC236}">
                <a16:creationId xmlns:a16="http://schemas.microsoft.com/office/drawing/2014/main" id="{4740CC37-9AEF-FE12-FC5C-A590B6D45016}"/>
              </a:ext>
            </a:extLst>
          </p:cNvPr>
          <p:cNvPicPr>
            <a:picLocks noChangeAspect="1"/>
          </p:cNvPicPr>
          <p:nvPr/>
        </p:nvPicPr>
        <p:blipFill>
          <a:blip r:embed="rId10"/>
          <a:stretch>
            <a:fillRect/>
          </a:stretch>
        </p:blipFill>
        <p:spPr>
          <a:xfrm>
            <a:off x="419100" y="336550"/>
            <a:ext cx="3924300" cy="22113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17806" name="CasellaDiTesto 2">
            <a:extLst>
              <a:ext uri="{FF2B5EF4-FFF2-40B4-BE49-F238E27FC236}">
                <a16:creationId xmlns:a16="http://schemas.microsoft.com/office/drawing/2014/main" id="{5EA78E1F-2788-D3EC-A1B3-384773E89714}"/>
              </a:ext>
            </a:extLst>
          </p:cNvPr>
          <p:cNvSpPr txBox="1">
            <a:spLocks noChangeArrowheads="1"/>
          </p:cNvSpPr>
          <p:nvPr/>
        </p:nvSpPr>
        <p:spPr bwMode="auto">
          <a:xfrm>
            <a:off x="666750" y="2563813"/>
            <a:ext cx="3473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November 5, 1956 - British commandos attack Port Said.</a:t>
            </a:r>
          </a:p>
        </p:txBody>
      </p:sp>
      <p:sp>
        <p:nvSpPr>
          <p:cNvPr id="16" name="Rettangolo 15">
            <a:extLst>
              <a:ext uri="{FF2B5EF4-FFF2-40B4-BE49-F238E27FC236}">
                <a16:creationId xmlns:a16="http://schemas.microsoft.com/office/drawing/2014/main" id="{A8EADFE7-9B9F-51B9-D8BF-C1A472135D7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CasellaDiTesto 2">
            <a:extLst>
              <a:ext uri="{FF2B5EF4-FFF2-40B4-BE49-F238E27FC236}">
                <a16:creationId xmlns:a16="http://schemas.microsoft.com/office/drawing/2014/main" id="{5310D4EA-9D8D-05FD-5E42-8E4F4C6004A7}"/>
              </a:ext>
            </a:extLst>
          </p:cNvPr>
          <p:cNvSpPr txBox="1">
            <a:spLocks noChangeArrowheads="1"/>
          </p:cNvSpPr>
          <p:nvPr/>
        </p:nvSpPr>
        <p:spPr bwMode="auto">
          <a:xfrm>
            <a:off x="4652963" y="3554413"/>
            <a:ext cx="3095625"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chemeClr val="accent4">
                    <a:lumMod val="10000"/>
                  </a:schemeClr>
                </a:solidFill>
              </a:rPr>
              <a:t>The November 1956 war</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D2FEF4EB-83F2-42BC-FE50-22C5B41307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descr="Y Arafat">
            <a:extLst>
              <a:ext uri="{FF2B5EF4-FFF2-40B4-BE49-F238E27FC236}">
                <a16:creationId xmlns:a16="http://schemas.microsoft.com/office/drawing/2014/main" id="{58305460-0B06-F2C4-F30D-26B38541ABC0}"/>
              </a:ext>
            </a:extLst>
          </p:cNvPr>
          <p:cNvPicPr>
            <a:picLocks noChangeAspect="1" noChangeArrowheads="1"/>
          </p:cNvPicPr>
          <p:nvPr/>
        </p:nvPicPr>
        <p:blipFill>
          <a:blip r:embed="rId3">
            <a:lum bright="-12000" contrast="14000"/>
          </a:blip>
          <a:srcRect/>
          <a:stretch>
            <a:fillRect/>
          </a:stretch>
        </p:blipFill>
        <p:spPr bwMode="auto">
          <a:xfrm>
            <a:off x="633413"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419844" name="Picture 5" descr="bandiera palestinese con asta ">
            <a:extLst>
              <a:ext uri="{FF2B5EF4-FFF2-40B4-BE49-F238E27FC236}">
                <a16:creationId xmlns:a16="http://schemas.microsoft.com/office/drawing/2014/main" id="{1608FABB-4F34-DCDB-BA6F-56FA7BED579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49375" y="474663"/>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5" name="CasellaDiTesto 2">
            <a:extLst>
              <a:ext uri="{FF2B5EF4-FFF2-40B4-BE49-F238E27FC236}">
                <a16:creationId xmlns:a16="http://schemas.microsoft.com/office/drawing/2014/main" id="{73B09B5C-BDC8-8C5D-8084-136AFB4D6DC1}"/>
              </a:ext>
            </a:extLst>
          </p:cNvPr>
          <p:cNvSpPr txBox="1">
            <a:spLocks noChangeArrowheads="1"/>
          </p:cNvSpPr>
          <p:nvPr/>
        </p:nvSpPr>
        <p:spPr bwMode="auto">
          <a:xfrm>
            <a:off x="5310188" y="3605213"/>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sp>
        <p:nvSpPr>
          <p:cNvPr id="419846" name="Segnaposto numero diapositiva 1">
            <a:extLst>
              <a:ext uri="{FF2B5EF4-FFF2-40B4-BE49-F238E27FC236}">
                <a16:creationId xmlns:a16="http://schemas.microsoft.com/office/drawing/2014/main" id="{69478CC7-9EE3-BF2C-436D-56D433140B7E}"/>
              </a:ext>
            </a:extLst>
          </p:cNvPr>
          <p:cNvSpPr>
            <a:spLocks noGrp="1" noChangeArrowheads="1"/>
          </p:cNvSpPr>
          <p:nvPr>
            <p:ph type="sldNum" sz="quarter" idx="12"/>
          </p:nvPr>
        </p:nvSpPr>
        <p:spPr>
          <a:xfrm>
            <a:off x="7775575" y="3608388"/>
            <a:ext cx="5222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793BB92-A07B-4D4C-B18B-D447CDEAA5DC}" type="slidenum">
              <a:rPr lang="it-IT" altLang="en-US" sz="1400" b="1" smtClean="0"/>
              <a:pPr>
                <a:spcBef>
                  <a:spcPct val="0"/>
                </a:spcBef>
                <a:buFontTx/>
                <a:buNone/>
              </a:pPr>
              <a:t>107</a:t>
            </a:fld>
            <a:endParaRPr lang="it-IT" altLang="en-US" sz="1400" b="1"/>
          </a:p>
        </p:txBody>
      </p:sp>
      <p:pic>
        <p:nvPicPr>
          <p:cNvPr id="12" name="Picture 4">
            <a:extLst>
              <a:ext uri="{FF2B5EF4-FFF2-40B4-BE49-F238E27FC236}">
                <a16:creationId xmlns:a16="http://schemas.microsoft.com/office/drawing/2014/main" id="{508C38C8-66FA-879F-4757-B21C520F952D}"/>
              </a:ext>
            </a:extLst>
          </p:cNvPr>
          <p:cNvPicPr>
            <a:picLocks noChangeAspect="1" noChangeArrowheads="1"/>
          </p:cNvPicPr>
          <p:nvPr/>
        </p:nvPicPr>
        <p:blipFill>
          <a:blip r:embed="rId5">
            <a:lum bright="-12000" contrast="14000"/>
          </a:blip>
          <a:srcRect/>
          <a:stretch>
            <a:fillRect/>
          </a:stretch>
        </p:blipFill>
        <p:spPr bwMode="auto">
          <a:xfrm>
            <a:off x="5122863" y="4005263"/>
            <a:ext cx="3395662"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Text Box 3">
            <a:extLst>
              <a:ext uri="{FF2B5EF4-FFF2-40B4-BE49-F238E27FC236}">
                <a16:creationId xmlns:a16="http://schemas.microsoft.com/office/drawing/2014/main" id="{D0ADD5C1-4DAC-B2EB-188E-D0661B5C6B87}"/>
              </a:ext>
            </a:extLst>
          </p:cNvPr>
          <p:cNvSpPr txBox="1">
            <a:spLocks noChangeArrowheads="1"/>
          </p:cNvSpPr>
          <p:nvPr/>
        </p:nvSpPr>
        <p:spPr bwMode="auto">
          <a:xfrm>
            <a:off x="5091113" y="2862263"/>
            <a:ext cx="3427412" cy="6604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p>
          <a:p>
            <a:pPr marL="346075" indent="-346075">
              <a:defRPr/>
            </a:pPr>
            <a:endParaRPr lang="fr-CH" altLang="it-CH" sz="300" dirty="0"/>
          </a:p>
          <a:p>
            <a:pPr marL="346075" indent="-346075">
              <a:defRPr/>
            </a:pPr>
            <a:r>
              <a:rPr lang="fr-CH" altLang="it-CH" sz="1400" dirty="0"/>
              <a:t>Charismatique dirigeant palestinien</a:t>
            </a:r>
            <a:endParaRPr lang="it-IT" altLang="it-CH" sz="1400" dirty="0"/>
          </a:p>
        </p:txBody>
      </p:sp>
      <p:sp>
        <p:nvSpPr>
          <p:cNvPr id="14" name="CasellaDiTesto 13">
            <a:extLst>
              <a:ext uri="{FF2B5EF4-FFF2-40B4-BE49-F238E27FC236}">
                <a16:creationId xmlns:a16="http://schemas.microsoft.com/office/drawing/2014/main" id="{1CB7D207-C3BD-DAD7-C8A7-F6AB76498B69}"/>
              </a:ext>
            </a:extLst>
          </p:cNvPr>
          <p:cNvSpPr txBox="1"/>
          <p:nvPr/>
        </p:nvSpPr>
        <p:spPr>
          <a:xfrm>
            <a:off x="6032500" y="4027488"/>
            <a:ext cx="1365250" cy="307975"/>
          </a:xfrm>
          <a:prstGeom prst="rect">
            <a:avLst/>
          </a:prstGeom>
          <a:noFill/>
        </p:spPr>
        <p:txBody>
          <a:bodyPr>
            <a:spAutoFit/>
          </a:bodyPr>
          <a:lstStyle/>
          <a:p>
            <a:pPr>
              <a:defRPr/>
            </a:pPr>
            <a:r>
              <a:rPr lang="en-US" sz="1400" b="1" dirty="0">
                <a:solidFill>
                  <a:schemeClr val="accent4">
                    <a:lumMod val="10000"/>
                  </a:schemeClr>
                </a:solidFill>
              </a:rPr>
              <a:t>Hebron 1997</a:t>
            </a:r>
          </a:p>
        </p:txBody>
      </p:sp>
      <p:pic>
        <p:nvPicPr>
          <p:cNvPr id="15" name="Picture 6" descr="The Olive Branch Or The Gun?| Countercurrents">
            <a:extLst>
              <a:ext uri="{FF2B5EF4-FFF2-40B4-BE49-F238E27FC236}">
                <a16:creationId xmlns:a16="http://schemas.microsoft.com/office/drawing/2014/main" id="{D27DE552-5834-18CF-60DB-C0AA8965884D}"/>
              </a:ext>
            </a:extLst>
          </p:cNvPr>
          <p:cNvPicPr>
            <a:picLocks noChangeAspect="1" noChangeArrowheads="1"/>
          </p:cNvPicPr>
          <p:nvPr/>
        </p:nvPicPr>
        <p:blipFill>
          <a:blip r:embed="rId6">
            <a:lum bright="-12000" contrast="14000"/>
          </a:blip>
          <a:srcRect/>
          <a:stretch>
            <a:fillRect/>
          </a:stretch>
        </p:blipFill>
        <p:spPr bwMode="auto">
          <a:xfrm>
            <a:off x="5091113" y="334963"/>
            <a:ext cx="342741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19851" name="CasellaDiTesto 3">
            <a:extLst>
              <a:ext uri="{FF2B5EF4-FFF2-40B4-BE49-F238E27FC236}">
                <a16:creationId xmlns:a16="http://schemas.microsoft.com/office/drawing/2014/main" id="{B388FF88-4C34-B179-194B-F6D1D1679763}"/>
              </a:ext>
            </a:extLst>
          </p:cNvPr>
          <p:cNvSpPr txBox="1">
            <a:spLocks noChangeArrowheads="1"/>
          </p:cNvSpPr>
          <p:nvPr/>
        </p:nvSpPr>
        <p:spPr bwMode="auto">
          <a:xfrm>
            <a:off x="6892925"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Picture 2" descr="religione0002">
            <a:extLst>
              <a:ext uri="{FF2B5EF4-FFF2-40B4-BE49-F238E27FC236}">
                <a16:creationId xmlns:a16="http://schemas.microsoft.com/office/drawing/2014/main" id="{BA4076BE-3AA4-9A80-963F-5D79060C6490}"/>
              </a:ext>
            </a:extLst>
          </p:cNvPr>
          <p:cNvPicPr>
            <a:picLocks noChangeAspect="1" noChangeArrowheads="1"/>
          </p:cNvPicPr>
          <p:nvPr/>
        </p:nvPicPr>
        <p:blipFill rotWithShape="1">
          <a:blip r:embed="rId3"/>
          <a:srcRect r="1201"/>
          <a:stretch/>
        </p:blipFill>
        <p:spPr bwMode="auto">
          <a:xfrm>
            <a:off x="539750" y="603250"/>
            <a:ext cx="8012113" cy="53133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1891" name="CasellaDiTesto 1">
            <a:extLst>
              <a:ext uri="{FF2B5EF4-FFF2-40B4-BE49-F238E27FC236}">
                <a16:creationId xmlns:a16="http://schemas.microsoft.com/office/drawing/2014/main" id="{B4554128-5EE4-7F65-52E8-014517EAE767}"/>
              </a:ext>
            </a:extLst>
          </p:cNvPr>
          <p:cNvSpPr txBox="1">
            <a:spLocks noChangeArrowheads="1"/>
          </p:cNvSpPr>
          <p:nvPr/>
        </p:nvSpPr>
        <p:spPr bwMode="auto">
          <a:xfrm>
            <a:off x="3294063" y="117475"/>
            <a:ext cx="24844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http://en.wikipedia.org/wiki/Palestinian_fedayeen</a:t>
            </a:r>
          </a:p>
        </p:txBody>
      </p:sp>
      <p:sp>
        <p:nvSpPr>
          <p:cNvPr id="421892" name="Text Box 3">
            <a:extLst>
              <a:ext uri="{FF2B5EF4-FFF2-40B4-BE49-F238E27FC236}">
                <a16:creationId xmlns:a16="http://schemas.microsoft.com/office/drawing/2014/main" id="{FF33CEDA-1FE6-1455-3571-E6E6BD570888}"/>
              </a:ext>
            </a:extLst>
          </p:cNvPr>
          <p:cNvSpPr txBox="1">
            <a:spLocks noChangeArrowheads="1"/>
          </p:cNvSpPr>
          <p:nvPr/>
        </p:nvSpPr>
        <p:spPr bwMode="auto">
          <a:xfrm>
            <a:off x="3419475" y="6432550"/>
            <a:ext cx="2857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For Israel they are  «terrorists».</a:t>
            </a:r>
            <a:endParaRPr lang="it-IT" altLang="it-CH" sz="1400" b="1">
              <a:solidFill>
                <a:srgbClr val="FFFFFF"/>
              </a:solidFill>
            </a:endParaRPr>
          </a:p>
        </p:txBody>
      </p:sp>
      <p:sp>
        <p:nvSpPr>
          <p:cNvPr id="6" name="Rettangolo 5">
            <a:extLst>
              <a:ext uri="{FF2B5EF4-FFF2-40B4-BE49-F238E27FC236}">
                <a16:creationId xmlns:a16="http://schemas.microsoft.com/office/drawing/2014/main" id="{61E23FB5-1E3E-992C-2DC9-6744F653C3A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A1AE97F7-CAC2-85D4-619F-A5C09DEFC45A}"/>
              </a:ext>
            </a:extLst>
          </p:cNvPr>
          <p:cNvSpPr txBox="1"/>
          <p:nvPr/>
        </p:nvSpPr>
        <p:spPr>
          <a:xfrm>
            <a:off x="2249488" y="6016625"/>
            <a:ext cx="457200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1950 - 1970   The Palestinian resistance </a:t>
            </a:r>
          </a:p>
        </p:txBody>
      </p:sp>
      <p:sp>
        <p:nvSpPr>
          <p:cNvPr id="421895" name="Slide Number Placeholder 3">
            <a:extLst>
              <a:ext uri="{FF2B5EF4-FFF2-40B4-BE49-F238E27FC236}">
                <a16:creationId xmlns:a16="http://schemas.microsoft.com/office/drawing/2014/main" id="{45A6B27F-DC47-00B2-43A9-B84720529BD9}"/>
              </a:ext>
            </a:extLst>
          </p:cNvPr>
          <p:cNvSpPr>
            <a:spLocks noGrp="1"/>
          </p:cNvSpPr>
          <p:nvPr>
            <p:ph type="sldNum" sz="quarter" idx="12"/>
          </p:nvPr>
        </p:nvSpPr>
        <p:spPr>
          <a:xfrm>
            <a:off x="7596188" y="6053138"/>
            <a:ext cx="552450"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01FF0D-31BE-4B4B-A1A1-A25BEAFA6925}" type="slidenum">
              <a:rPr lang="it-IT" altLang="it-CH" sz="1400" b="1" smtClean="0">
                <a:solidFill>
                  <a:srgbClr val="FFFFFF"/>
                </a:solidFill>
              </a:rPr>
              <a:pPr>
                <a:spcBef>
                  <a:spcPct val="0"/>
                </a:spcBef>
                <a:buFontTx/>
                <a:buNone/>
              </a:pPr>
              <a:t>108</a:t>
            </a:fld>
            <a:endParaRPr lang="it-IT" altLang="it-CH" sz="1400" b="1">
              <a:solidFill>
                <a:srgbClr val="FFFFFF"/>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Number Placeholder 3">
            <a:extLst>
              <a:ext uri="{FF2B5EF4-FFF2-40B4-BE49-F238E27FC236}">
                <a16:creationId xmlns:a16="http://schemas.microsoft.com/office/drawing/2014/main" id="{498D3F88-C2F7-ADE8-EB6F-BAC0414DF2A1}"/>
              </a:ext>
            </a:extLst>
          </p:cNvPr>
          <p:cNvSpPr>
            <a:spLocks noGrp="1"/>
          </p:cNvSpPr>
          <p:nvPr>
            <p:ph type="sldNum" sz="quarter" idx="12"/>
          </p:nvPr>
        </p:nvSpPr>
        <p:spPr>
          <a:xfrm>
            <a:off x="7980363" y="3189288"/>
            <a:ext cx="779462" cy="357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C8202B-0AD5-43F8-867D-86481C637AE5}" type="slidenum">
              <a:rPr lang="it-IT" altLang="it-CH" sz="1800" b="1" smtClean="0"/>
              <a:pPr>
                <a:spcBef>
                  <a:spcPct val="0"/>
                </a:spcBef>
                <a:buFontTx/>
                <a:buNone/>
              </a:pPr>
              <a:t>109</a:t>
            </a:fld>
            <a:endParaRPr lang="it-IT" altLang="it-CH" sz="1800" b="1"/>
          </a:p>
        </p:txBody>
      </p:sp>
      <p:pic>
        <p:nvPicPr>
          <p:cNvPr id="176131" name="Picture 2" descr="qibya 14 ott 1953">
            <a:extLst>
              <a:ext uri="{FF2B5EF4-FFF2-40B4-BE49-F238E27FC236}">
                <a16:creationId xmlns:a16="http://schemas.microsoft.com/office/drawing/2014/main" id="{FEC9DB53-B553-648E-A2F5-C8276EE0AD10}"/>
              </a:ext>
            </a:extLst>
          </p:cNvPr>
          <p:cNvPicPr>
            <a:picLocks noChangeAspect="1" noChangeArrowheads="1"/>
          </p:cNvPicPr>
          <p:nvPr/>
        </p:nvPicPr>
        <p:blipFill>
          <a:blip r:embed="rId3"/>
          <a:srcRect/>
          <a:stretch>
            <a:fillRect/>
          </a:stretch>
        </p:blipFill>
        <p:spPr bwMode="auto">
          <a:xfrm>
            <a:off x="250825" y="3603625"/>
            <a:ext cx="4537075" cy="29892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6132" name="Picture 3" descr="Qibya">
            <a:extLst>
              <a:ext uri="{FF2B5EF4-FFF2-40B4-BE49-F238E27FC236}">
                <a16:creationId xmlns:a16="http://schemas.microsoft.com/office/drawing/2014/main" id="{47C87F1B-153C-2D09-83EC-BE33556E289D}"/>
              </a:ext>
            </a:extLst>
          </p:cNvPr>
          <p:cNvPicPr>
            <a:picLocks noChangeAspect="1" noChangeArrowheads="1"/>
          </p:cNvPicPr>
          <p:nvPr/>
        </p:nvPicPr>
        <p:blipFill>
          <a:blip r:embed="rId4"/>
          <a:srcRect/>
          <a:stretch>
            <a:fillRect/>
          </a:stretch>
        </p:blipFill>
        <p:spPr bwMode="auto">
          <a:xfrm>
            <a:off x="5003800" y="4365625"/>
            <a:ext cx="3889375" cy="222726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176133" name="Picture 4" descr="Qibya ditrutta dagli isreliani al comando di ariel sharon">
            <a:extLst>
              <a:ext uri="{FF2B5EF4-FFF2-40B4-BE49-F238E27FC236}">
                <a16:creationId xmlns:a16="http://schemas.microsoft.com/office/drawing/2014/main" id="{F7114D09-E5FA-1583-B0A5-CC73865EC48D}"/>
              </a:ext>
            </a:extLst>
          </p:cNvPr>
          <p:cNvPicPr>
            <a:picLocks noChangeAspect="1" noChangeArrowheads="1"/>
          </p:cNvPicPr>
          <p:nvPr/>
        </p:nvPicPr>
        <p:blipFill>
          <a:blip r:embed="rId5"/>
          <a:srcRect/>
          <a:stretch>
            <a:fillRect/>
          </a:stretch>
        </p:blipFill>
        <p:spPr bwMode="auto">
          <a:xfrm>
            <a:off x="250825" y="260350"/>
            <a:ext cx="4537075" cy="31178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423942" name="Text Box 10">
            <a:extLst>
              <a:ext uri="{FF2B5EF4-FFF2-40B4-BE49-F238E27FC236}">
                <a16:creationId xmlns:a16="http://schemas.microsoft.com/office/drawing/2014/main" id="{6A2CB342-B328-4477-A963-0539744C4326}"/>
              </a:ext>
            </a:extLst>
          </p:cNvPr>
          <p:cNvSpPr txBox="1">
            <a:spLocks noChangeArrowheads="1"/>
          </p:cNvSpPr>
          <p:nvPr/>
        </p:nvSpPr>
        <p:spPr bwMode="auto">
          <a:xfrm>
            <a:off x="684213" y="6165850"/>
            <a:ext cx="374332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houses of Qibya were blown up during the night even               if they were inhabiteded. About 70 people were killed.</a:t>
            </a:r>
            <a:endParaRPr lang="it-IT" altLang="it-CH" sz="1000" b="1">
              <a:solidFill>
                <a:srgbClr val="000000"/>
              </a:solidFill>
            </a:endParaRPr>
          </a:p>
        </p:txBody>
      </p:sp>
      <p:pic>
        <p:nvPicPr>
          <p:cNvPr id="176137" name="Picture 11" descr="1955 l'unità 101">
            <a:extLst>
              <a:ext uri="{FF2B5EF4-FFF2-40B4-BE49-F238E27FC236}">
                <a16:creationId xmlns:a16="http://schemas.microsoft.com/office/drawing/2014/main" id="{8CE8C062-F1B2-2E1B-1EB8-EF50A680D2C8}"/>
              </a:ext>
            </a:extLst>
          </p:cNvPr>
          <p:cNvPicPr>
            <a:picLocks noChangeAspect="1" noChangeArrowheads="1"/>
          </p:cNvPicPr>
          <p:nvPr/>
        </p:nvPicPr>
        <p:blipFill>
          <a:blip r:embed="rId6"/>
          <a:srcRect/>
          <a:stretch>
            <a:fillRect/>
          </a:stretch>
        </p:blipFill>
        <p:spPr bwMode="auto">
          <a:xfrm>
            <a:off x="5051425" y="296863"/>
            <a:ext cx="3792538" cy="25114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3944" name="Text Box 12">
            <a:extLst>
              <a:ext uri="{FF2B5EF4-FFF2-40B4-BE49-F238E27FC236}">
                <a16:creationId xmlns:a16="http://schemas.microsoft.com/office/drawing/2014/main" id="{C99B2C36-AFE2-379F-87A4-C5A86F77C67A}"/>
              </a:ext>
            </a:extLst>
          </p:cNvPr>
          <p:cNvSpPr txBox="1">
            <a:spLocks noChangeArrowheads="1"/>
          </p:cNvSpPr>
          <p:nvPr/>
        </p:nvSpPr>
        <p:spPr bwMode="auto">
          <a:xfrm>
            <a:off x="8134350" y="384175"/>
            <a:ext cx="736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Members of barbaric Unit 101</a:t>
            </a:r>
            <a:endParaRPr lang="it-IT" altLang="it-CH" sz="1000" b="1">
              <a:solidFill>
                <a:srgbClr val="000000"/>
              </a:solidFill>
            </a:endParaRPr>
          </a:p>
        </p:txBody>
      </p:sp>
      <p:sp>
        <p:nvSpPr>
          <p:cNvPr id="423945" name="Text Box 8">
            <a:extLst>
              <a:ext uri="{FF2B5EF4-FFF2-40B4-BE49-F238E27FC236}">
                <a16:creationId xmlns:a16="http://schemas.microsoft.com/office/drawing/2014/main" id="{94F31237-23D8-1249-E69E-5BB04B56BB5D}"/>
              </a:ext>
            </a:extLst>
          </p:cNvPr>
          <p:cNvSpPr txBox="1">
            <a:spLocks noChangeArrowheads="1"/>
          </p:cNvSpPr>
          <p:nvPr/>
        </p:nvSpPr>
        <p:spPr bwMode="auto">
          <a:xfrm>
            <a:off x="4941888" y="3724275"/>
            <a:ext cx="35464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the massacre of Qibya, West Bank –                14-15 </a:t>
            </a:r>
            <a:r>
              <a:rPr lang="en-GB" altLang="it-CH" sz="1200" b="1">
                <a:solidFill>
                  <a:srgbClr val="FFFFFF"/>
                </a:solidFill>
              </a:rPr>
              <a:t>October</a:t>
            </a:r>
            <a:r>
              <a:rPr lang="fr-CH" altLang="it-CH" sz="1200" b="1">
                <a:solidFill>
                  <a:srgbClr val="FFFFFF"/>
                </a:solidFill>
              </a:rPr>
              <a:t> </a:t>
            </a:r>
            <a:r>
              <a:rPr lang="fr-CH" altLang="it-CH" sz="1200" b="1" u="sng"/>
              <a:t>1953</a:t>
            </a:r>
            <a:r>
              <a:rPr lang="fr-CH" altLang="it-CH" sz="1200" b="1">
                <a:solidFill>
                  <a:srgbClr val="FFFFFF"/>
                </a:solidFill>
              </a:rPr>
              <a:t>.  An </a:t>
            </a:r>
            <a:r>
              <a:rPr lang="en-GB" altLang="it-CH" sz="1200" b="1">
                <a:solidFill>
                  <a:srgbClr val="FFFFFF"/>
                </a:solidFill>
              </a:rPr>
              <a:t>attack</a:t>
            </a:r>
            <a:r>
              <a:rPr lang="fr-CH" altLang="it-CH" sz="1200" b="1">
                <a:solidFill>
                  <a:srgbClr val="FFFFFF"/>
                </a:solidFill>
              </a:rPr>
              <a:t> by the </a:t>
            </a:r>
            <a:r>
              <a:rPr lang="en-GB" altLang="it-CH" sz="1200" b="1">
                <a:solidFill>
                  <a:srgbClr val="FFFFFF"/>
                </a:solidFill>
              </a:rPr>
              <a:t>Israeli</a:t>
            </a:r>
            <a:r>
              <a:rPr lang="fr-CH" altLang="it-CH" sz="1200" b="1">
                <a:solidFill>
                  <a:srgbClr val="FFFFFF"/>
                </a:solidFill>
              </a:rPr>
              <a:t> commando Unit 101 </a:t>
            </a:r>
            <a:r>
              <a:rPr lang="en-GB" altLang="it-CH" sz="1200" b="1">
                <a:solidFill>
                  <a:srgbClr val="FFFFFF"/>
                </a:solidFill>
              </a:rPr>
              <a:t>led</a:t>
            </a:r>
            <a:r>
              <a:rPr lang="fr-CH" altLang="it-CH" sz="1200" b="1">
                <a:solidFill>
                  <a:srgbClr val="FFFFFF"/>
                </a:solidFill>
              </a:rPr>
              <a:t> by Ariel Sharon.</a:t>
            </a:r>
          </a:p>
        </p:txBody>
      </p:sp>
      <p:sp>
        <p:nvSpPr>
          <p:cNvPr id="11" name="Rettangolo 10">
            <a:extLst>
              <a:ext uri="{FF2B5EF4-FFF2-40B4-BE49-F238E27FC236}">
                <a16:creationId xmlns:a16="http://schemas.microsoft.com/office/drawing/2014/main" id="{DA2FD683-001D-9EC6-4441-86690291B7E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6">
            <a:extLst>
              <a:ext uri="{FF2B5EF4-FFF2-40B4-BE49-F238E27FC236}">
                <a16:creationId xmlns:a16="http://schemas.microsoft.com/office/drawing/2014/main" id="{942A183C-7684-61EF-6644-3910215F2236}"/>
              </a:ext>
            </a:extLst>
          </p:cNvPr>
          <p:cNvSpPr txBox="1">
            <a:spLocks noChangeArrowheads="1"/>
          </p:cNvSpPr>
          <p:nvPr/>
        </p:nvSpPr>
        <p:spPr bwMode="auto">
          <a:xfrm>
            <a:off x="5692775" y="3019425"/>
            <a:ext cx="2162175"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 bloody </a:t>
            </a:r>
            <a:r>
              <a:rPr lang="en-GB" altLang="it-CH" sz="1800" b="1" dirty="0">
                <a:solidFill>
                  <a:schemeClr val="accent4">
                    <a:lumMod val="10000"/>
                  </a:schemeClr>
                </a:solidFill>
              </a:rPr>
              <a:t>retaliatory</a:t>
            </a:r>
            <a:r>
              <a:rPr lang="fr-CH" altLang="it-CH" sz="1800" b="1" dirty="0">
                <a:solidFill>
                  <a:schemeClr val="accent4">
                    <a:lumMod val="10000"/>
                  </a:schemeClr>
                </a:solidFill>
              </a:rPr>
              <a:t> </a:t>
            </a:r>
            <a:r>
              <a:rPr lang="fr-CH" altLang="it-CH" sz="1800" b="1" dirty="0" err="1">
                <a:solidFill>
                  <a:schemeClr val="accent4">
                    <a:lumMod val="10000"/>
                  </a:schemeClr>
                </a:solidFill>
              </a:rPr>
              <a:t>acts</a:t>
            </a:r>
            <a:endParaRPr lang="it-IT" altLang="it-CH" sz="18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Number Placeholder 4">
            <a:extLst>
              <a:ext uri="{FF2B5EF4-FFF2-40B4-BE49-F238E27FC236}">
                <a16:creationId xmlns:a16="http://schemas.microsoft.com/office/drawing/2014/main" id="{4CF0C02B-7150-5896-1944-6EBF52A9BE9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7F8830-49B6-4A27-9001-D53F3DD51474}" type="slidenum">
              <a:rPr lang="it-IT" altLang="it-CH" sz="1400" smtClean="0">
                <a:solidFill>
                  <a:srgbClr val="FFFFFF"/>
                </a:solidFill>
              </a:rPr>
              <a:pPr>
                <a:spcBef>
                  <a:spcPct val="0"/>
                </a:spcBef>
                <a:buFontTx/>
                <a:buNone/>
              </a:pPr>
              <a:t>11</a:t>
            </a:fld>
            <a:endParaRPr lang="it-IT" altLang="it-CH" sz="1400">
              <a:solidFill>
                <a:srgbClr val="FFFFFF"/>
              </a:solidFill>
            </a:endParaRPr>
          </a:p>
        </p:txBody>
      </p:sp>
      <p:pic>
        <p:nvPicPr>
          <p:cNvPr id="150534" name="Picture 5">
            <a:extLst>
              <a:ext uri="{FF2B5EF4-FFF2-40B4-BE49-F238E27FC236}">
                <a16:creationId xmlns:a16="http://schemas.microsoft.com/office/drawing/2014/main" id="{5DFE4174-5788-8CBB-3E13-2540E5A35D1B}"/>
              </a:ext>
            </a:extLst>
          </p:cNvPr>
          <p:cNvPicPr>
            <a:picLocks noChangeAspect="1" noChangeArrowheads="1"/>
          </p:cNvPicPr>
          <p:nvPr/>
        </p:nvPicPr>
        <p:blipFill>
          <a:blip r:embed="rId3"/>
          <a:srcRect r="2107"/>
          <a:stretch>
            <a:fillRect/>
          </a:stretch>
        </p:blipFill>
        <p:spPr bwMode="auto">
          <a:xfrm>
            <a:off x="5529263" y="4589463"/>
            <a:ext cx="2763837" cy="1241425"/>
          </a:xfrm>
          <a:prstGeom prst="rect">
            <a:avLst/>
          </a:prstGeom>
          <a:ln w="12700">
            <a:solidFill>
              <a:schemeClr val="tx1"/>
            </a:solidFill>
          </a:ln>
          <a:effectLst>
            <a:outerShdw blurRad="292100" dist="139700" dir="2700000" algn="tl" rotWithShape="0">
              <a:srgbClr val="333333">
                <a:alpha val="65000"/>
              </a:srgbClr>
            </a:outerShdw>
          </a:effectLst>
        </p:spPr>
      </p:pic>
      <p:sp>
        <p:nvSpPr>
          <p:cNvPr id="223236" name="CasellaDiTesto 1">
            <a:extLst>
              <a:ext uri="{FF2B5EF4-FFF2-40B4-BE49-F238E27FC236}">
                <a16:creationId xmlns:a16="http://schemas.microsoft.com/office/drawing/2014/main" id="{B906678D-474A-7A4B-C8C8-34FC13DF8EEC}"/>
              </a:ext>
            </a:extLst>
          </p:cNvPr>
          <p:cNvSpPr txBox="1">
            <a:spLocks noChangeArrowheads="1"/>
          </p:cNvSpPr>
          <p:nvPr/>
        </p:nvSpPr>
        <p:spPr bwMode="auto">
          <a:xfrm>
            <a:off x="6191250" y="6375400"/>
            <a:ext cx="19446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http://en.wikipedia.org/wiki/Canaan</a:t>
            </a:r>
          </a:p>
        </p:txBody>
      </p:sp>
      <p:pic>
        <p:nvPicPr>
          <p:cNvPr id="9" name="Picture 4" descr="La terra dei cananei 5000 anni fa">
            <a:extLst>
              <a:ext uri="{FF2B5EF4-FFF2-40B4-BE49-F238E27FC236}">
                <a16:creationId xmlns:a16="http://schemas.microsoft.com/office/drawing/2014/main" id="{CBA39ED8-8A91-0F73-8A16-84144BF30727}"/>
              </a:ext>
            </a:extLst>
          </p:cNvPr>
          <p:cNvPicPr>
            <a:picLocks noChangeAspect="1" noChangeArrowheads="1"/>
          </p:cNvPicPr>
          <p:nvPr/>
        </p:nvPicPr>
        <p:blipFill>
          <a:blip r:embed="rId4">
            <a:lum bright="-20000" contrast="10000"/>
          </a:blip>
          <a:srcRect/>
          <a:stretch>
            <a:fillRect/>
          </a:stretch>
        </p:blipFill>
        <p:spPr bwMode="auto">
          <a:xfrm>
            <a:off x="468313" y="292100"/>
            <a:ext cx="4533900" cy="6218238"/>
          </a:xfrm>
          <a:prstGeom prst="rect">
            <a:avLst/>
          </a:prstGeom>
          <a:ln>
            <a:noFill/>
          </a:ln>
          <a:effectLst>
            <a:outerShdw blurRad="292100" dist="139700" dir="2700000" algn="tl" rotWithShape="0">
              <a:srgbClr val="333333">
                <a:alpha val="65000"/>
              </a:srgbClr>
            </a:outerShdw>
          </a:effectLst>
        </p:spPr>
      </p:pic>
      <p:sp>
        <p:nvSpPr>
          <p:cNvPr id="223238" name="TextBox 6">
            <a:extLst>
              <a:ext uri="{FF2B5EF4-FFF2-40B4-BE49-F238E27FC236}">
                <a16:creationId xmlns:a16="http://schemas.microsoft.com/office/drawing/2014/main" id="{18A335E6-688B-6F69-FF84-F4035B9FF17F}"/>
              </a:ext>
            </a:extLst>
          </p:cNvPr>
          <p:cNvSpPr txBox="1">
            <a:spLocks noChangeArrowheads="1"/>
          </p:cNvSpPr>
          <p:nvPr/>
        </p:nvSpPr>
        <p:spPr bwMode="auto">
          <a:xfrm>
            <a:off x="5476875" y="714375"/>
            <a:ext cx="3076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800">
                <a:solidFill>
                  <a:srgbClr val="FFFFFF"/>
                </a:solidFill>
              </a:rPr>
              <a:t>The town of Jericho was founded 7000 years ago</a:t>
            </a:r>
          </a:p>
        </p:txBody>
      </p:sp>
      <p:sp>
        <p:nvSpPr>
          <p:cNvPr id="8" name="Rettangolo 7">
            <a:extLst>
              <a:ext uri="{FF2B5EF4-FFF2-40B4-BE49-F238E27FC236}">
                <a16:creationId xmlns:a16="http://schemas.microsoft.com/office/drawing/2014/main" id="{163704FC-0330-6FD7-E1FA-26B8D7EF2AC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ttangolo 9">
            <a:extLst>
              <a:ext uri="{FF2B5EF4-FFF2-40B4-BE49-F238E27FC236}">
                <a16:creationId xmlns:a16="http://schemas.microsoft.com/office/drawing/2014/main" id="{2AA36AC3-D521-0F7D-8818-2F138A46536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60C9464-D25D-97DD-B7B5-27F709599D14}"/>
              </a:ext>
            </a:extLst>
          </p:cNvPr>
          <p:cNvSpPr txBox="1"/>
          <p:nvPr/>
        </p:nvSpPr>
        <p:spPr>
          <a:xfrm>
            <a:off x="5470525" y="1890713"/>
            <a:ext cx="2763838" cy="1816100"/>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latin typeface="+mj-lt"/>
                <a:ea typeface="+mj-ea"/>
                <a:cs typeface="+mj-cs"/>
              </a:rPr>
              <a:t>The </a:t>
            </a:r>
            <a:r>
              <a:rPr lang="en-US" sz="2200" b="1" dirty="0" err="1">
                <a:solidFill>
                  <a:schemeClr val="accent4">
                    <a:lumMod val="10000"/>
                  </a:schemeClr>
                </a:solidFill>
                <a:latin typeface="+mj-lt"/>
                <a:ea typeface="+mj-ea"/>
                <a:cs typeface="+mj-cs"/>
              </a:rPr>
              <a:t>Cananeans</a:t>
            </a:r>
            <a:r>
              <a:rPr lang="en-US" sz="2200" b="1" dirty="0">
                <a:solidFill>
                  <a:schemeClr val="accent4">
                    <a:lumMod val="10000"/>
                  </a:schemeClr>
                </a:solidFill>
                <a:latin typeface="+mj-lt"/>
                <a:ea typeface="+mj-ea"/>
                <a:cs typeface="+mj-cs"/>
              </a:rPr>
              <a:t>,            first inhabitants of Palestine about 5000 years ago.</a:t>
            </a:r>
          </a:p>
          <a:p>
            <a:pPr algn="ctr">
              <a:defRPr/>
            </a:pPr>
            <a:endParaRPr lang="en-US" sz="1000" b="1" dirty="0">
              <a:solidFill>
                <a:schemeClr val="accent4">
                  <a:lumMod val="10000"/>
                </a:schemeClr>
              </a:solidFill>
              <a:latin typeface="+mj-lt"/>
              <a:ea typeface="+mj-ea"/>
              <a:cs typeface="+mj-cs"/>
            </a:endParaRPr>
          </a:p>
          <a:p>
            <a:pPr algn="ctr">
              <a:defRPr/>
            </a:pPr>
            <a:r>
              <a:rPr lang="en-US" sz="1400" dirty="0">
                <a:solidFill>
                  <a:schemeClr val="accent4">
                    <a:lumMod val="10000"/>
                  </a:schemeClr>
                </a:solidFill>
                <a:latin typeface="+mj-lt"/>
                <a:ea typeface="+mj-ea"/>
                <a:cs typeface="+mj-cs"/>
              </a:rPr>
              <a:t>(3000 BCE - 1468 BCE)</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Number Placeholder 7">
            <a:extLst>
              <a:ext uri="{FF2B5EF4-FFF2-40B4-BE49-F238E27FC236}">
                <a16:creationId xmlns:a16="http://schemas.microsoft.com/office/drawing/2014/main" id="{CF90F3B8-CFF7-A392-72DC-8E67000D159F}"/>
              </a:ext>
            </a:extLst>
          </p:cNvPr>
          <p:cNvSpPr>
            <a:spLocks noGrp="1"/>
          </p:cNvSpPr>
          <p:nvPr>
            <p:ph type="sldNum" sz="quarter" idx="12"/>
          </p:nvPr>
        </p:nvSpPr>
        <p:spPr>
          <a:xfrm>
            <a:off x="4246563" y="6191250"/>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3F6C33-4E26-4A07-9214-59AED8C27B02}" type="slidenum">
              <a:rPr lang="it-IT" altLang="it-CH" sz="1400" smtClean="0">
                <a:solidFill>
                  <a:srgbClr val="FFFFFF"/>
                </a:solidFill>
              </a:rPr>
              <a:pPr>
                <a:spcBef>
                  <a:spcPct val="0"/>
                </a:spcBef>
                <a:buFontTx/>
                <a:buNone/>
              </a:pPr>
              <a:t>110</a:t>
            </a:fld>
            <a:endParaRPr lang="it-IT" altLang="it-CH" sz="1400">
              <a:solidFill>
                <a:srgbClr val="FFFFFF"/>
              </a:solidFill>
            </a:endParaRPr>
          </a:p>
        </p:txBody>
      </p:sp>
      <p:pic>
        <p:nvPicPr>
          <p:cNvPr id="177156" name="Picture 3" descr="250px-Al-Farida,_Lebanon_pre-1967_war">
            <a:extLst>
              <a:ext uri="{FF2B5EF4-FFF2-40B4-BE49-F238E27FC236}">
                <a16:creationId xmlns:a16="http://schemas.microsoft.com/office/drawing/2014/main" id="{94158955-E250-704C-0C4B-9319DCE649EB}"/>
              </a:ext>
            </a:extLst>
          </p:cNvPr>
          <p:cNvPicPr>
            <a:picLocks noGrp="1" noChangeAspect="1" noChangeArrowheads="1"/>
          </p:cNvPicPr>
          <p:nvPr>
            <p:ph sz="quarter" idx="2"/>
          </p:nvPr>
        </p:nvPicPr>
        <p:blipFill>
          <a:blip r:embed="rId3"/>
          <a:srcRect/>
          <a:stretch>
            <a:fillRect/>
          </a:stretch>
        </p:blipFill>
        <p:spPr>
          <a:xfrm>
            <a:off x="5364163" y="4340225"/>
            <a:ext cx="3529012" cy="2314575"/>
          </a:xfrm>
          <a:ln w="12700">
            <a:solidFill>
              <a:schemeClr val="accent4">
                <a:lumMod val="10000"/>
              </a:schemeClr>
            </a:solidFill>
          </a:ln>
          <a:effectLst>
            <a:outerShdw blurRad="292100" dist="139700" dir="2700000" algn="tl" rotWithShape="0">
              <a:srgbClr val="333333">
                <a:alpha val="65000"/>
              </a:srgbClr>
            </a:outerShdw>
          </a:effectLst>
        </p:spPr>
      </p:pic>
      <p:sp>
        <p:nvSpPr>
          <p:cNvPr id="425988" name="Text Box 4">
            <a:extLst>
              <a:ext uri="{FF2B5EF4-FFF2-40B4-BE49-F238E27FC236}">
                <a16:creationId xmlns:a16="http://schemas.microsoft.com/office/drawing/2014/main" id="{18D35E8C-8194-594A-1424-538D2B0B6F51}"/>
              </a:ext>
            </a:extLst>
          </p:cNvPr>
          <p:cNvSpPr txBox="1">
            <a:spLocks noChangeArrowheads="1"/>
          </p:cNvSpPr>
          <p:nvPr/>
        </p:nvSpPr>
        <p:spPr bwMode="auto">
          <a:xfrm>
            <a:off x="4140200" y="2852738"/>
            <a:ext cx="50038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Israel attacks with anticipation the Arab States and occupies the Sinaï, the West Bank with East Jerusalem, the Gaza Strip and part of the Golan Heights.</a:t>
            </a:r>
          </a:p>
          <a:p>
            <a:pPr eaLnBrk="1" hangingPunct="1">
              <a:spcBef>
                <a:spcPct val="50000"/>
              </a:spcBef>
              <a:buFontTx/>
              <a:buNone/>
            </a:pPr>
            <a:r>
              <a:rPr lang="fr-CH" altLang="it-CH" sz="1400" b="1">
                <a:solidFill>
                  <a:srgbClr val="FFFFFF"/>
                </a:solidFill>
              </a:rPr>
              <a:t>Many Palestinians are expelled by the Israelis and have to escape to Jordan, Syria, Lebanon and other countries.</a:t>
            </a:r>
            <a:endParaRPr lang="it-IT" altLang="it-CH" sz="1400" b="1">
              <a:solidFill>
                <a:srgbClr val="FFFFFF"/>
              </a:solidFill>
            </a:endParaRPr>
          </a:p>
        </p:txBody>
      </p:sp>
      <p:sp>
        <p:nvSpPr>
          <p:cNvPr id="425989" name="Text Box 5">
            <a:extLst>
              <a:ext uri="{FF2B5EF4-FFF2-40B4-BE49-F238E27FC236}">
                <a16:creationId xmlns:a16="http://schemas.microsoft.com/office/drawing/2014/main" id="{C92A973C-7DE7-757E-B0C0-F2A017AA07F4}"/>
              </a:ext>
            </a:extLst>
          </p:cNvPr>
          <p:cNvSpPr txBox="1">
            <a:spLocks noChangeArrowheads="1"/>
          </p:cNvSpPr>
          <p:nvPr/>
        </p:nvSpPr>
        <p:spPr bwMode="auto">
          <a:xfrm>
            <a:off x="4246563" y="5084763"/>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Nasser’s dream</a:t>
            </a:r>
            <a:endParaRPr lang="it-IT" altLang="it-CH" sz="1400" b="1">
              <a:solidFill>
                <a:srgbClr val="FFFFFF"/>
              </a:solidFill>
            </a:endParaRPr>
          </a:p>
        </p:txBody>
      </p:sp>
      <p:pic>
        <p:nvPicPr>
          <p:cNvPr id="177160" name="Picture 8" descr="[SPON.31.08.07.IV.jpg]">
            <a:extLst>
              <a:ext uri="{FF2B5EF4-FFF2-40B4-BE49-F238E27FC236}">
                <a16:creationId xmlns:a16="http://schemas.microsoft.com/office/drawing/2014/main" id="{0C6126AD-2EDD-2A2B-C020-84909F8E2346}"/>
              </a:ext>
            </a:extLst>
          </p:cNvPr>
          <p:cNvPicPr>
            <a:picLocks noChangeAspect="1" noChangeArrowheads="1"/>
          </p:cNvPicPr>
          <p:nvPr/>
        </p:nvPicPr>
        <p:blipFill>
          <a:blip r:embed="rId4"/>
          <a:srcRect l="12770" t="13899" r="15027" b="21420"/>
          <a:stretch>
            <a:fillRect/>
          </a:stretch>
        </p:blipFill>
        <p:spPr bwMode="auto">
          <a:xfrm>
            <a:off x="5380038" y="214313"/>
            <a:ext cx="3478212" cy="2413000"/>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2" descr="le fasi storiche di Israele mappe semplici e chiare">
            <a:extLst>
              <a:ext uri="{FF2B5EF4-FFF2-40B4-BE49-F238E27FC236}">
                <a16:creationId xmlns:a16="http://schemas.microsoft.com/office/drawing/2014/main" id="{E5FD85F1-F999-03C8-FCAD-8A804E64BE4E}"/>
              </a:ext>
            </a:extLst>
          </p:cNvPr>
          <p:cNvPicPr>
            <a:picLocks noGrp="1" noChangeAspect="1" noChangeArrowheads="1"/>
          </p:cNvPicPr>
          <p:nvPr>
            <p:ph sz="half" idx="1"/>
          </p:nvPr>
        </p:nvPicPr>
        <p:blipFill rotWithShape="1">
          <a:blip r:embed="rId5"/>
          <a:srcRect l="68873" t="49187" r="1302" b="5830"/>
          <a:stretch/>
        </p:blipFill>
        <p:spPr>
          <a:xfrm>
            <a:off x="307975" y="188913"/>
            <a:ext cx="3687763" cy="6453187"/>
          </a:xfrm>
          <a:ln w="38100"/>
          <a:effectLst>
            <a:outerShdw blurRad="292100" dist="139700" dir="2700000" algn="tl" rotWithShape="0">
              <a:srgbClr val="333333">
                <a:alpha val="65000"/>
              </a:srgbClr>
            </a:outerShdw>
          </a:effectLst>
        </p:spPr>
      </p:pic>
      <p:sp>
        <p:nvSpPr>
          <p:cNvPr id="425992" name="CasellaDiTesto 1">
            <a:extLst>
              <a:ext uri="{FF2B5EF4-FFF2-40B4-BE49-F238E27FC236}">
                <a16:creationId xmlns:a16="http://schemas.microsoft.com/office/drawing/2014/main" id="{5056DB2E-5B86-BC42-222C-1F7EF8BCD3FB}"/>
              </a:ext>
            </a:extLst>
          </p:cNvPr>
          <p:cNvSpPr txBox="1">
            <a:spLocks noChangeArrowheads="1"/>
          </p:cNvSpPr>
          <p:nvPr/>
        </p:nvSpPr>
        <p:spPr bwMode="auto">
          <a:xfrm>
            <a:off x="1187450" y="6642100"/>
            <a:ext cx="230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http://en.wikipedia.org/wiki/Six_day_war</a:t>
            </a:r>
          </a:p>
        </p:txBody>
      </p:sp>
      <p:sp>
        <p:nvSpPr>
          <p:cNvPr id="10" name="Rettangolo 9">
            <a:extLst>
              <a:ext uri="{FF2B5EF4-FFF2-40B4-BE49-F238E27FC236}">
                <a16:creationId xmlns:a16="http://schemas.microsoft.com/office/drawing/2014/main" id="{F23933CB-74DE-FCD0-4BF4-893EB3DE82A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Text Box 7">
            <a:extLst>
              <a:ext uri="{FF2B5EF4-FFF2-40B4-BE49-F238E27FC236}">
                <a16:creationId xmlns:a16="http://schemas.microsoft.com/office/drawing/2014/main" id="{8E1F8CFD-5915-8995-5139-DAB8C54E8C21}"/>
              </a:ext>
            </a:extLst>
          </p:cNvPr>
          <p:cNvSpPr txBox="1">
            <a:spLocks noChangeArrowheads="1"/>
          </p:cNvSpPr>
          <p:nvPr/>
        </p:nvSpPr>
        <p:spPr bwMode="auto">
          <a:xfrm>
            <a:off x="4151313" y="709613"/>
            <a:ext cx="1073150" cy="13700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1967</a:t>
            </a:r>
          </a:p>
          <a:p>
            <a:pPr algn="ctr" eaLnBrk="1" hangingPunct="1">
              <a:spcBef>
                <a:spcPct val="50000"/>
              </a:spcBef>
              <a:buFontTx/>
              <a:buNone/>
              <a:defRPr/>
            </a:pPr>
            <a:r>
              <a:rPr lang="fr-CH" altLang="it-CH" sz="1800" b="1" dirty="0">
                <a:solidFill>
                  <a:schemeClr val="accent4">
                    <a:lumMod val="10000"/>
                  </a:schemeClr>
                </a:solidFill>
              </a:rPr>
              <a:t>Six        Days’  </a:t>
            </a:r>
            <a:r>
              <a:rPr lang="fr-CH" altLang="it-CH" sz="1800" b="1" dirty="0" err="1">
                <a:solidFill>
                  <a:schemeClr val="accent4">
                    <a:lumMod val="10000"/>
                  </a:schemeClr>
                </a:solidFill>
              </a:rPr>
              <a:t>War</a:t>
            </a:r>
            <a:endParaRPr lang="it-IT" altLang="it-CH" sz="1800" b="1" dirty="0">
              <a:solidFill>
                <a:schemeClr val="accent4">
                  <a:lumMod val="10000"/>
                </a:schemeClr>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Number Placeholder 3">
            <a:extLst>
              <a:ext uri="{FF2B5EF4-FFF2-40B4-BE49-F238E27FC236}">
                <a16:creationId xmlns:a16="http://schemas.microsoft.com/office/drawing/2014/main" id="{D9EF5122-5BCA-39B1-345A-5CAEFDD8C9C5}"/>
              </a:ext>
            </a:extLst>
          </p:cNvPr>
          <p:cNvSpPr>
            <a:spLocks noGrp="1"/>
          </p:cNvSpPr>
          <p:nvPr>
            <p:ph type="sldNum" sz="quarter" idx="12"/>
          </p:nvPr>
        </p:nvSpPr>
        <p:spPr>
          <a:xfrm>
            <a:off x="6669088" y="5057775"/>
            <a:ext cx="530225" cy="420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E92DEB-B616-464C-8B84-36FD72521D30}" type="slidenum">
              <a:rPr lang="it-IT" altLang="it-CH" sz="1400" b="1" smtClean="0">
                <a:solidFill>
                  <a:srgbClr val="FFFFFF"/>
                </a:solidFill>
              </a:rPr>
              <a:pPr>
                <a:spcBef>
                  <a:spcPct val="0"/>
                </a:spcBef>
                <a:buFontTx/>
                <a:buNone/>
              </a:pPr>
              <a:t>111</a:t>
            </a:fld>
            <a:endParaRPr lang="it-IT" altLang="it-CH" sz="1400" b="1">
              <a:solidFill>
                <a:srgbClr val="FFFFFF"/>
              </a:solidFill>
            </a:endParaRPr>
          </a:p>
        </p:txBody>
      </p:sp>
      <p:pic>
        <p:nvPicPr>
          <p:cNvPr id="344067" name="Picture 2" descr="ponte allenby 1967">
            <a:extLst>
              <a:ext uri="{FF2B5EF4-FFF2-40B4-BE49-F238E27FC236}">
                <a16:creationId xmlns:a16="http://schemas.microsoft.com/office/drawing/2014/main" id="{90B92E3E-F0EE-E83C-4DFD-7772533D0F8D}"/>
              </a:ext>
            </a:extLst>
          </p:cNvPr>
          <p:cNvPicPr>
            <a:picLocks noGrp="1" noChangeAspect="1" noChangeArrowheads="1"/>
          </p:cNvPicPr>
          <p:nvPr>
            <p:ph idx="4294967295"/>
          </p:nvPr>
        </p:nvPicPr>
        <p:blipFill>
          <a:blip r:embed="rId3">
            <a:lum bright="-12000" contrast="18000"/>
          </a:blip>
          <a:srcRect/>
          <a:stretch>
            <a:fillRect/>
          </a:stretch>
        </p:blipFill>
        <p:spPr>
          <a:xfrm>
            <a:off x="539750" y="282575"/>
            <a:ext cx="4419600" cy="6292850"/>
          </a:xfrm>
          <a:ln w="38100">
            <a:solidFill>
              <a:schemeClr val="tx1"/>
            </a:solidFill>
          </a:ln>
          <a:effectLst>
            <a:outerShdw blurRad="292100" dist="139700" dir="2700000" algn="tl" rotWithShape="0">
              <a:srgbClr val="333333">
                <a:alpha val="65000"/>
              </a:srgbClr>
            </a:outerShdw>
          </a:effectLst>
        </p:spPr>
      </p:pic>
      <p:sp>
        <p:nvSpPr>
          <p:cNvPr id="428036" name="Text Box 4">
            <a:extLst>
              <a:ext uri="{FF2B5EF4-FFF2-40B4-BE49-F238E27FC236}">
                <a16:creationId xmlns:a16="http://schemas.microsoft.com/office/drawing/2014/main" id="{BF9832A2-3DA1-A301-C991-A305C6926B66}"/>
              </a:ext>
            </a:extLst>
          </p:cNvPr>
          <p:cNvSpPr txBox="1">
            <a:spLocks noChangeArrowheads="1"/>
          </p:cNvSpPr>
          <p:nvPr/>
        </p:nvSpPr>
        <p:spPr bwMode="auto">
          <a:xfrm>
            <a:off x="5192713" y="5619750"/>
            <a:ext cx="3529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escaping to Jordan, Palestinian refugees have to abandon their homes and cross the Jordan river on the half destroyed Allenby bridge. </a:t>
            </a:r>
            <a:endParaRPr lang="it-IT" altLang="it-CH" sz="1400" b="1">
              <a:solidFill>
                <a:srgbClr val="FFFFFF"/>
              </a:solidFill>
            </a:endParaRPr>
          </a:p>
        </p:txBody>
      </p:sp>
      <p:pic>
        <p:nvPicPr>
          <p:cNvPr id="344070" name="Picture 5" descr="profughi 1967">
            <a:extLst>
              <a:ext uri="{FF2B5EF4-FFF2-40B4-BE49-F238E27FC236}">
                <a16:creationId xmlns:a16="http://schemas.microsoft.com/office/drawing/2014/main" id="{A5AA2519-50D2-30A8-F71F-6901F01D607D}"/>
              </a:ext>
            </a:extLst>
          </p:cNvPr>
          <p:cNvPicPr>
            <a:picLocks noChangeAspect="1" noChangeArrowheads="1"/>
          </p:cNvPicPr>
          <p:nvPr/>
        </p:nvPicPr>
        <p:blipFill>
          <a:blip r:embed="rId4"/>
          <a:srcRect/>
          <a:stretch>
            <a:fillRect/>
          </a:stretch>
        </p:blipFill>
        <p:spPr bwMode="auto">
          <a:xfrm>
            <a:off x="5297488" y="282575"/>
            <a:ext cx="3190875" cy="2232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28038" name="Text Box 6">
            <a:extLst>
              <a:ext uri="{FF2B5EF4-FFF2-40B4-BE49-F238E27FC236}">
                <a16:creationId xmlns:a16="http://schemas.microsoft.com/office/drawing/2014/main" id="{72870E70-5C84-3CED-49F2-A2643CC45BA7}"/>
              </a:ext>
            </a:extLst>
          </p:cNvPr>
          <p:cNvSpPr txBox="1">
            <a:spLocks noChangeArrowheads="1"/>
          </p:cNvSpPr>
          <p:nvPr/>
        </p:nvSpPr>
        <p:spPr bwMode="auto">
          <a:xfrm>
            <a:off x="5624513" y="2638425"/>
            <a:ext cx="253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a:solidFill>
                  <a:srgbClr val="FFFFFF"/>
                </a:solidFill>
              </a:rPr>
              <a:t>Column of Palestinian refugees</a:t>
            </a:r>
            <a:endParaRPr lang="it-IT" altLang="it-CH" sz="1200">
              <a:solidFill>
                <a:srgbClr val="FFFFFF"/>
              </a:solidFill>
            </a:endParaRPr>
          </a:p>
        </p:txBody>
      </p:sp>
      <p:sp>
        <p:nvSpPr>
          <p:cNvPr id="8" name="Rettangolo 7">
            <a:extLst>
              <a:ext uri="{FF2B5EF4-FFF2-40B4-BE49-F238E27FC236}">
                <a16:creationId xmlns:a16="http://schemas.microsoft.com/office/drawing/2014/main" id="{B9D490F9-32EA-7295-1DF5-ACC7D0B7465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D9A6EF7-A3C4-3913-C049-90FFBCE2FDF7}"/>
              </a:ext>
            </a:extLst>
          </p:cNvPr>
          <p:cNvSpPr txBox="1"/>
          <p:nvPr/>
        </p:nvSpPr>
        <p:spPr>
          <a:xfrm>
            <a:off x="5297488" y="3400425"/>
            <a:ext cx="3190875" cy="1354138"/>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1967    </a:t>
            </a:r>
            <a:r>
              <a:rPr lang="en-US" sz="2000" b="1" dirty="0">
                <a:solidFill>
                  <a:schemeClr val="accent4">
                    <a:lumMod val="10000"/>
                  </a:schemeClr>
                </a:solidFill>
              </a:rPr>
              <a:t>                                  Second great wave                of Palestinian refugees  </a:t>
            </a:r>
            <a:r>
              <a:rPr lang="en-US" sz="2000" dirty="0">
                <a:solidFill>
                  <a:schemeClr val="accent4">
                    <a:lumMod val="10000"/>
                  </a:schemeClr>
                </a:solidFill>
              </a:rPr>
              <a:t>(NAKSA)</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35951E3-3CAC-24C7-F531-72A43172500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descr="distr a gerus">
            <a:extLst>
              <a:ext uri="{FF2B5EF4-FFF2-40B4-BE49-F238E27FC236}">
                <a16:creationId xmlns:a16="http://schemas.microsoft.com/office/drawing/2014/main" id="{C5DEBE8A-1B80-508D-0D09-7DA04DA6D7B2}"/>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084" name="CasellaDiTesto 1">
            <a:extLst>
              <a:ext uri="{FF2B5EF4-FFF2-40B4-BE49-F238E27FC236}">
                <a16:creationId xmlns:a16="http://schemas.microsoft.com/office/drawing/2014/main" id="{DBDB9916-7A49-E238-AB39-5A4F7D85BF93}"/>
              </a:ext>
            </a:extLst>
          </p:cNvPr>
          <p:cNvSpPr txBox="1">
            <a:spLocks noChangeArrowheads="1"/>
          </p:cNvSpPr>
          <p:nvPr/>
        </p:nvSpPr>
        <p:spPr bwMode="auto">
          <a:xfrm>
            <a:off x="1438275" y="1322388"/>
            <a:ext cx="865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1967</a:t>
            </a:r>
          </a:p>
        </p:txBody>
      </p:sp>
      <p:sp>
        <p:nvSpPr>
          <p:cNvPr id="430085" name="Text Box 3">
            <a:extLst>
              <a:ext uri="{FF2B5EF4-FFF2-40B4-BE49-F238E27FC236}">
                <a16:creationId xmlns:a16="http://schemas.microsoft.com/office/drawing/2014/main" id="{4E444576-A939-AAD6-A493-C39018A0701F}"/>
              </a:ext>
            </a:extLst>
          </p:cNvPr>
          <p:cNvSpPr txBox="1">
            <a:spLocks noChangeArrowheads="1"/>
          </p:cNvSpPr>
          <p:nvPr/>
        </p:nvSpPr>
        <p:spPr bwMode="auto">
          <a:xfrm>
            <a:off x="654050" y="1909763"/>
            <a:ext cx="1570038"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indent="-571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 </a:t>
            </a:r>
            <a:r>
              <a:rPr lang="fr-CH" altLang="it-CH" sz="1200">
                <a:solidFill>
                  <a:srgbClr val="FFFFFF"/>
                </a:solidFill>
              </a:rPr>
              <a:t>General Dayan looks at the </a:t>
            </a:r>
            <a:r>
              <a:rPr lang="en-GB" altLang="it-CH" sz="1200">
                <a:solidFill>
                  <a:srgbClr val="FFFFFF"/>
                </a:solidFill>
              </a:rPr>
              <a:t>demolition</a:t>
            </a:r>
            <a:r>
              <a:rPr lang="fr-CH" altLang="it-CH" sz="1200">
                <a:solidFill>
                  <a:srgbClr val="FFFFFF"/>
                </a:solidFill>
              </a:rPr>
              <a:t> </a:t>
            </a:r>
            <a:r>
              <a:rPr lang="en-GB" altLang="it-CH" sz="1200">
                <a:solidFill>
                  <a:srgbClr val="FFFFFF"/>
                </a:solidFill>
              </a:rPr>
              <a:t>works</a:t>
            </a:r>
            <a:r>
              <a:rPr lang="fr-CH" altLang="it-CH" sz="1200">
                <a:solidFill>
                  <a:srgbClr val="FFFFFF"/>
                </a:solidFill>
              </a:rPr>
              <a:t>  of the Arab quarter al-Mugariba in East Jerusalem, just </a:t>
            </a:r>
            <a:r>
              <a:rPr lang="en-GB" altLang="it-CH" sz="1200">
                <a:solidFill>
                  <a:srgbClr val="FFFFFF"/>
                </a:solidFill>
              </a:rPr>
              <a:t>seized</a:t>
            </a:r>
            <a:r>
              <a:rPr lang="fr-CH" altLang="it-CH" sz="1200">
                <a:solidFill>
                  <a:srgbClr val="FFFFFF"/>
                </a:solidFill>
              </a:rPr>
              <a:t> by his </a:t>
            </a:r>
            <a:r>
              <a:rPr lang="en-GB" altLang="it-CH" sz="1200">
                <a:solidFill>
                  <a:srgbClr val="FFFFFF"/>
                </a:solidFill>
              </a:rPr>
              <a:t>troops</a:t>
            </a:r>
            <a:r>
              <a:rPr lang="fr-CH" altLang="it-CH" sz="1200">
                <a:solidFill>
                  <a:srgbClr val="FFFFFF"/>
                </a:solidFill>
              </a:rPr>
              <a:t>. </a:t>
            </a:r>
            <a:r>
              <a:rPr lang="en-US" altLang="it-CH" sz="1200">
                <a:solidFill>
                  <a:srgbClr val="FFFFFF"/>
                </a:solidFill>
              </a:rPr>
              <a:t>All this                                       to create a square in front of the                                       Wailing Wall. </a:t>
            </a:r>
            <a:endParaRPr lang="it-IT" altLang="it-CH" sz="1200">
              <a:solidFill>
                <a:srgbClr val="FFFFFF"/>
              </a:solidFill>
            </a:endParaRPr>
          </a:p>
        </p:txBody>
      </p:sp>
      <p:sp>
        <p:nvSpPr>
          <p:cNvPr id="12" name="Text Box 9">
            <a:extLst>
              <a:ext uri="{FF2B5EF4-FFF2-40B4-BE49-F238E27FC236}">
                <a16:creationId xmlns:a16="http://schemas.microsoft.com/office/drawing/2014/main" id="{61428247-BDB1-C287-07CB-01F68F2C5FB7}"/>
              </a:ext>
            </a:extLst>
          </p:cNvPr>
          <p:cNvSpPr txBox="1">
            <a:spLocks noChangeArrowheads="1"/>
          </p:cNvSpPr>
          <p:nvPr/>
        </p:nvSpPr>
        <p:spPr bwMode="auto">
          <a:xfrm>
            <a:off x="539750" y="673100"/>
            <a:ext cx="156845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Demolitions</a:t>
            </a:r>
            <a:endParaRPr lang="it-IT" altLang="it-CH" sz="1800" dirty="0">
              <a:solidFill>
                <a:schemeClr val="accent4">
                  <a:lumMod val="10000"/>
                </a:schemeClr>
              </a:solidFill>
            </a:endParaRPr>
          </a:p>
        </p:txBody>
      </p:sp>
      <p:sp>
        <p:nvSpPr>
          <p:cNvPr id="430087" name="CasellaDiTesto 12">
            <a:extLst>
              <a:ext uri="{FF2B5EF4-FFF2-40B4-BE49-F238E27FC236}">
                <a16:creationId xmlns:a16="http://schemas.microsoft.com/office/drawing/2014/main" id="{0FF273FB-4F27-4277-FF34-8883E9D6FE70}"/>
              </a:ext>
            </a:extLst>
          </p:cNvPr>
          <p:cNvSpPr txBox="1">
            <a:spLocks noChangeArrowheads="1"/>
          </p:cNvSpPr>
          <p:nvPr/>
        </p:nvSpPr>
        <p:spPr bwMode="auto">
          <a:xfrm>
            <a:off x="4664075" y="5492750"/>
            <a:ext cx="15605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The Arab quarter   al-Mugariba in 1900 with Wailing Wall</a:t>
            </a:r>
          </a:p>
        </p:txBody>
      </p:sp>
      <p:pic>
        <p:nvPicPr>
          <p:cNvPr id="14" name="Picture 2">
            <a:extLst>
              <a:ext uri="{FF2B5EF4-FFF2-40B4-BE49-F238E27FC236}">
                <a16:creationId xmlns:a16="http://schemas.microsoft.com/office/drawing/2014/main" id="{5F17C9AF-3327-7456-1BA9-1FFABD4E4EFA}"/>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0089" name="CasellaDiTesto 14">
            <a:extLst>
              <a:ext uri="{FF2B5EF4-FFF2-40B4-BE49-F238E27FC236}">
                <a16:creationId xmlns:a16="http://schemas.microsoft.com/office/drawing/2014/main" id="{4DC5A809-4C5F-00C8-F626-1154F21BEB92}"/>
              </a:ext>
            </a:extLst>
          </p:cNvPr>
          <p:cNvSpPr txBox="1">
            <a:spLocks noChangeArrowheads="1"/>
          </p:cNvSpPr>
          <p:nvPr/>
        </p:nvSpPr>
        <p:spPr bwMode="auto">
          <a:xfrm>
            <a:off x="4676775" y="6264275"/>
            <a:ext cx="3095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
        <p:nvSpPr>
          <p:cNvPr id="430090" name="Slide Number Placeholder 3">
            <a:extLst>
              <a:ext uri="{FF2B5EF4-FFF2-40B4-BE49-F238E27FC236}">
                <a16:creationId xmlns:a16="http://schemas.microsoft.com/office/drawing/2014/main" id="{088DEBF2-4AA1-C964-C8D0-A27FB5316EA5}"/>
              </a:ext>
            </a:extLst>
          </p:cNvPr>
          <p:cNvSpPr>
            <a:spLocks noGrp="1"/>
          </p:cNvSpPr>
          <p:nvPr>
            <p:ph type="sldNum" sz="quarter" idx="12"/>
          </p:nvPr>
        </p:nvSpPr>
        <p:spPr>
          <a:xfrm>
            <a:off x="8101013" y="5578475"/>
            <a:ext cx="501650" cy="363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3F85C5CC-F8DC-4FCA-833A-BC55427D727E}" type="slidenum">
              <a:rPr lang="it-IT" altLang="it-CH" sz="1400" b="1" smtClean="0">
                <a:solidFill>
                  <a:srgbClr val="FFFFFF"/>
                </a:solidFill>
              </a:rPr>
              <a:pPr algn="ctr">
                <a:spcBef>
                  <a:spcPct val="0"/>
                </a:spcBef>
                <a:buFontTx/>
                <a:buNone/>
              </a:pPr>
              <a:t>112</a:t>
            </a:fld>
            <a:endParaRPr lang="it-IT" altLang="it-CH" sz="1400" b="1">
              <a:solidFill>
                <a:srgbClr val="FFFFFF"/>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9">
            <a:extLst>
              <a:ext uri="{FF2B5EF4-FFF2-40B4-BE49-F238E27FC236}">
                <a16:creationId xmlns:a16="http://schemas.microsoft.com/office/drawing/2014/main" id="{923A2A51-47D5-F1A2-3576-64FF07BFE9D4}"/>
              </a:ext>
            </a:extLst>
          </p:cNvPr>
          <p:cNvSpPr txBox="1">
            <a:spLocks noChangeArrowheads="1"/>
          </p:cNvSpPr>
          <p:nvPr/>
        </p:nvSpPr>
        <p:spPr bwMode="auto">
          <a:xfrm>
            <a:off x="107950" y="4943475"/>
            <a:ext cx="42957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solidFill>
                  <a:srgbClr val="FFFFFF"/>
                </a:solidFill>
              </a:rPr>
              <a:t>The Palestinian village of Emmaus (Imwas, district of al-Ramla) and two other nearby villages were destroyed and the inhabitants were driven out: in their place today is the Canada Park. This only to allow the Israelis to have picnics in a park.</a:t>
            </a:r>
          </a:p>
        </p:txBody>
      </p:sp>
      <p:sp>
        <p:nvSpPr>
          <p:cNvPr id="432131" name="Segnaposto numero diapositiva 1">
            <a:extLst>
              <a:ext uri="{FF2B5EF4-FFF2-40B4-BE49-F238E27FC236}">
                <a16:creationId xmlns:a16="http://schemas.microsoft.com/office/drawing/2014/main" id="{BD7464F1-5876-26F3-746C-EB4D96147034}"/>
              </a:ext>
            </a:extLst>
          </p:cNvPr>
          <p:cNvSpPr>
            <a:spLocks noGrp="1"/>
          </p:cNvSpPr>
          <p:nvPr>
            <p:ph type="sldNum" sz="quarter" idx="12"/>
          </p:nvPr>
        </p:nvSpPr>
        <p:spPr>
          <a:xfrm>
            <a:off x="3829050" y="4344988"/>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BA93A80-30D4-41E6-8D48-AF907789712A}"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81D50C80-2308-DF39-4B5B-D4B803EAA8BC}"/>
              </a:ext>
            </a:extLst>
          </p:cNvPr>
          <p:cNvPicPr>
            <a:picLocks noChangeAspect="1" noChangeArrowheads="1"/>
          </p:cNvPicPr>
          <p:nvPr/>
        </p:nvPicPr>
        <p:blipFill>
          <a:blip r:embed="rId3"/>
          <a:srcRect/>
          <a:stretch>
            <a:fillRect/>
          </a:stretch>
        </p:blipFill>
        <p:spPr bwMode="auto">
          <a:xfrm>
            <a:off x="6126163" y="2278063"/>
            <a:ext cx="2838450"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4D899D1C-32AE-2105-7F6E-9B20915ADB9D}"/>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95345EAE-6D39-A22F-5360-F55D15F929E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C89E833C-928E-604E-CF2E-F5ABD424D390}"/>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789944FF-EBBA-B982-4C81-399DBD348B6A}"/>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F90FA3D3-660C-121C-7638-7777BC37EE95}"/>
              </a:ext>
            </a:extLst>
          </p:cNvPr>
          <p:cNvPicPr>
            <a:picLocks noChangeAspect="1" noChangeArrowheads="1"/>
          </p:cNvPicPr>
          <p:nvPr/>
        </p:nvPicPr>
        <p:blipFill>
          <a:blip r:embed="rId7" cstate="print">
            <a:grayscl/>
          </a:blip>
          <a:srcRect/>
          <a:stretch>
            <a:fillRect/>
          </a:stretch>
        </p:blipFill>
        <p:spPr bwMode="auto">
          <a:xfrm>
            <a:off x="6126163" y="192088"/>
            <a:ext cx="2838450" cy="1973262"/>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39A5F8C7-535E-9AA1-FCB1-E4C00C449095}"/>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84E90ADB-38C2-9D4B-65E4-409890CE0C60}"/>
              </a:ext>
            </a:extLst>
          </p:cNvPr>
          <p:cNvSpPr txBox="1"/>
          <p:nvPr/>
        </p:nvSpPr>
        <p:spPr>
          <a:xfrm>
            <a:off x="3233738" y="1925638"/>
            <a:ext cx="2065337" cy="246062"/>
          </a:xfrm>
          <a:prstGeom prst="rect">
            <a:avLst/>
          </a:prstGeom>
          <a:noFill/>
        </p:spPr>
        <p:txBody>
          <a:bodyPr>
            <a:spAutoFit/>
          </a:bodyPr>
          <a:lstStyle/>
          <a:p>
            <a:pPr>
              <a:defRPr/>
            </a:pPr>
            <a:r>
              <a:rPr lang="en-US" sz="1000" dirty="0">
                <a:solidFill>
                  <a:schemeClr val="accent4">
                    <a:lumMod val="10000"/>
                  </a:schemeClr>
                </a:solidFill>
              </a:rPr>
              <a:t>The Israelis occupy the village.</a:t>
            </a:r>
          </a:p>
        </p:txBody>
      </p:sp>
      <p:sp>
        <p:nvSpPr>
          <p:cNvPr id="23" name="CasellaDiTesto 22">
            <a:extLst>
              <a:ext uri="{FF2B5EF4-FFF2-40B4-BE49-F238E27FC236}">
                <a16:creationId xmlns:a16="http://schemas.microsoft.com/office/drawing/2014/main" id="{B18D2323-9167-4C51-7709-11FF4B761687}"/>
              </a:ext>
            </a:extLst>
          </p:cNvPr>
          <p:cNvSpPr txBox="1"/>
          <p:nvPr/>
        </p:nvSpPr>
        <p:spPr>
          <a:xfrm>
            <a:off x="528638" y="3860800"/>
            <a:ext cx="1882775" cy="246063"/>
          </a:xfrm>
          <a:prstGeom prst="rect">
            <a:avLst/>
          </a:prstGeom>
          <a:noFill/>
        </p:spPr>
        <p:txBody>
          <a:bodyPr>
            <a:spAutoFit/>
          </a:bodyPr>
          <a:lstStyle/>
          <a:p>
            <a:pPr>
              <a:defRPr/>
            </a:pPr>
            <a:r>
              <a:rPr lang="es-ES" sz="1000" dirty="0">
                <a:solidFill>
                  <a:schemeClr val="accent4">
                    <a:lumMod val="10000"/>
                  </a:schemeClr>
                </a:solidFill>
              </a:rPr>
              <a:t>The inhabitants are expelled.</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D67AA056-7BD3-F516-6FD6-4EE600EC18F1}"/>
              </a:ext>
            </a:extLst>
          </p:cNvPr>
          <p:cNvSpPr txBox="1"/>
          <p:nvPr/>
        </p:nvSpPr>
        <p:spPr>
          <a:xfrm>
            <a:off x="6554788" y="2278063"/>
            <a:ext cx="2049462" cy="246062"/>
          </a:xfrm>
          <a:prstGeom prst="rect">
            <a:avLst/>
          </a:prstGeom>
          <a:noFill/>
        </p:spPr>
        <p:txBody>
          <a:bodyPr>
            <a:spAutoFit/>
          </a:bodyPr>
          <a:lstStyle/>
          <a:p>
            <a:pPr>
              <a:defRPr/>
            </a:pPr>
            <a:r>
              <a:rPr lang="es-ES" sz="1000" dirty="0">
                <a:solidFill>
                  <a:schemeClr val="accent4">
                    <a:lumMod val="10000"/>
                  </a:schemeClr>
                </a:solidFill>
              </a:rPr>
              <a:t>The village is gone.</a:t>
            </a:r>
            <a:endParaRPr lang="en-US" sz="1000" dirty="0">
              <a:solidFill>
                <a:schemeClr val="accent4">
                  <a:lumMod val="10000"/>
                </a:schemeClr>
              </a:solidFill>
            </a:endParaRPr>
          </a:p>
        </p:txBody>
      </p:sp>
      <p:sp>
        <p:nvSpPr>
          <p:cNvPr id="2" name="Rectangle 12">
            <a:extLst>
              <a:ext uri="{FF2B5EF4-FFF2-40B4-BE49-F238E27FC236}">
                <a16:creationId xmlns:a16="http://schemas.microsoft.com/office/drawing/2014/main" id="{DBC310B6-E14C-76B8-1C4D-EF28F2B436C5}"/>
              </a:ext>
            </a:extLst>
          </p:cNvPr>
          <p:cNvSpPr>
            <a:spLocks noChangeArrowheads="1"/>
          </p:cNvSpPr>
          <p:nvPr/>
        </p:nvSpPr>
        <p:spPr bwMode="auto">
          <a:xfrm>
            <a:off x="166688" y="4219575"/>
            <a:ext cx="3497262" cy="646113"/>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The destruction of Palestinian villages continues</a:t>
            </a:r>
          </a:p>
        </p:txBody>
      </p:sp>
      <p:sp>
        <p:nvSpPr>
          <p:cNvPr id="16" name="CasellaDiTesto 15">
            <a:extLst>
              <a:ext uri="{FF2B5EF4-FFF2-40B4-BE49-F238E27FC236}">
                <a16:creationId xmlns:a16="http://schemas.microsoft.com/office/drawing/2014/main" id="{BC349081-AADD-00F8-1389-51369400568D}"/>
              </a:ext>
            </a:extLst>
          </p:cNvPr>
          <p:cNvSpPr txBox="1"/>
          <p:nvPr/>
        </p:nvSpPr>
        <p:spPr>
          <a:xfrm>
            <a:off x="6604000" y="260350"/>
            <a:ext cx="1882775" cy="246063"/>
          </a:xfrm>
          <a:prstGeom prst="rect">
            <a:avLst/>
          </a:prstGeom>
          <a:noFill/>
        </p:spPr>
        <p:txBody>
          <a:bodyPr>
            <a:spAutoFit/>
          </a:bodyPr>
          <a:lstStyle/>
          <a:p>
            <a:pPr>
              <a:defRPr/>
            </a:pPr>
            <a:r>
              <a:rPr lang="es-ES" sz="1000" dirty="0">
                <a:solidFill>
                  <a:schemeClr val="accent4">
                    <a:lumMod val="10000"/>
                  </a:schemeClr>
                </a:solidFill>
              </a:rPr>
              <a:t>The inhabitants are expelled.</a:t>
            </a:r>
            <a:endParaRPr lang="en-US" sz="1000" dirty="0">
              <a:solidFill>
                <a:schemeClr val="accent4">
                  <a:lumMod val="10000"/>
                </a:schemeClr>
              </a:solidFill>
            </a:endParaRPr>
          </a:p>
        </p:txBody>
      </p:sp>
      <p:pic>
        <p:nvPicPr>
          <p:cNvPr id="24" name="Picture 2">
            <a:extLst>
              <a:ext uri="{FF2B5EF4-FFF2-40B4-BE49-F238E27FC236}">
                <a16:creationId xmlns:a16="http://schemas.microsoft.com/office/drawing/2014/main" id="{FC22CD5F-C0A8-3A6D-F922-F4FBAFE0775C}"/>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 name="CasellaDiTesto 25">
            <a:extLst>
              <a:ext uri="{FF2B5EF4-FFF2-40B4-BE49-F238E27FC236}">
                <a16:creationId xmlns:a16="http://schemas.microsoft.com/office/drawing/2014/main" id="{90A787F6-6949-AE4B-FE64-5168300F1034}"/>
              </a:ext>
            </a:extLst>
          </p:cNvPr>
          <p:cNvSpPr txBox="1"/>
          <p:nvPr/>
        </p:nvSpPr>
        <p:spPr>
          <a:xfrm>
            <a:off x="7580313" y="6221413"/>
            <a:ext cx="1177925" cy="461962"/>
          </a:xfrm>
          <a:prstGeom prst="rect">
            <a:avLst/>
          </a:prstGeom>
          <a:noFill/>
        </p:spPr>
        <p:txBody>
          <a:bodyPr>
            <a:spAutoFit/>
          </a:bodyPr>
          <a:lstStyle/>
          <a:p>
            <a:pPr>
              <a:defRPr/>
            </a:pPr>
            <a:r>
              <a:rPr lang="en-US" sz="1200" b="1" dirty="0">
                <a:solidFill>
                  <a:schemeClr val="accent4">
                    <a:lumMod val="10000"/>
                  </a:schemeClr>
                </a:solidFill>
              </a:rPr>
              <a:t>The </a:t>
            </a:r>
          </a:p>
          <a:p>
            <a:pPr>
              <a:defRPr/>
            </a:pPr>
            <a:r>
              <a:rPr lang="en-US" sz="1200" b="1" dirty="0">
                <a:solidFill>
                  <a:schemeClr val="accent4">
                    <a:lumMod val="10000"/>
                  </a:schemeClr>
                </a:solidFill>
              </a:rPr>
              <a:t>Canada park</a:t>
            </a:r>
          </a:p>
        </p:txBody>
      </p:sp>
      <p:sp>
        <p:nvSpPr>
          <p:cNvPr id="432146" name="CasellaDiTesto 3">
            <a:extLst>
              <a:ext uri="{FF2B5EF4-FFF2-40B4-BE49-F238E27FC236}">
                <a16:creationId xmlns:a16="http://schemas.microsoft.com/office/drawing/2014/main" id="{25C0B737-75F1-A32F-324B-4EF39EF077A7}"/>
              </a:ext>
            </a:extLst>
          </p:cNvPr>
          <p:cNvSpPr txBox="1">
            <a:spLocks noChangeArrowheads="1"/>
          </p:cNvSpPr>
          <p:nvPr/>
        </p:nvSpPr>
        <p:spPr bwMode="auto">
          <a:xfrm>
            <a:off x="1258888" y="6591300"/>
            <a:ext cx="20891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https://en.wikipedia.org/wiki/Canada_Park</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4178" name="Slide Number Placeholder 3">
            <a:extLst>
              <a:ext uri="{FF2B5EF4-FFF2-40B4-BE49-F238E27FC236}">
                <a16:creationId xmlns:a16="http://schemas.microsoft.com/office/drawing/2014/main" id="{AC5E6A71-A087-7BC5-2515-9EA5FB7D2775}"/>
              </a:ext>
            </a:extLst>
          </p:cNvPr>
          <p:cNvSpPr>
            <a:spLocks noGrp="1"/>
          </p:cNvSpPr>
          <p:nvPr>
            <p:ph type="sldNum" sz="quarter" idx="12"/>
          </p:nvPr>
        </p:nvSpPr>
        <p:spPr>
          <a:xfrm>
            <a:off x="8027988" y="6275388"/>
            <a:ext cx="706437" cy="322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1E8313-27B5-4BDD-A2CE-F66D5930AC9D}" type="slidenum">
              <a:rPr lang="it-IT" altLang="it-CH" sz="1400" smtClean="0">
                <a:solidFill>
                  <a:srgbClr val="FFFFFF"/>
                </a:solidFill>
              </a:rPr>
              <a:pPr>
                <a:spcBef>
                  <a:spcPct val="0"/>
                </a:spcBef>
                <a:buFontTx/>
                <a:buNone/>
              </a:pPr>
              <a:t>114</a:t>
            </a:fld>
            <a:endParaRPr lang="it-IT" altLang="it-CH" sz="1400">
              <a:solidFill>
                <a:srgbClr val="FFFFFF"/>
              </a:solidFill>
            </a:endParaRPr>
          </a:p>
        </p:txBody>
      </p:sp>
      <p:pic>
        <p:nvPicPr>
          <p:cNvPr id="352259" name="Picture 2" descr="uno">
            <a:extLst>
              <a:ext uri="{FF2B5EF4-FFF2-40B4-BE49-F238E27FC236}">
                <a16:creationId xmlns:a16="http://schemas.microsoft.com/office/drawing/2014/main" id="{B0A14220-8F8E-01AB-8ADE-CD6EF245ECD4}"/>
              </a:ext>
            </a:extLst>
          </p:cNvPr>
          <p:cNvPicPr>
            <a:picLocks noChangeAspect="1" noChangeArrowheads="1"/>
          </p:cNvPicPr>
          <p:nvPr/>
        </p:nvPicPr>
        <p:blipFill>
          <a:blip r:embed="rId4"/>
          <a:srcRect/>
          <a:stretch>
            <a:fillRect/>
          </a:stretch>
        </p:blipFill>
        <p:spPr bwMode="auto">
          <a:xfrm>
            <a:off x="936625" y="620713"/>
            <a:ext cx="2881313" cy="1920875"/>
          </a:xfrm>
          <a:prstGeom prst="rect">
            <a:avLst/>
          </a:prstGeom>
          <a:ln>
            <a:noFill/>
          </a:ln>
          <a:effectLst>
            <a:outerShdw blurRad="292100" dist="139700" dir="2700000" algn="tl" rotWithShape="0">
              <a:srgbClr val="333333">
                <a:alpha val="65000"/>
              </a:srgbClr>
            </a:outerShdw>
          </a:effectLst>
        </p:spPr>
      </p:pic>
      <p:pic>
        <p:nvPicPr>
          <p:cNvPr id="352260" name="Picture 3" descr="bandiera israeliana 2 jpg">
            <a:extLst>
              <a:ext uri="{FF2B5EF4-FFF2-40B4-BE49-F238E27FC236}">
                <a16:creationId xmlns:a16="http://schemas.microsoft.com/office/drawing/2014/main" id="{6ECB550A-D832-4A93-0AEA-65B30E908CCF}"/>
              </a:ext>
            </a:extLst>
          </p:cNvPr>
          <p:cNvPicPr>
            <a:picLocks noChangeAspect="1" noChangeArrowheads="1"/>
          </p:cNvPicPr>
          <p:nvPr/>
        </p:nvPicPr>
        <p:blipFill>
          <a:blip r:embed="rId5"/>
          <a:srcRect/>
          <a:stretch>
            <a:fillRect/>
          </a:stretch>
        </p:blipFill>
        <p:spPr bwMode="auto">
          <a:xfrm>
            <a:off x="5508625" y="3716338"/>
            <a:ext cx="2808288" cy="2051050"/>
          </a:xfrm>
          <a:prstGeom prst="rect">
            <a:avLst/>
          </a:prstGeom>
          <a:ln>
            <a:noFill/>
          </a:ln>
          <a:effectLst>
            <a:outerShdw blurRad="292100" dist="139700" dir="2700000" algn="tl" rotWithShape="0">
              <a:srgbClr val="333333">
                <a:alpha val="65000"/>
              </a:srgbClr>
            </a:outerShdw>
          </a:effectLst>
        </p:spPr>
      </p:pic>
      <p:sp>
        <p:nvSpPr>
          <p:cNvPr id="434181" name="Rectangle 4">
            <a:extLst>
              <a:ext uri="{FF2B5EF4-FFF2-40B4-BE49-F238E27FC236}">
                <a16:creationId xmlns:a16="http://schemas.microsoft.com/office/drawing/2014/main" id="{AEF9AA2F-A53F-BA8A-FA75-712339106CD8}"/>
              </a:ext>
            </a:extLst>
          </p:cNvPr>
          <p:cNvSpPr>
            <a:spLocks noChangeArrowheads="1"/>
          </p:cNvSpPr>
          <p:nvPr/>
        </p:nvSpPr>
        <p:spPr bwMode="auto">
          <a:xfrm>
            <a:off x="4248150" y="582613"/>
            <a:ext cx="4465638"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With  </a:t>
            </a:r>
            <a:r>
              <a:rPr lang="it-CH" altLang="it-CH" b="1">
                <a:solidFill>
                  <a:srgbClr val="FFFF00"/>
                </a:solidFill>
              </a:rPr>
              <a:t>resolution 242</a:t>
            </a:r>
            <a:r>
              <a:rPr lang="it-CH" altLang="it-CH" sz="1800" b="1">
                <a:solidFill>
                  <a:srgbClr val="FFFFFF"/>
                </a:solidFill>
              </a:rPr>
              <a:t>   </a:t>
            </a:r>
            <a:r>
              <a:rPr lang="it-CH" altLang="it-CH" sz="1800">
                <a:solidFill>
                  <a:srgbClr val="FFFFFF"/>
                </a:solidFill>
              </a:rPr>
              <a:t>of November 22, 1967 </a:t>
            </a:r>
            <a:r>
              <a:rPr lang="it-CH" altLang="it-CH" sz="1800" b="1">
                <a:solidFill>
                  <a:srgbClr val="FFFFFF"/>
                </a:solidFill>
              </a:rPr>
              <a:t>  </a:t>
            </a:r>
            <a:r>
              <a:rPr lang="it-CH" altLang="it-CH" sz="1800">
                <a:solidFill>
                  <a:srgbClr val="FFFFFF"/>
                </a:solidFill>
              </a:rPr>
              <a:t>the UNO orders Israel to withdraw from the militarily conquered territories (as this kind of occupation is contrary to Chapter 4 of the UN </a:t>
            </a:r>
            <a:r>
              <a:rPr lang="en-GB" altLang="it-CH" sz="1800">
                <a:solidFill>
                  <a:srgbClr val="FFFFFF"/>
                </a:solidFill>
              </a:rPr>
              <a:t>Charter</a:t>
            </a:r>
            <a:r>
              <a:rPr lang="it-CH" altLang="it-CH" sz="1800">
                <a:solidFill>
                  <a:srgbClr val="FFFFFF"/>
                </a:solidFill>
              </a:rPr>
              <a:t>) </a:t>
            </a:r>
            <a:endParaRPr lang="it-IT" altLang="it-CH" sz="1800">
              <a:solidFill>
                <a:srgbClr val="FFFFFF"/>
              </a:solidFill>
            </a:endParaRPr>
          </a:p>
        </p:txBody>
      </p:sp>
      <p:sp>
        <p:nvSpPr>
          <p:cNvPr id="434182" name="Text Box 5">
            <a:extLst>
              <a:ext uri="{FF2B5EF4-FFF2-40B4-BE49-F238E27FC236}">
                <a16:creationId xmlns:a16="http://schemas.microsoft.com/office/drawing/2014/main" id="{7AAEF066-6166-5C87-F521-0C502F37B21B}"/>
              </a:ext>
            </a:extLst>
          </p:cNvPr>
          <p:cNvSpPr txBox="1">
            <a:spLocks noChangeArrowheads="1"/>
          </p:cNvSpPr>
          <p:nvPr/>
        </p:nvSpPr>
        <p:spPr bwMode="auto">
          <a:xfrm>
            <a:off x="792163" y="3094038"/>
            <a:ext cx="45370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In response, Israel intensifies its campaign of </a:t>
            </a:r>
            <a:r>
              <a:rPr lang="en-GB" altLang="it-CH" sz="1800">
                <a:solidFill>
                  <a:srgbClr val="FFFFFF"/>
                </a:solidFill>
              </a:rPr>
              <a:t>confiscation</a:t>
            </a:r>
            <a:r>
              <a:rPr lang="en-US" altLang="it-CH" sz="1800">
                <a:solidFill>
                  <a:srgbClr val="FFFFFF"/>
                </a:solidFill>
              </a:rPr>
              <a:t> of Palestinian land and colonization of Palestinian and Syrian territories occupied after the 1967 war. </a:t>
            </a:r>
          </a:p>
          <a:p>
            <a:pPr eaLnBrk="1" hangingPunct="1">
              <a:spcBef>
                <a:spcPct val="50000"/>
              </a:spcBef>
              <a:buFontTx/>
              <a:buNone/>
            </a:pPr>
            <a:r>
              <a:rPr lang="en-US" altLang="it-CH" sz="1800">
                <a:solidFill>
                  <a:srgbClr val="FFFFFF"/>
                </a:solidFill>
              </a:rPr>
              <a:t>Furthermore in the Palestinian territories Israel exerts strong repression of the native population.</a:t>
            </a:r>
          </a:p>
          <a:p>
            <a:pPr eaLnBrk="1" hangingPunct="1">
              <a:spcBef>
                <a:spcPct val="50000"/>
              </a:spcBef>
              <a:buFontTx/>
              <a:buNone/>
            </a:pPr>
            <a:r>
              <a:rPr lang="en-US" altLang="it-CH" sz="1800">
                <a:solidFill>
                  <a:srgbClr val="FFFFFF"/>
                </a:solidFill>
              </a:rPr>
              <a:t>At the UN Security Council the USA </a:t>
            </a:r>
            <a:r>
              <a:rPr lang="en-GB" altLang="it-CH" sz="1800">
                <a:solidFill>
                  <a:srgbClr val="FFFFFF"/>
                </a:solidFill>
              </a:rPr>
              <a:t>systematically</a:t>
            </a:r>
            <a:r>
              <a:rPr lang="en-US" altLang="it-CH" sz="1800">
                <a:solidFill>
                  <a:srgbClr val="FFFFFF"/>
                </a:solidFill>
              </a:rPr>
              <a:t> uses their veto to </a:t>
            </a:r>
            <a:r>
              <a:rPr lang="en-GB" altLang="it-CH" sz="1800">
                <a:solidFill>
                  <a:srgbClr val="FFFFFF"/>
                </a:solidFill>
              </a:rPr>
              <a:t>inhibit</a:t>
            </a:r>
            <a:r>
              <a:rPr lang="en-US" altLang="it-CH" sz="1800">
                <a:solidFill>
                  <a:srgbClr val="FFFFFF"/>
                </a:solidFill>
              </a:rPr>
              <a:t> every resolution unfavorable to Israel.</a:t>
            </a:r>
          </a:p>
        </p:txBody>
      </p:sp>
      <p:sp>
        <p:nvSpPr>
          <p:cNvPr id="434183" name="CasellaDiTesto 1">
            <a:extLst>
              <a:ext uri="{FF2B5EF4-FFF2-40B4-BE49-F238E27FC236}">
                <a16:creationId xmlns:a16="http://schemas.microsoft.com/office/drawing/2014/main" id="{BDF9D114-29F9-C7C6-C7AE-20CFD1319957}"/>
              </a:ext>
            </a:extLst>
          </p:cNvPr>
          <p:cNvSpPr txBox="1">
            <a:spLocks noChangeArrowheads="1"/>
          </p:cNvSpPr>
          <p:nvPr/>
        </p:nvSpPr>
        <p:spPr bwMode="auto">
          <a:xfrm>
            <a:off x="1189038" y="2541588"/>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http://en.wikipedia.org/wiki/UN_Resolution_242</a:t>
            </a:r>
          </a:p>
        </p:txBody>
      </p:sp>
      <p:sp>
        <p:nvSpPr>
          <p:cNvPr id="8" name="Rettangolo 7">
            <a:extLst>
              <a:ext uri="{FF2B5EF4-FFF2-40B4-BE49-F238E27FC236}">
                <a16:creationId xmlns:a16="http://schemas.microsoft.com/office/drawing/2014/main" id="{E43C9FE3-691C-A7D3-4484-B10D64B0024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Number Placeholder 3">
            <a:extLst>
              <a:ext uri="{FF2B5EF4-FFF2-40B4-BE49-F238E27FC236}">
                <a16:creationId xmlns:a16="http://schemas.microsoft.com/office/drawing/2014/main" id="{D6F8337B-2A69-EED5-4227-161EE1CB266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55D356-B799-4358-8375-B0C97B00563E}" type="slidenum">
              <a:rPr lang="it-IT" altLang="it-CH" sz="1800" smtClean="0">
                <a:solidFill>
                  <a:srgbClr val="FFFFFF"/>
                </a:solidFill>
              </a:rPr>
              <a:pPr>
                <a:spcBef>
                  <a:spcPct val="0"/>
                </a:spcBef>
                <a:buFontTx/>
                <a:buNone/>
              </a:pPr>
              <a:t>115</a:t>
            </a:fld>
            <a:endParaRPr lang="it-IT" altLang="it-CH" sz="1800">
              <a:solidFill>
                <a:srgbClr val="FFFFFF"/>
              </a:solidFill>
            </a:endParaRPr>
          </a:p>
        </p:txBody>
      </p:sp>
      <p:pic>
        <p:nvPicPr>
          <p:cNvPr id="398339" name="Picture 2" descr="AllonPlan-1967">
            <a:extLst>
              <a:ext uri="{FF2B5EF4-FFF2-40B4-BE49-F238E27FC236}">
                <a16:creationId xmlns:a16="http://schemas.microsoft.com/office/drawing/2014/main" id="{FE9D65DD-4CA0-2D66-F365-1DA653A1ACB9}"/>
              </a:ext>
            </a:extLst>
          </p:cNvPr>
          <p:cNvPicPr>
            <a:picLocks noChangeAspect="1" noChangeArrowheads="1"/>
          </p:cNvPicPr>
          <p:nvPr/>
        </p:nvPicPr>
        <p:blipFill>
          <a:blip r:embed="rId3">
            <a:lum bright="-10000" contrast="10000"/>
          </a:blip>
          <a:srcRect/>
          <a:stretch>
            <a:fillRect/>
          </a:stretch>
        </p:blipFill>
        <p:spPr bwMode="auto">
          <a:xfrm>
            <a:off x="500063" y="260350"/>
            <a:ext cx="3259137" cy="6335713"/>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353284" name="Text Box 3">
            <a:extLst>
              <a:ext uri="{FF2B5EF4-FFF2-40B4-BE49-F238E27FC236}">
                <a16:creationId xmlns:a16="http://schemas.microsoft.com/office/drawing/2014/main" id="{542CA309-1570-B908-F465-EDAB10B9B92B}"/>
              </a:ext>
            </a:extLst>
          </p:cNvPr>
          <p:cNvSpPr txBox="1">
            <a:spLocks noChangeArrowheads="1"/>
          </p:cNvSpPr>
          <p:nvPr/>
        </p:nvSpPr>
        <p:spPr bwMode="auto">
          <a:xfrm>
            <a:off x="5160963" y="3475038"/>
            <a:ext cx="3495675" cy="19240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en-US" altLang="it-CH" sz="1400" b="1" kern="0" dirty="0">
                <a:solidFill>
                  <a:srgbClr val="FFFFFF"/>
                </a:solidFill>
                <a:cs typeface="Arial" charset="0"/>
              </a:rPr>
              <a:t>For the confiscation and </a:t>
            </a:r>
            <a:r>
              <a:rPr lang="en-US" altLang="it-CH" sz="1400" b="1" kern="0" dirty="0" err="1">
                <a:solidFill>
                  <a:srgbClr val="FFFFFF"/>
                </a:solidFill>
                <a:cs typeface="Arial" charset="0"/>
              </a:rPr>
              <a:t>colonisation</a:t>
            </a:r>
            <a:r>
              <a:rPr lang="en-US" altLang="it-CH" sz="1400" b="1" kern="0" dirty="0">
                <a:solidFill>
                  <a:srgbClr val="FFFFFF"/>
                </a:solidFill>
                <a:cs typeface="Arial" charset="0"/>
              </a:rPr>
              <a:t>                       of the occupied territories and ghettoing of the Palestinian people.</a:t>
            </a:r>
          </a:p>
          <a:p>
            <a:pPr eaLnBrk="1" fontAlgn="auto" hangingPunct="1">
              <a:spcBef>
                <a:spcPct val="50000"/>
              </a:spcBef>
              <a:spcAft>
                <a:spcPts val="0"/>
              </a:spcAft>
              <a:buFontTx/>
              <a:buNone/>
              <a:defRPr/>
            </a:pPr>
            <a:r>
              <a:rPr lang="en-US" altLang="it-CH" sz="1400" b="1" kern="0" dirty="0">
                <a:solidFill>
                  <a:srgbClr val="FFFFFF"/>
                </a:solidFill>
                <a:cs typeface="Arial" charset="0"/>
              </a:rPr>
              <a:t>In spite of the UN resolutions and the international agreements, in the following decades Israel will install its settlers in the militarily conquered territories.                              </a:t>
            </a:r>
          </a:p>
        </p:txBody>
      </p:sp>
      <p:sp>
        <p:nvSpPr>
          <p:cNvPr id="182277" name="Line 4">
            <a:extLst>
              <a:ext uri="{FF2B5EF4-FFF2-40B4-BE49-F238E27FC236}">
                <a16:creationId xmlns:a16="http://schemas.microsoft.com/office/drawing/2014/main" id="{D5062C8C-02B9-03F9-399F-6E737451E883}"/>
              </a:ext>
            </a:extLst>
          </p:cNvPr>
          <p:cNvSpPr>
            <a:spLocks noChangeShapeType="1"/>
          </p:cNvSpPr>
          <p:nvPr/>
        </p:nvSpPr>
        <p:spPr bwMode="auto">
          <a:xfrm flipH="1" flipV="1">
            <a:off x="2838450" y="4437063"/>
            <a:ext cx="1081088" cy="504825"/>
          </a:xfrm>
          <a:prstGeom prst="line">
            <a:avLst/>
          </a:prstGeom>
          <a:noFill/>
          <a:ln w="9525">
            <a:solidFill>
              <a:srgbClr val="000000"/>
            </a:solidFill>
            <a:round/>
            <a:headEn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pic>
        <p:nvPicPr>
          <p:cNvPr id="436230" name="Picture 6" descr="bandiera palestinese">
            <a:extLst>
              <a:ext uri="{FF2B5EF4-FFF2-40B4-BE49-F238E27FC236}">
                <a16:creationId xmlns:a16="http://schemas.microsoft.com/office/drawing/2014/main" id="{80799BE1-9816-4AD3-2DE6-9813BE432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650" y="2997200"/>
            <a:ext cx="4318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1" name="Picture 7" descr="bandiera palestinese">
            <a:extLst>
              <a:ext uri="{FF2B5EF4-FFF2-40B4-BE49-F238E27FC236}">
                <a16:creationId xmlns:a16="http://schemas.microsoft.com/office/drawing/2014/main" id="{D96E326D-E5FE-77D8-3190-391AAA94F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4508500"/>
            <a:ext cx="3587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45" name="Picture 8" descr="bandiera israeliana 2 jpg">
            <a:extLst>
              <a:ext uri="{FF2B5EF4-FFF2-40B4-BE49-F238E27FC236}">
                <a16:creationId xmlns:a16="http://schemas.microsoft.com/office/drawing/2014/main" id="{03BD5BDC-1663-1C35-94C9-9772F799F81F}"/>
              </a:ext>
            </a:extLst>
          </p:cNvPr>
          <p:cNvPicPr>
            <a:picLocks noChangeAspect="1" noChangeArrowheads="1"/>
          </p:cNvPicPr>
          <p:nvPr/>
        </p:nvPicPr>
        <p:blipFill>
          <a:blip r:embed="rId5"/>
          <a:srcRect/>
          <a:stretch>
            <a:fillRect/>
          </a:stretch>
        </p:blipFill>
        <p:spPr bwMode="auto">
          <a:xfrm>
            <a:off x="3990975" y="4437063"/>
            <a:ext cx="504825" cy="368300"/>
          </a:xfrm>
          <a:prstGeom prst="rect">
            <a:avLst/>
          </a:prstGeom>
          <a:noFill/>
          <a:ln>
            <a:noFill/>
          </a:ln>
          <a:effectLst>
            <a:outerShdw blurRad="292100" dist="139700" dir="2700000" algn="tl" rotWithShape="0">
              <a:srgbClr val="333333">
                <a:alpha val="64999"/>
              </a:srgbClr>
            </a:outerShdw>
          </a:effectLst>
        </p:spPr>
      </p:pic>
      <p:pic>
        <p:nvPicPr>
          <p:cNvPr id="436233" name="Picture 9" descr="bandiera israeliana 2 jpg">
            <a:extLst>
              <a:ext uri="{FF2B5EF4-FFF2-40B4-BE49-F238E27FC236}">
                <a16:creationId xmlns:a16="http://schemas.microsoft.com/office/drawing/2014/main" id="{AD535B85-2A91-F1D7-6C3D-FB64656A0B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25" y="5589588"/>
            <a:ext cx="504825"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2284" name="Text Box 11">
            <a:extLst>
              <a:ext uri="{FF2B5EF4-FFF2-40B4-BE49-F238E27FC236}">
                <a16:creationId xmlns:a16="http://schemas.microsoft.com/office/drawing/2014/main" id="{EDD5D903-49A8-6D14-9B3B-6A3B1332680B}"/>
              </a:ext>
            </a:extLst>
          </p:cNvPr>
          <p:cNvSpPr txBox="1">
            <a:spLocks noChangeArrowheads="1"/>
          </p:cNvSpPr>
          <p:nvPr/>
        </p:nvSpPr>
        <p:spPr bwMode="auto">
          <a:xfrm>
            <a:off x="3846513" y="765175"/>
            <a:ext cx="86360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a:solidFill>
                  <a:srgbClr val="FFFFFF"/>
                </a:solidFill>
              </a:rPr>
              <a:t>Golan</a:t>
            </a:r>
            <a:endParaRPr lang="it-IT" altLang="it-CH" sz="1400" b="1" kern="0">
              <a:solidFill>
                <a:srgbClr val="FFFFFF"/>
              </a:solidFill>
            </a:endParaRPr>
          </a:p>
        </p:txBody>
      </p:sp>
      <p:sp>
        <p:nvSpPr>
          <p:cNvPr id="182285" name="CasellaDiTesto 1">
            <a:extLst>
              <a:ext uri="{FF2B5EF4-FFF2-40B4-BE49-F238E27FC236}">
                <a16:creationId xmlns:a16="http://schemas.microsoft.com/office/drawing/2014/main" id="{5825786C-E08B-9A72-5770-B279033B851B}"/>
              </a:ext>
            </a:extLst>
          </p:cNvPr>
          <p:cNvSpPr txBox="1">
            <a:spLocks noChangeArrowheads="1"/>
          </p:cNvSpPr>
          <p:nvPr/>
        </p:nvSpPr>
        <p:spPr bwMode="auto">
          <a:xfrm>
            <a:off x="5446713" y="6381750"/>
            <a:ext cx="1944687"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http://en.wikipedia.org/wiki/Allon_Plan</a:t>
            </a:r>
          </a:p>
        </p:txBody>
      </p:sp>
      <p:sp>
        <p:nvSpPr>
          <p:cNvPr id="436236" name="Text Box 5">
            <a:extLst>
              <a:ext uri="{FF2B5EF4-FFF2-40B4-BE49-F238E27FC236}">
                <a16:creationId xmlns:a16="http://schemas.microsoft.com/office/drawing/2014/main" id="{669588F0-BFD6-8CE9-EADA-4CDC1372395E}"/>
              </a:ext>
            </a:extLst>
          </p:cNvPr>
          <p:cNvSpPr txBox="1">
            <a:spLocks noChangeArrowheads="1"/>
          </p:cNvSpPr>
          <p:nvPr/>
        </p:nvSpPr>
        <p:spPr bwMode="auto">
          <a:xfrm>
            <a:off x="3846513" y="4797425"/>
            <a:ext cx="1368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Territories that Israel wants to control as described in    the Allon  plan</a:t>
            </a:r>
            <a:endParaRPr lang="it-IT" altLang="it-CH" sz="1400" b="1">
              <a:solidFill>
                <a:srgbClr val="FFFFFF"/>
              </a:solidFill>
            </a:endParaRPr>
          </a:p>
        </p:txBody>
      </p:sp>
      <p:sp>
        <p:nvSpPr>
          <p:cNvPr id="14" name="Rettangolo 13">
            <a:extLst>
              <a:ext uri="{FF2B5EF4-FFF2-40B4-BE49-F238E27FC236}">
                <a16:creationId xmlns:a16="http://schemas.microsoft.com/office/drawing/2014/main" id="{3D9C3A41-95B9-FE45-65EC-61CA4C01B4B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 Box 10">
            <a:extLst>
              <a:ext uri="{FF2B5EF4-FFF2-40B4-BE49-F238E27FC236}">
                <a16:creationId xmlns:a16="http://schemas.microsoft.com/office/drawing/2014/main" id="{AFF1BB4A-B1BB-2C35-A6A0-69567FF9BDE1}"/>
              </a:ext>
            </a:extLst>
          </p:cNvPr>
          <p:cNvSpPr txBox="1">
            <a:spLocks noChangeArrowheads="1"/>
          </p:cNvSpPr>
          <p:nvPr/>
        </p:nvSpPr>
        <p:spPr bwMode="auto">
          <a:xfrm>
            <a:off x="4867275" y="674688"/>
            <a:ext cx="3444875" cy="1385887"/>
          </a:xfrm>
          <a:prstGeom prst="rect">
            <a:avLst/>
          </a:prstGeom>
          <a:solidFill>
            <a:srgbClr val="FFFF00"/>
          </a:solidFill>
          <a:ln w="19050">
            <a:solidFill>
              <a:schemeClr val="accent4">
                <a:lumMod val="10000"/>
              </a:schemeClr>
            </a:solidFill>
          </a:ln>
        </p:spPr>
        <p:txBody>
          <a:bodyPr lIns="4572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 </a:t>
            </a:r>
            <a:r>
              <a:rPr lang="fr-CH" altLang="it-CH" sz="2000" b="1" dirty="0">
                <a:solidFill>
                  <a:schemeClr val="accent4">
                    <a:lumMod val="10000"/>
                  </a:schemeClr>
                </a:solidFill>
              </a:rPr>
              <a:t>The colonisation of              the </a:t>
            </a:r>
            <a:r>
              <a:rPr lang="fr-CH" altLang="it-CH" sz="2000" b="1" dirty="0" err="1">
                <a:solidFill>
                  <a:schemeClr val="accent4">
                    <a:lumMod val="10000"/>
                  </a:schemeClr>
                </a:solidFill>
              </a:rPr>
              <a:t>territories</a:t>
            </a:r>
            <a:r>
              <a:rPr lang="fr-CH" altLang="it-CH" sz="2000" b="1" dirty="0">
                <a:solidFill>
                  <a:schemeClr val="accent4">
                    <a:lumMod val="10000"/>
                  </a:schemeClr>
                </a:solidFill>
              </a:rPr>
              <a:t>            </a:t>
            </a:r>
            <a:r>
              <a:rPr lang="fr-CH" altLang="it-CH" sz="2000" b="1" dirty="0" err="1">
                <a:solidFill>
                  <a:schemeClr val="accent4">
                    <a:lumMod val="10000"/>
                  </a:schemeClr>
                </a:solidFill>
              </a:rPr>
              <a:t>occupied</a:t>
            </a:r>
            <a:r>
              <a:rPr lang="fr-CH" altLang="it-CH" sz="2000" b="1" dirty="0">
                <a:solidFill>
                  <a:schemeClr val="accent4">
                    <a:lumMod val="10000"/>
                  </a:schemeClr>
                </a:solidFill>
              </a:rPr>
              <a:t> </a:t>
            </a:r>
            <a:r>
              <a:rPr lang="fr-CH" altLang="it-CH" sz="2000" b="1" dirty="0" err="1">
                <a:solidFill>
                  <a:schemeClr val="accent4">
                    <a:lumMod val="10000"/>
                  </a:schemeClr>
                </a:solidFill>
              </a:rPr>
              <a:t>during</a:t>
            </a:r>
            <a:r>
              <a:rPr lang="fr-CH" altLang="it-CH" sz="2000" b="1" dirty="0">
                <a:solidFill>
                  <a:schemeClr val="accent4">
                    <a:lumMod val="10000"/>
                  </a:schemeClr>
                </a:solidFill>
              </a:rPr>
              <a:t>                     the 6 </a:t>
            </a:r>
            <a:r>
              <a:rPr lang="fr-CH" altLang="it-CH" sz="2000" b="1" dirty="0" err="1">
                <a:solidFill>
                  <a:schemeClr val="accent4">
                    <a:lumMod val="10000"/>
                  </a:schemeClr>
                </a:solidFill>
              </a:rPr>
              <a:t>days</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endParaRPr lang="it-IT" altLang="it-CH" sz="2000" b="1" dirty="0">
              <a:solidFill>
                <a:schemeClr val="accent4">
                  <a:lumMod val="10000"/>
                </a:schemeClr>
              </a:solidFill>
            </a:endParaRPr>
          </a:p>
        </p:txBody>
      </p:sp>
      <p:sp>
        <p:nvSpPr>
          <p:cNvPr id="436239" name="Rectangle 15">
            <a:extLst>
              <a:ext uri="{FF2B5EF4-FFF2-40B4-BE49-F238E27FC236}">
                <a16:creationId xmlns:a16="http://schemas.microsoft.com/office/drawing/2014/main" id="{28A7FAA0-E8E9-A659-03C6-4D8096CBA87E}"/>
              </a:ext>
            </a:extLst>
          </p:cNvPr>
          <p:cNvSpPr>
            <a:spLocks noChangeArrowheads="1"/>
          </p:cNvSpPr>
          <p:nvPr/>
        </p:nvSpPr>
        <p:spPr bwMode="auto">
          <a:xfrm>
            <a:off x="0" y="103188"/>
            <a:ext cx="0" cy="25082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2696" rIns="0" bIns="-12696"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CH" altLang="en-US" sz="1800"/>
          </a:p>
        </p:txBody>
      </p:sp>
      <p:sp>
        <p:nvSpPr>
          <p:cNvPr id="2" name="CasellaDiTesto 1">
            <a:extLst>
              <a:ext uri="{FF2B5EF4-FFF2-40B4-BE49-F238E27FC236}">
                <a16:creationId xmlns:a16="http://schemas.microsoft.com/office/drawing/2014/main" id="{F27AE32D-C6E3-7796-8A83-444F67E3130F}"/>
              </a:ext>
            </a:extLst>
          </p:cNvPr>
          <p:cNvSpPr txBox="1"/>
          <p:nvPr/>
        </p:nvSpPr>
        <p:spPr>
          <a:xfrm>
            <a:off x="4849813" y="2333625"/>
            <a:ext cx="3462337" cy="831850"/>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July 1967                 The Israeli </a:t>
            </a:r>
            <a:r>
              <a:rPr lang="en-US" dirty="0" err="1"/>
              <a:t>Allon</a:t>
            </a:r>
            <a:r>
              <a:rPr lang="en-US" dirty="0"/>
              <a:t> plan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7" name="Picture 2" descr="MaaleMMizpeErez_t">
            <a:extLst>
              <a:ext uri="{FF2B5EF4-FFF2-40B4-BE49-F238E27FC236}">
                <a16:creationId xmlns:a16="http://schemas.microsoft.com/office/drawing/2014/main" id="{8A3EC3BC-D314-BB9B-5809-ABE88DDF23A4}"/>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08" name="Picture 3" descr="MaaleMMizpeDani1103-5_t">
            <a:extLst>
              <a:ext uri="{FF2B5EF4-FFF2-40B4-BE49-F238E27FC236}">
                <a16:creationId xmlns:a16="http://schemas.microsoft.com/office/drawing/2014/main" id="{110998C3-5CE8-FA42-B01C-86CDD4FD2B87}"/>
              </a:ext>
            </a:extLst>
          </p:cNvPr>
          <p:cNvPicPr>
            <a:picLocks noChangeAspect="1" noChangeArrowheads="1"/>
          </p:cNvPicPr>
          <p:nvPr/>
        </p:nvPicPr>
        <p:blipFill>
          <a:blip r:embed="rId5"/>
          <a:srcRect/>
          <a:stretch>
            <a:fillRect/>
          </a:stretch>
        </p:blipFill>
        <p:spPr bwMode="auto">
          <a:xfrm>
            <a:off x="0" y="3467100"/>
            <a:ext cx="2411413" cy="164782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09" name="Picture 4" descr="EliNofHarim1032-13_t">
            <a:extLst>
              <a:ext uri="{FF2B5EF4-FFF2-40B4-BE49-F238E27FC236}">
                <a16:creationId xmlns:a16="http://schemas.microsoft.com/office/drawing/2014/main" id="{54568D9B-974F-6B8E-04D3-79C18383C619}"/>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0" name="Picture 5" descr="FILMNO6_t">
            <a:extLst>
              <a:ext uri="{FF2B5EF4-FFF2-40B4-BE49-F238E27FC236}">
                <a16:creationId xmlns:a16="http://schemas.microsoft.com/office/drawing/2014/main" id="{449BE060-D486-DEB9-C1E6-FA486255748F}"/>
              </a:ext>
            </a:extLst>
          </p:cNvPr>
          <p:cNvPicPr>
            <a:picLocks noChangeAspect="1" noChangeArrowheads="1"/>
          </p:cNvPicPr>
          <p:nvPr/>
        </p:nvPicPr>
        <p:blipFill>
          <a:blip r:embed="rId7"/>
          <a:srcRect/>
          <a:stretch>
            <a:fillRect/>
          </a:stretch>
        </p:blipFill>
        <p:spPr bwMode="auto">
          <a:xfrm>
            <a:off x="2555875" y="0"/>
            <a:ext cx="3168650" cy="22383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1" name="Picture 6" descr="colonie nella regione di Jerico_t">
            <a:extLst>
              <a:ext uri="{FF2B5EF4-FFF2-40B4-BE49-F238E27FC236}">
                <a16:creationId xmlns:a16="http://schemas.microsoft.com/office/drawing/2014/main" id="{756F7F6B-4A28-BDB3-B63E-5A1036057FCC}"/>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2" name="Picture 7" descr="Shaked colonia in CG">
            <a:extLst>
              <a:ext uri="{FF2B5EF4-FFF2-40B4-BE49-F238E27FC236}">
                <a16:creationId xmlns:a16="http://schemas.microsoft.com/office/drawing/2014/main" id="{999635AA-C3ED-EC42-21C5-74E18F18AE1C}"/>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pic>
        <p:nvPicPr>
          <p:cNvPr id="354313" name="Picture 8" descr="la prima tappa di una colonizzazione">
            <a:extLst>
              <a:ext uri="{FF2B5EF4-FFF2-40B4-BE49-F238E27FC236}">
                <a16:creationId xmlns:a16="http://schemas.microsoft.com/office/drawing/2014/main" id="{125996F3-1AC0-D3EE-FDF4-364848F8521F}"/>
              </a:ext>
            </a:extLst>
          </p:cNvPr>
          <p:cNvPicPr>
            <a:picLocks noChangeAspect="1" noChangeArrowheads="1"/>
          </p:cNvPicPr>
          <p:nvPr/>
        </p:nvPicPr>
        <p:blipFill>
          <a:blip r:embed="rId10"/>
          <a:srcRect/>
          <a:stretch>
            <a:fillRect/>
          </a:stretch>
        </p:blipFill>
        <p:spPr bwMode="auto">
          <a:xfrm>
            <a:off x="0" y="1738313"/>
            <a:ext cx="2411413" cy="1633537"/>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438281" name="Text Box 9">
            <a:extLst>
              <a:ext uri="{FF2B5EF4-FFF2-40B4-BE49-F238E27FC236}">
                <a16:creationId xmlns:a16="http://schemas.microsoft.com/office/drawing/2014/main" id="{C1993D85-891E-4FFA-514F-73226E901C5C}"/>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38282" name="Text Box 10">
            <a:extLst>
              <a:ext uri="{FF2B5EF4-FFF2-40B4-BE49-F238E27FC236}">
                <a16:creationId xmlns:a16="http://schemas.microsoft.com/office/drawing/2014/main" id="{FE9E1DE9-FC2A-68D5-F60A-1BA8492AC5F8}"/>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38283" name="Text Box 11">
            <a:extLst>
              <a:ext uri="{FF2B5EF4-FFF2-40B4-BE49-F238E27FC236}">
                <a16:creationId xmlns:a16="http://schemas.microsoft.com/office/drawing/2014/main" id="{A00105C1-839A-90FD-07E5-F85656FEDC99}"/>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38284" name="Text Box 12">
            <a:extLst>
              <a:ext uri="{FF2B5EF4-FFF2-40B4-BE49-F238E27FC236}">
                <a16:creationId xmlns:a16="http://schemas.microsoft.com/office/drawing/2014/main" id="{4FB97225-ACD7-3F15-09EA-631DE3DE2006}"/>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38285" name="Text Box 13">
            <a:extLst>
              <a:ext uri="{FF2B5EF4-FFF2-40B4-BE49-F238E27FC236}">
                <a16:creationId xmlns:a16="http://schemas.microsoft.com/office/drawing/2014/main" id="{55069C34-6F96-5AF6-C8C5-E5D7689AFA6F}"/>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38286" name="Text Box 14">
            <a:extLst>
              <a:ext uri="{FF2B5EF4-FFF2-40B4-BE49-F238E27FC236}">
                <a16:creationId xmlns:a16="http://schemas.microsoft.com/office/drawing/2014/main" id="{AFA1B824-48A9-4986-23D7-7E6AF888EF85}"/>
              </a:ext>
            </a:extLst>
          </p:cNvPr>
          <p:cNvSpPr txBox="1">
            <a:spLocks noChangeArrowheads="1"/>
          </p:cNvSpPr>
          <p:nvPr/>
        </p:nvSpPr>
        <p:spPr bwMode="auto">
          <a:xfrm>
            <a:off x="6084888" y="260350"/>
            <a:ext cx="3587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38287" name="Text Box 21">
            <a:extLst>
              <a:ext uri="{FF2B5EF4-FFF2-40B4-BE49-F238E27FC236}">
                <a16:creationId xmlns:a16="http://schemas.microsoft.com/office/drawing/2014/main" id="{BFDF3DF0-7C09-612E-56D1-22EC33370241}"/>
              </a:ext>
            </a:extLst>
          </p:cNvPr>
          <p:cNvSpPr txBox="1">
            <a:spLocks noChangeArrowheads="1"/>
          </p:cNvSpPr>
          <p:nvPr/>
        </p:nvSpPr>
        <p:spPr bwMode="auto">
          <a:xfrm>
            <a:off x="6084888" y="4797425"/>
            <a:ext cx="2873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354322" name="Picture 22" descr="xy colonia ">
            <a:extLst>
              <a:ext uri="{FF2B5EF4-FFF2-40B4-BE49-F238E27FC236}">
                <a16:creationId xmlns:a16="http://schemas.microsoft.com/office/drawing/2014/main" id="{0BAE4CA0-A3A9-2B71-FAF4-E7ADBD5A1716}"/>
              </a:ext>
            </a:extLst>
          </p:cNvPr>
          <p:cNvPicPr>
            <a:picLocks noChangeAspect="1" noChangeArrowheads="1"/>
          </p:cNvPicPr>
          <p:nvPr/>
        </p:nvPicPr>
        <p:blipFill>
          <a:blip r:embed="rId11"/>
          <a:srcRect/>
          <a:stretch>
            <a:fillRect/>
          </a:stretch>
        </p:blipFill>
        <p:spPr bwMode="auto">
          <a:xfrm>
            <a:off x="5867400" y="2420938"/>
            <a:ext cx="3276600" cy="1973262"/>
          </a:xfrm>
          <a:prstGeom prst="rect">
            <a:avLst/>
          </a:prstGeom>
          <a:ln w="28575">
            <a:solidFill>
              <a:schemeClr val="bg1"/>
            </a:solidFill>
            <a:miter lim="800000"/>
            <a:headEnd/>
            <a:tailEnd/>
          </a:ln>
          <a:effectLst>
            <a:outerShdw blurRad="292100" dist="139700" dir="2700000" algn="tl" rotWithShape="0">
              <a:srgbClr val="333333">
                <a:alpha val="65000"/>
              </a:srgbClr>
            </a:outerShdw>
          </a:effectLst>
        </p:spPr>
      </p:pic>
      <p:sp>
        <p:nvSpPr>
          <p:cNvPr id="438289" name="Text Box 23">
            <a:extLst>
              <a:ext uri="{FF2B5EF4-FFF2-40B4-BE49-F238E27FC236}">
                <a16:creationId xmlns:a16="http://schemas.microsoft.com/office/drawing/2014/main" id="{97656F27-DD8D-4A39-0A77-41675FC71E02}"/>
              </a:ext>
            </a:extLst>
          </p:cNvPr>
          <p:cNvSpPr txBox="1">
            <a:spLocks noChangeArrowheads="1"/>
          </p:cNvSpPr>
          <p:nvPr/>
        </p:nvSpPr>
        <p:spPr bwMode="auto">
          <a:xfrm>
            <a:off x="6084888" y="2492375"/>
            <a:ext cx="3603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8</a:t>
            </a:r>
            <a:endParaRPr lang="it-IT" altLang="it-CH" sz="1800" b="1">
              <a:solidFill>
                <a:srgbClr val="000000"/>
              </a:solidFill>
            </a:endParaRPr>
          </a:p>
        </p:txBody>
      </p:sp>
      <p:sp>
        <p:nvSpPr>
          <p:cNvPr id="438290" name="Text Box 20">
            <a:extLst>
              <a:ext uri="{FF2B5EF4-FFF2-40B4-BE49-F238E27FC236}">
                <a16:creationId xmlns:a16="http://schemas.microsoft.com/office/drawing/2014/main" id="{E316136C-37B4-A52B-1F9D-538B2FE1A4C5}"/>
              </a:ext>
            </a:extLst>
          </p:cNvPr>
          <p:cNvSpPr txBox="1">
            <a:spLocks noChangeArrowheads="1"/>
          </p:cNvSpPr>
          <p:nvPr/>
        </p:nvSpPr>
        <p:spPr bwMode="auto">
          <a:xfrm>
            <a:off x="2876550" y="4748213"/>
            <a:ext cx="287338"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pic>
        <p:nvPicPr>
          <p:cNvPr id="354325" name="Picture 3" descr="C:\Users\Enrico\Desktop\Container jpeg.jpg">
            <a:extLst>
              <a:ext uri="{FF2B5EF4-FFF2-40B4-BE49-F238E27FC236}">
                <a16:creationId xmlns:a16="http://schemas.microsoft.com/office/drawing/2014/main" id="{4013C77F-D021-03CF-1E27-7C158C7CF87C}"/>
              </a:ext>
            </a:extLst>
          </p:cNvPr>
          <p:cNvPicPr>
            <a:picLocks noChangeAspect="1" noChangeArrowheads="1"/>
          </p:cNvPicPr>
          <p:nvPr/>
        </p:nvPicPr>
        <p:blipFill>
          <a:blip r:embed="rId12"/>
          <a:srcRect/>
          <a:stretch>
            <a:fillRect/>
          </a:stretch>
        </p:blipFill>
        <p:spPr bwMode="auto">
          <a:xfrm>
            <a:off x="2620963" y="5184775"/>
            <a:ext cx="2967037" cy="1673225"/>
          </a:xfrm>
          <a:prstGeom prst="rect">
            <a:avLst/>
          </a:prstGeom>
          <a:ln w="9525">
            <a:solidFill>
              <a:schemeClr val="bg1"/>
            </a:solidFill>
            <a:miter lim="800000"/>
            <a:headEnd/>
            <a:tailEnd/>
          </a:ln>
          <a:effectLst>
            <a:outerShdw blurRad="292100" dist="139700" dir="2700000" algn="tl" rotWithShape="0">
              <a:srgbClr val="333333">
                <a:alpha val="65000"/>
              </a:srgbClr>
            </a:outerShdw>
          </a:effectLst>
        </p:spPr>
      </p:pic>
      <p:sp>
        <p:nvSpPr>
          <p:cNvPr id="438292" name="CasellaDiTesto 1">
            <a:extLst>
              <a:ext uri="{FF2B5EF4-FFF2-40B4-BE49-F238E27FC236}">
                <a16:creationId xmlns:a16="http://schemas.microsoft.com/office/drawing/2014/main" id="{2AA5CF84-2BD1-935B-6215-94D792D239D0}"/>
              </a:ext>
            </a:extLst>
          </p:cNvPr>
          <p:cNvSpPr txBox="1">
            <a:spLocks noChangeArrowheads="1"/>
          </p:cNvSpPr>
          <p:nvPr/>
        </p:nvSpPr>
        <p:spPr bwMode="auto">
          <a:xfrm>
            <a:off x="3276600" y="4933950"/>
            <a:ext cx="21717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000000"/>
                </a:solidFill>
              </a:rPr>
              <a:t>https://en.wikipedia.org/wiki/Israeli_outpost</a:t>
            </a:r>
          </a:p>
        </p:txBody>
      </p:sp>
      <p:sp>
        <p:nvSpPr>
          <p:cNvPr id="438293" name="Slide Number Placeholder 3">
            <a:extLst>
              <a:ext uri="{FF2B5EF4-FFF2-40B4-BE49-F238E27FC236}">
                <a16:creationId xmlns:a16="http://schemas.microsoft.com/office/drawing/2014/main" id="{B1CE0F89-8D8E-214D-28B9-5DD2BEE7375A}"/>
              </a:ext>
            </a:extLst>
          </p:cNvPr>
          <p:cNvSpPr>
            <a:spLocks noGrp="1"/>
          </p:cNvSpPr>
          <p:nvPr>
            <p:ph type="sldNum" sz="quarter" idx="12"/>
          </p:nvPr>
        </p:nvSpPr>
        <p:spPr>
          <a:xfrm>
            <a:off x="8467725" y="6453188"/>
            <a:ext cx="576263"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5FAB1C-4E39-4DC7-95FB-843A78C9B0DF}" type="slidenum">
              <a:rPr lang="it-IT" altLang="it-CH" sz="1400" smtClean="0">
                <a:solidFill>
                  <a:schemeClr val="bg1"/>
                </a:solidFill>
                <a:latin typeface="Arial Black" panose="020B0A04020102020204" pitchFamily="34" charset="0"/>
              </a:rPr>
              <a:pPr>
                <a:spcBef>
                  <a:spcPct val="0"/>
                </a:spcBef>
                <a:buFontTx/>
                <a:buNone/>
              </a:pPr>
              <a:t>116</a:t>
            </a:fld>
            <a:endParaRPr lang="it-IT" altLang="it-CH" sz="1400">
              <a:solidFill>
                <a:schemeClr val="bg1"/>
              </a:solidFill>
              <a:latin typeface="Arial Black" panose="020B0A04020102020204" pitchFamily="34" charset="0"/>
            </a:endParaRPr>
          </a:p>
        </p:txBody>
      </p:sp>
      <p:sp>
        <p:nvSpPr>
          <p:cNvPr id="438294" name="CasellaDiTesto 22">
            <a:extLst>
              <a:ext uri="{FF2B5EF4-FFF2-40B4-BE49-F238E27FC236}">
                <a16:creationId xmlns:a16="http://schemas.microsoft.com/office/drawing/2014/main" id="{98E7BEE1-0EFA-B928-ABC6-D44AE6F026F7}"/>
              </a:ext>
            </a:extLst>
          </p:cNvPr>
          <p:cNvSpPr txBox="1">
            <a:spLocks noChangeArrowheads="1"/>
          </p:cNvSpPr>
          <p:nvPr/>
        </p:nvSpPr>
        <p:spPr bwMode="auto">
          <a:xfrm>
            <a:off x="3138488" y="4087813"/>
            <a:ext cx="193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Zionism is a form of settlement colonialism</a:t>
            </a:r>
            <a:r>
              <a:rPr lang="it-IT" altLang="en-US" sz="1200" b="1"/>
              <a:t>.</a:t>
            </a:r>
            <a:endParaRPr lang="en-US" altLang="en-US" sz="1200" b="1"/>
          </a:p>
        </p:txBody>
      </p:sp>
      <p:sp>
        <p:nvSpPr>
          <p:cNvPr id="24" name="Rettangolo 23">
            <a:extLst>
              <a:ext uri="{FF2B5EF4-FFF2-40B4-BE49-F238E27FC236}">
                <a16:creationId xmlns:a16="http://schemas.microsoft.com/office/drawing/2014/main" id="{FE171494-CB24-A6DE-073B-AFE2404655CD}"/>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8296" name="Text Box 16">
            <a:extLst>
              <a:ext uri="{FF2B5EF4-FFF2-40B4-BE49-F238E27FC236}">
                <a16:creationId xmlns:a16="http://schemas.microsoft.com/office/drawing/2014/main" id="{31D443CE-4A4F-2726-0A3E-A59B9F5446F1}"/>
              </a:ext>
            </a:extLst>
          </p:cNvPr>
          <p:cNvSpPr txBox="1">
            <a:spLocks noChangeArrowheads="1"/>
          </p:cNvSpPr>
          <p:nvPr/>
        </p:nvSpPr>
        <p:spPr bwMode="auto">
          <a:xfrm>
            <a:off x="2578100" y="2574925"/>
            <a:ext cx="3122613" cy="1262063"/>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200" b="1">
                <a:solidFill>
                  <a:srgbClr val="000000"/>
                </a:solidFill>
              </a:rPr>
              <a:t>Colonisation</a:t>
            </a:r>
            <a:r>
              <a:rPr lang="fr-CH" altLang="it-CH" sz="1800" b="1">
                <a:solidFill>
                  <a:srgbClr val="000000"/>
                </a:solidFill>
              </a:rPr>
              <a:t>: construction of </a:t>
            </a:r>
            <a:r>
              <a:rPr lang="en-GB" altLang="it-CH" sz="1800" b="1">
                <a:solidFill>
                  <a:srgbClr val="000000"/>
                </a:solidFill>
              </a:rPr>
              <a:t>settlements</a:t>
            </a:r>
            <a:r>
              <a:rPr lang="fr-CH" altLang="it-CH" sz="1800" b="1">
                <a:solidFill>
                  <a:srgbClr val="000000"/>
                </a:solidFill>
              </a:rPr>
              <a:t> in the </a:t>
            </a:r>
            <a:r>
              <a:rPr lang="en-GB" altLang="it-CH" sz="1800" b="1">
                <a:solidFill>
                  <a:srgbClr val="000000"/>
                </a:solidFill>
              </a:rPr>
              <a:t>occupied</a:t>
            </a:r>
            <a:r>
              <a:rPr lang="fr-CH" altLang="it-CH" sz="1800" b="1">
                <a:solidFill>
                  <a:srgbClr val="000000"/>
                </a:solidFill>
              </a:rPr>
              <a:t> </a:t>
            </a:r>
            <a:r>
              <a:rPr lang="en-GB" altLang="it-CH" sz="1800" b="1">
                <a:solidFill>
                  <a:srgbClr val="000000"/>
                </a:solidFill>
              </a:rPr>
              <a:t>territories</a:t>
            </a:r>
            <a:r>
              <a:rPr lang="fr-CH" altLang="it-CH" sz="1800" b="1">
                <a:solidFill>
                  <a:srgbClr val="000000"/>
                </a:solidFill>
              </a:rPr>
              <a:t>.</a:t>
            </a: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Number Placeholder 3">
            <a:extLst>
              <a:ext uri="{FF2B5EF4-FFF2-40B4-BE49-F238E27FC236}">
                <a16:creationId xmlns:a16="http://schemas.microsoft.com/office/drawing/2014/main" id="{1796D6CC-CCAB-9C01-729B-8D84AACA3F05}"/>
              </a:ext>
            </a:extLst>
          </p:cNvPr>
          <p:cNvSpPr>
            <a:spLocks noGrp="1"/>
          </p:cNvSpPr>
          <p:nvPr>
            <p:ph type="sldNum" sz="quarter" idx="12"/>
          </p:nvPr>
        </p:nvSpPr>
        <p:spPr>
          <a:xfrm>
            <a:off x="7820025" y="6224588"/>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3B9AE0-0AF7-42C4-9E0A-AE5721F281E8}" type="slidenum">
              <a:rPr lang="it-IT" altLang="it-CH" sz="1400" smtClean="0">
                <a:solidFill>
                  <a:srgbClr val="FFFFFF"/>
                </a:solidFill>
              </a:rPr>
              <a:pPr>
                <a:spcBef>
                  <a:spcPct val="0"/>
                </a:spcBef>
                <a:buFontTx/>
                <a:buNone/>
              </a:pPr>
              <a:t>117</a:t>
            </a:fld>
            <a:endParaRPr lang="it-IT" altLang="it-CH" sz="1400">
              <a:solidFill>
                <a:srgbClr val="FFFFFF"/>
              </a:solidFill>
            </a:endParaRPr>
          </a:p>
        </p:txBody>
      </p:sp>
      <p:pic>
        <p:nvPicPr>
          <p:cNvPr id="5" name="Picture 2">
            <a:extLst>
              <a:ext uri="{FF2B5EF4-FFF2-40B4-BE49-F238E27FC236}">
                <a16:creationId xmlns:a16="http://schemas.microsoft.com/office/drawing/2014/main" id="{864632BF-B9AA-4C62-92DB-E7C833E1341D}"/>
              </a:ext>
            </a:extLst>
          </p:cNvPr>
          <p:cNvPicPr>
            <a:picLocks noChangeAspect="1" noChangeArrowheads="1"/>
          </p:cNvPicPr>
          <p:nvPr/>
        </p:nvPicPr>
        <p:blipFill>
          <a:blip r:embed="rId3">
            <a:lum bright="-10000" contrast="10000"/>
          </a:blip>
          <a:srcRect/>
          <a:stretch>
            <a:fillRect/>
          </a:stretch>
        </p:blipFill>
        <p:spPr bwMode="auto">
          <a:xfrm>
            <a:off x="593725" y="519113"/>
            <a:ext cx="7956550" cy="55006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DB38860-1E4B-05A9-2FD7-471BD87E0E5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6227" name="Text Box 3">
            <a:extLst>
              <a:ext uri="{FF2B5EF4-FFF2-40B4-BE49-F238E27FC236}">
                <a16:creationId xmlns:a16="http://schemas.microsoft.com/office/drawing/2014/main" id="{6FB1202C-14E6-2EF1-38D5-8FD950BC676F}"/>
              </a:ext>
            </a:extLst>
          </p:cNvPr>
          <p:cNvSpPr txBox="1">
            <a:spLocks noChangeArrowheads="1"/>
          </p:cNvSpPr>
          <p:nvPr/>
        </p:nvSpPr>
        <p:spPr bwMode="auto">
          <a:xfrm>
            <a:off x="1355725" y="6181725"/>
            <a:ext cx="643255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40’000 settlers live in the </a:t>
            </a:r>
            <a:r>
              <a:rPr lang="en-US" altLang="it-CH" sz="2000" b="1" dirty="0" err="1">
                <a:solidFill>
                  <a:schemeClr val="accent4">
                    <a:lumMod val="10000"/>
                  </a:schemeClr>
                </a:solidFill>
              </a:rPr>
              <a:t>israeli</a:t>
            </a:r>
            <a:r>
              <a:rPr lang="en-US" altLang="it-CH" sz="2000" b="1" dirty="0">
                <a:solidFill>
                  <a:schemeClr val="accent4">
                    <a:lumMod val="10000"/>
                  </a:schemeClr>
                </a:solidFill>
              </a:rPr>
              <a:t> settlement of Ariel</a:t>
            </a:r>
            <a:endParaRPr lang="it-IT" altLang="it-CH" sz="2000" b="1" dirty="0">
              <a:solidFill>
                <a:schemeClr val="accent4">
                  <a:lumMod val="10000"/>
                </a:schemeClr>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Number Placeholder 3">
            <a:extLst>
              <a:ext uri="{FF2B5EF4-FFF2-40B4-BE49-F238E27FC236}">
                <a16:creationId xmlns:a16="http://schemas.microsoft.com/office/drawing/2014/main" id="{00FF6DC5-8662-B29E-3B06-691A16E44B9D}"/>
              </a:ext>
            </a:extLst>
          </p:cNvPr>
          <p:cNvSpPr>
            <a:spLocks noGrp="1"/>
          </p:cNvSpPr>
          <p:nvPr>
            <p:ph type="sldNum" sz="quarter" idx="12"/>
          </p:nvPr>
        </p:nvSpPr>
        <p:spPr>
          <a:xfrm>
            <a:off x="8043863" y="6269038"/>
            <a:ext cx="825500"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3062D1-EBF3-48BC-BDA0-1AD4E4DEE5EF}" type="slidenum">
              <a:rPr lang="it-IT" altLang="it-CH" sz="1400" smtClean="0">
                <a:solidFill>
                  <a:srgbClr val="FFFFFF"/>
                </a:solidFill>
              </a:rPr>
              <a:pPr>
                <a:spcBef>
                  <a:spcPct val="0"/>
                </a:spcBef>
                <a:buFontTx/>
                <a:buNone/>
              </a:pPr>
              <a:t>118</a:t>
            </a:fld>
            <a:endParaRPr lang="it-IT" altLang="it-CH" sz="1400">
              <a:solidFill>
                <a:srgbClr val="FFFFFF"/>
              </a:solidFill>
            </a:endParaRPr>
          </a:p>
        </p:txBody>
      </p:sp>
      <p:pic>
        <p:nvPicPr>
          <p:cNvPr id="185347" name="Picture 2" descr="frontier_settlements2806">
            <a:extLst>
              <a:ext uri="{FF2B5EF4-FFF2-40B4-BE49-F238E27FC236}">
                <a16:creationId xmlns:a16="http://schemas.microsoft.com/office/drawing/2014/main" id="{24CD3857-B123-BDA0-CA83-2FF91481AD6F}"/>
              </a:ext>
            </a:extLst>
          </p:cNvPr>
          <p:cNvPicPr>
            <a:picLocks noChangeAspect="1" noChangeArrowheads="1"/>
          </p:cNvPicPr>
          <p:nvPr/>
        </p:nvPicPr>
        <p:blipFill>
          <a:blip r:embed="rId3"/>
          <a:srcRect t="73120" r="45654" b="4126"/>
          <a:stretch>
            <a:fillRect/>
          </a:stretch>
        </p:blipFill>
        <p:spPr bwMode="auto">
          <a:xfrm>
            <a:off x="5435600" y="390525"/>
            <a:ext cx="3457575" cy="2281238"/>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85348" name="Picture 4" descr="frontier_settlements2806">
            <a:extLst>
              <a:ext uri="{FF2B5EF4-FFF2-40B4-BE49-F238E27FC236}">
                <a16:creationId xmlns:a16="http://schemas.microsoft.com/office/drawing/2014/main" id="{AF26FCD5-71C7-131E-DF39-29B7BC166962}"/>
              </a:ext>
            </a:extLst>
          </p:cNvPr>
          <p:cNvPicPr>
            <a:picLocks noChangeAspect="1" noChangeArrowheads="1"/>
          </p:cNvPicPr>
          <p:nvPr/>
        </p:nvPicPr>
        <p:blipFill>
          <a:blip r:embed="rId3"/>
          <a:srcRect b="32063"/>
          <a:stretch>
            <a:fillRect/>
          </a:stretch>
        </p:blipFill>
        <p:spPr bwMode="auto">
          <a:xfrm>
            <a:off x="250825" y="390525"/>
            <a:ext cx="5033963" cy="5256213"/>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42373" name="Text Box 6">
            <a:extLst>
              <a:ext uri="{FF2B5EF4-FFF2-40B4-BE49-F238E27FC236}">
                <a16:creationId xmlns:a16="http://schemas.microsoft.com/office/drawing/2014/main" id="{43C5522A-7A15-F009-7637-F51BAC83C82C}"/>
              </a:ext>
            </a:extLst>
          </p:cNvPr>
          <p:cNvSpPr txBox="1">
            <a:spLocks noChangeArrowheads="1"/>
          </p:cNvSpPr>
          <p:nvPr/>
        </p:nvSpPr>
        <p:spPr bwMode="auto">
          <a:xfrm>
            <a:off x="5584825" y="2887663"/>
            <a:ext cx="31337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100" b="1">
                <a:solidFill>
                  <a:srgbClr val="FFFFFF"/>
                </a:solidFill>
              </a:rPr>
              <a:t>Settlements and settlers   in the West Bank </a:t>
            </a:r>
            <a:endParaRPr lang="it-IT" altLang="it-CH" sz="1100" b="1">
              <a:solidFill>
                <a:srgbClr val="FFFFFF"/>
              </a:solidFill>
            </a:endParaRPr>
          </a:p>
        </p:txBody>
      </p:sp>
      <p:pic>
        <p:nvPicPr>
          <p:cNvPr id="9" name="Picture 10" descr="C:\Users\Enrico\Desktop\Coloni grafico jpeg.jpg">
            <a:extLst>
              <a:ext uri="{FF2B5EF4-FFF2-40B4-BE49-F238E27FC236}">
                <a16:creationId xmlns:a16="http://schemas.microsoft.com/office/drawing/2014/main" id="{23BAA52C-F366-1932-006A-1A193AE30616}"/>
              </a:ext>
            </a:extLst>
          </p:cNvPr>
          <p:cNvPicPr>
            <a:picLocks noChangeAspect="1" noChangeArrowheads="1"/>
          </p:cNvPicPr>
          <p:nvPr/>
        </p:nvPicPr>
        <p:blipFill>
          <a:blip r:embed="rId4"/>
          <a:srcRect/>
          <a:stretch>
            <a:fillRect/>
          </a:stretch>
        </p:blipFill>
        <p:spPr bwMode="auto">
          <a:xfrm>
            <a:off x="5435600" y="3408363"/>
            <a:ext cx="3457575" cy="2238375"/>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42375" name="Text Box 5">
            <a:extLst>
              <a:ext uri="{FF2B5EF4-FFF2-40B4-BE49-F238E27FC236}">
                <a16:creationId xmlns:a16="http://schemas.microsoft.com/office/drawing/2014/main" id="{FF4810C8-F9E9-BB92-341C-369BF7F711BA}"/>
              </a:ext>
            </a:extLst>
          </p:cNvPr>
          <p:cNvSpPr txBox="1">
            <a:spLocks noChangeArrowheads="1"/>
          </p:cNvSpPr>
          <p:nvPr/>
        </p:nvSpPr>
        <p:spPr bwMode="auto">
          <a:xfrm>
            <a:off x="2227263" y="5819775"/>
            <a:ext cx="6499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After 1985 in the West Bank, the number of settlements did not increase but their expansion accelerated with immigration. </a:t>
            </a:r>
            <a:endParaRPr lang="it-IT" altLang="it-CH" sz="1600" b="1">
              <a:solidFill>
                <a:srgbClr val="FFFFFF"/>
              </a:solidFill>
            </a:endParaRPr>
          </a:p>
        </p:txBody>
      </p:sp>
      <p:sp>
        <p:nvSpPr>
          <p:cNvPr id="8" name="Rettangolo 7">
            <a:extLst>
              <a:ext uri="{FF2B5EF4-FFF2-40B4-BE49-F238E27FC236}">
                <a16:creationId xmlns:a16="http://schemas.microsoft.com/office/drawing/2014/main" id="{736461A2-6BE5-7557-7E3D-FBD12CA5210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55318F60-AF11-3EEA-F1B4-608A846663BB}"/>
              </a:ext>
            </a:extLst>
          </p:cNvPr>
          <p:cNvSpPr txBox="1"/>
          <p:nvPr/>
        </p:nvSpPr>
        <p:spPr>
          <a:xfrm>
            <a:off x="441325" y="5927725"/>
            <a:ext cx="1671638"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Colonisation</a:t>
            </a:r>
            <a:endParaRPr lang="en-US" b="1" dirty="0">
              <a:solidFill>
                <a:schemeClr val="accent4">
                  <a:lumMod val="10000"/>
                </a:schemeClr>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Number Placeholder 1">
            <a:extLst>
              <a:ext uri="{FF2B5EF4-FFF2-40B4-BE49-F238E27FC236}">
                <a16:creationId xmlns:a16="http://schemas.microsoft.com/office/drawing/2014/main" id="{E9DCEB77-CEFA-48E3-708F-D80CD5BD3307}"/>
              </a:ext>
            </a:extLst>
          </p:cNvPr>
          <p:cNvSpPr>
            <a:spLocks noGrp="1" noChangeArrowheads="1"/>
          </p:cNvSpPr>
          <p:nvPr>
            <p:ph type="sldNum" sz="quarter" idx="12"/>
          </p:nvPr>
        </p:nvSpPr>
        <p:spPr>
          <a:xfrm>
            <a:off x="6902450" y="4322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EA9A9-795A-49FC-9305-B4DAA5623BCA}" type="slidenum">
              <a:rPr lang="it-IT" altLang="it-CH" sz="1800" smtClean="0">
                <a:solidFill>
                  <a:srgbClr val="FFFFFF"/>
                </a:solidFill>
              </a:rPr>
              <a:pPr>
                <a:spcBef>
                  <a:spcPct val="0"/>
                </a:spcBef>
                <a:buFontTx/>
                <a:buNone/>
              </a:pPr>
              <a:t>119</a:t>
            </a:fld>
            <a:endParaRPr lang="it-IT" altLang="it-CH" sz="1800">
              <a:solidFill>
                <a:srgbClr val="FFFFFF"/>
              </a:solidFill>
            </a:endParaRPr>
          </a:p>
        </p:txBody>
      </p:sp>
      <p:sp>
        <p:nvSpPr>
          <p:cNvPr id="186371" name="TextBox 5">
            <a:extLst>
              <a:ext uri="{FF2B5EF4-FFF2-40B4-BE49-F238E27FC236}">
                <a16:creationId xmlns:a16="http://schemas.microsoft.com/office/drawing/2014/main" id="{B1AB3C3A-D9F8-D412-D8A1-4BDC2958EB5C}"/>
              </a:ext>
            </a:extLst>
          </p:cNvPr>
          <p:cNvSpPr txBox="1">
            <a:spLocks noChangeArrowheads="1"/>
          </p:cNvSpPr>
          <p:nvPr/>
        </p:nvSpPr>
        <p:spPr bwMode="auto">
          <a:xfrm>
            <a:off x="6300788" y="2117725"/>
            <a:ext cx="2735262" cy="4302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100" b="1" kern="0">
                <a:solidFill>
                  <a:srgbClr val="FFFFFF"/>
                </a:solidFill>
              </a:rPr>
              <a:t>The new quarters of East Jerusalem for new Jewish immigrants.</a:t>
            </a:r>
            <a:endParaRPr lang="it-IT" altLang="it-CH" sz="1100" b="1" kern="0">
              <a:solidFill>
                <a:srgbClr val="FFFFFF"/>
              </a:solidFill>
            </a:endParaRPr>
          </a:p>
        </p:txBody>
      </p:sp>
      <p:sp>
        <p:nvSpPr>
          <p:cNvPr id="186372" name="TextBox 6">
            <a:extLst>
              <a:ext uri="{FF2B5EF4-FFF2-40B4-BE49-F238E27FC236}">
                <a16:creationId xmlns:a16="http://schemas.microsoft.com/office/drawing/2014/main" id="{99065163-0621-2B1D-D11C-46CEB0F386D9}"/>
              </a:ext>
            </a:extLst>
          </p:cNvPr>
          <p:cNvSpPr txBox="1">
            <a:spLocks noChangeArrowheads="1"/>
          </p:cNvSpPr>
          <p:nvPr/>
        </p:nvSpPr>
        <p:spPr bwMode="auto">
          <a:xfrm>
            <a:off x="6372225" y="4429125"/>
            <a:ext cx="2303463" cy="2619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100" b="1" kern="0" dirty="0">
                <a:solidFill>
                  <a:srgbClr val="FFFFFF"/>
                </a:solidFill>
              </a:rPr>
              <a:t>Palestinians  are </a:t>
            </a:r>
            <a:r>
              <a:rPr lang="fr-CH" altLang="it-CH" sz="1100" b="1" kern="0" dirty="0" err="1">
                <a:solidFill>
                  <a:srgbClr val="FFFFFF"/>
                </a:solidFill>
              </a:rPr>
              <a:t>excluded</a:t>
            </a:r>
            <a:r>
              <a:rPr lang="fr-CH" altLang="it-CH" sz="1100" b="1" kern="0" dirty="0">
                <a:solidFill>
                  <a:srgbClr val="FFFFFF"/>
                </a:solidFill>
              </a:rPr>
              <a:t>.</a:t>
            </a:r>
            <a:endParaRPr lang="it-IT" altLang="it-CH" sz="1100" b="1" kern="0" dirty="0">
              <a:solidFill>
                <a:srgbClr val="FFFFFF"/>
              </a:solidFill>
            </a:endParaRPr>
          </a:p>
        </p:txBody>
      </p:sp>
      <p:pic>
        <p:nvPicPr>
          <p:cNvPr id="406534" name="Picture 2" descr="arton14663">
            <a:extLst>
              <a:ext uri="{FF2B5EF4-FFF2-40B4-BE49-F238E27FC236}">
                <a16:creationId xmlns:a16="http://schemas.microsoft.com/office/drawing/2014/main" id="{6B3F2AAE-05DF-A220-F0BA-7D7E63DF9446}"/>
              </a:ext>
            </a:extLst>
          </p:cNvPr>
          <p:cNvPicPr>
            <a:picLocks noChangeAspect="1" noChangeArrowheads="1"/>
          </p:cNvPicPr>
          <p:nvPr/>
        </p:nvPicPr>
        <p:blipFill>
          <a:blip r:embed="rId3"/>
          <a:srcRect r="3226"/>
          <a:stretch>
            <a:fillRect/>
          </a:stretch>
        </p:blipFill>
        <p:spPr bwMode="auto">
          <a:xfrm>
            <a:off x="0" y="214313"/>
            <a:ext cx="6215063" cy="642937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406535" name="Picture 5">
            <a:extLst>
              <a:ext uri="{FF2B5EF4-FFF2-40B4-BE49-F238E27FC236}">
                <a16:creationId xmlns:a16="http://schemas.microsoft.com/office/drawing/2014/main" id="{68E143B6-704C-33E6-0DA5-0E6CEBD8FB00}"/>
              </a:ext>
            </a:extLst>
          </p:cNvPr>
          <p:cNvPicPr>
            <a:picLocks noChangeAspect="1" noChangeArrowheads="1"/>
          </p:cNvPicPr>
          <p:nvPr/>
        </p:nvPicPr>
        <p:blipFill>
          <a:blip r:embed="rId4"/>
          <a:srcRect/>
          <a:stretch>
            <a:fillRect/>
          </a:stretch>
        </p:blipFill>
        <p:spPr bwMode="auto">
          <a:xfrm>
            <a:off x="6215063" y="214313"/>
            <a:ext cx="2928937" cy="1903412"/>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406536" name="Picture 9" descr="w39">
            <a:extLst>
              <a:ext uri="{FF2B5EF4-FFF2-40B4-BE49-F238E27FC236}">
                <a16:creationId xmlns:a16="http://schemas.microsoft.com/office/drawing/2014/main" id="{10E26D17-279C-FDBD-B8D1-146AEC9B1024}"/>
              </a:ext>
            </a:extLst>
          </p:cNvPr>
          <p:cNvPicPr>
            <a:picLocks noChangeAspect="1" noChangeArrowheads="1"/>
          </p:cNvPicPr>
          <p:nvPr/>
        </p:nvPicPr>
        <p:blipFill>
          <a:blip r:embed="rId5"/>
          <a:srcRect/>
          <a:stretch>
            <a:fillRect/>
          </a:stretch>
        </p:blipFill>
        <p:spPr bwMode="auto">
          <a:xfrm>
            <a:off x="6215063" y="4691063"/>
            <a:ext cx="2928937" cy="195262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sp>
        <p:nvSpPr>
          <p:cNvPr id="9" name="Rettangolo 8">
            <a:extLst>
              <a:ext uri="{FF2B5EF4-FFF2-40B4-BE49-F238E27FC236}">
                <a16:creationId xmlns:a16="http://schemas.microsoft.com/office/drawing/2014/main" id="{234CCE3C-247A-9569-F173-A31E9A929CD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7">
            <a:extLst>
              <a:ext uri="{FF2B5EF4-FFF2-40B4-BE49-F238E27FC236}">
                <a16:creationId xmlns:a16="http://schemas.microsoft.com/office/drawing/2014/main" id="{27373518-40BE-ABD2-E0E5-6700B5F4C806}"/>
              </a:ext>
            </a:extLst>
          </p:cNvPr>
          <p:cNvSpPr txBox="1">
            <a:spLocks noChangeArrowheads="1"/>
          </p:cNvSpPr>
          <p:nvPr/>
        </p:nvSpPr>
        <p:spPr bwMode="auto">
          <a:xfrm>
            <a:off x="6467475" y="2852738"/>
            <a:ext cx="2273300" cy="12303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COLONISATION      of West Jerusalem        is </a:t>
            </a:r>
            <a:r>
              <a:rPr lang="fr-CH" altLang="it-CH" dirty="0" err="1"/>
              <a:t>espanding</a:t>
            </a:r>
            <a:r>
              <a:rPr lang="fr-CH" altLang="it-CH" dirty="0"/>
              <a:t>…                      </a:t>
            </a:r>
            <a:r>
              <a:rPr lang="fr-CH" altLang="it-CH" dirty="0" err="1"/>
              <a:t>eastwards</a:t>
            </a:r>
            <a:r>
              <a:rPr lang="fr-CH" altLang="it-CH" dirty="0"/>
              <a:t>.</a:t>
            </a:r>
            <a:endParaRPr lang="it-IT" altLang="it-CH"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Number Placeholder 6">
            <a:extLst>
              <a:ext uri="{FF2B5EF4-FFF2-40B4-BE49-F238E27FC236}">
                <a16:creationId xmlns:a16="http://schemas.microsoft.com/office/drawing/2014/main" id="{DCA01984-EA4E-1B6F-0320-A704322A6B4A}"/>
              </a:ext>
            </a:extLst>
          </p:cNvPr>
          <p:cNvSpPr>
            <a:spLocks noGrp="1"/>
          </p:cNvSpPr>
          <p:nvPr>
            <p:ph type="sldNum" sz="quarter" idx="12"/>
          </p:nvPr>
        </p:nvSpPr>
        <p:spPr>
          <a:xfrm>
            <a:off x="7667625" y="5975350"/>
            <a:ext cx="769938" cy="39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00D631-5292-4F3F-AF29-70563FAEE2E3}" type="slidenum">
              <a:rPr lang="it-IT" altLang="it-CH" sz="1400" b="1" smtClean="0">
                <a:solidFill>
                  <a:srgbClr val="FFFFFF"/>
                </a:solidFill>
              </a:rPr>
              <a:pPr>
                <a:spcBef>
                  <a:spcPct val="0"/>
                </a:spcBef>
                <a:buFontTx/>
                <a:buNone/>
              </a:pPr>
              <a:t>12</a:t>
            </a:fld>
            <a:endParaRPr lang="it-IT" altLang="it-CH" sz="1400" b="1">
              <a:solidFill>
                <a:srgbClr val="FFFFFF"/>
              </a:solidFill>
            </a:endParaRPr>
          </a:p>
        </p:txBody>
      </p:sp>
      <p:pic>
        <p:nvPicPr>
          <p:cNvPr id="152580" name="Picture 6" descr="il viaggio di Abramo">
            <a:extLst>
              <a:ext uri="{FF2B5EF4-FFF2-40B4-BE49-F238E27FC236}">
                <a16:creationId xmlns:a16="http://schemas.microsoft.com/office/drawing/2014/main" id="{038C123B-6513-BE95-6164-D5F51541A227}"/>
              </a:ext>
            </a:extLst>
          </p:cNvPr>
          <p:cNvPicPr>
            <a:picLocks noGrp="1" noChangeAspect="1" noChangeArrowheads="1"/>
          </p:cNvPicPr>
          <p:nvPr>
            <p:ph sz="half" idx="2"/>
          </p:nvPr>
        </p:nvPicPr>
        <p:blipFill>
          <a:blip r:embed="rId3"/>
          <a:srcRect/>
          <a:stretch>
            <a:fillRect/>
          </a:stretch>
        </p:blipFill>
        <p:spPr>
          <a:xfrm>
            <a:off x="488950" y="452438"/>
            <a:ext cx="8166100" cy="5157787"/>
          </a:xfrm>
          <a:ln w="38100">
            <a:solidFill>
              <a:schemeClr val="tx1"/>
            </a:solidFill>
          </a:ln>
          <a:effectLst>
            <a:outerShdw blurRad="292100" dist="139700" dir="2700000" algn="tl" rotWithShape="0">
              <a:srgbClr val="333333">
                <a:alpha val="65000"/>
              </a:srgbClr>
            </a:outerShdw>
          </a:effectLst>
        </p:spPr>
      </p:pic>
      <p:sp>
        <p:nvSpPr>
          <p:cNvPr id="225284" name="Oval 7">
            <a:extLst>
              <a:ext uri="{FF2B5EF4-FFF2-40B4-BE49-F238E27FC236}">
                <a16:creationId xmlns:a16="http://schemas.microsoft.com/office/drawing/2014/main" id="{0DC5E120-2FE2-C898-56C9-FAC76DEE38DE}"/>
              </a:ext>
            </a:extLst>
          </p:cNvPr>
          <p:cNvSpPr>
            <a:spLocks noChangeArrowheads="1"/>
          </p:cNvSpPr>
          <p:nvPr/>
        </p:nvSpPr>
        <p:spPr bwMode="auto">
          <a:xfrm>
            <a:off x="3851275" y="2924175"/>
            <a:ext cx="504825" cy="792163"/>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2" name="CasellaDiTesto 1">
            <a:extLst>
              <a:ext uri="{FF2B5EF4-FFF2-40B4-BE49-F238E27FC236}">
                <a16:creationId xmlns:a16="http://schemas.microsoft.com/office/drawing/2014/main" id="{16FBBC90-9DEE-DE62-2BB0-6E565F08CEE1}"/>
              </a:ext>
            </a:extLst>
          </p:cNvPr>
          <p:cNvSpPr txBox="1">
            <a:spLocks noChangeArrowheads="1"/>
          </p:cNvSpPr>
          <p:nvPr/>
        </p:nvSpPr>
        <p:spPr bwMode="auto">
          <a:xfrm>
            <a:off x="611188" y="3933825"/>
            <a:ext cx="1851025" cy="24606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000" b="1" dirty="0" err="1">
                <a:solidFill>
                  <a:schemeClr val="accent4">
                    <a:lumMod val="10000"/>
                  </a:schemeClr>
                </a:solidFill>
              </a:rPr>
              <a:t>Attention</a:t>
            </a:r>
            <a:r>
              <a:rPr lang="it-CH" altLang="it-CH" sz="1000" b="1" dirty="0">
                <a:solidFill>
                  <a:schemeClr val="accent4">
                    <a:lumMod val="10000"/>
                  </a:schemeClr>
                </a:solidFill>
              </a:rPr>
              <a:t>: </a:t>
            </a:r>
            <a:r>
              <a:rPr lang="it-CH" altLang="it-CH" sz="1000" b="1" dirty="0" err="1">
                <a:solidFill>
                  <a:schemeClr val="accent4">
                    <a:lumMod val="10000"/>
                  </a:schemeClr>
                </a:solidFill>
              </a:rPr>
              <a:t>biblical</a:t>
            </a:r>
            <a:r>
              <a:rPr lang="it-CH" altLang="it-CH" sz="1000" b="1" dirty="0">
                <a:solidFill>
                  <a:schemeClr val="accent4">
                    <a:lumMod val="10000"/>
                  </a:schemeClr>
                </a:solidFill>
              </a:rPr>
              <a:t> </a:t>
            </a:r>
            <a:r>
              <a:rPr lang="it-CH" altLang="it-CH" sz="1000" b="1" dirty="0" err="1">
                <a:solidFill>
                  <a:schemeClr val="accent4">
                    <a:lumMod val="10000"/>
                  </a:schemeClr>
                </a:solidFill>
              </a:rPr>
              <a:t>version</a:t>
            </a:r>
            <a:endParaRPr lang="it-CH" altLang="it-CH" sz="1000" b="1" dirty="0">
              <a:solidFill>
                <a:schemeClr val="accent4">
                  <a:lumMod val="10000"/>
                </a:schemeClr>
              </a:solidFill>
            </a:endParaRPr>
          </a:p>
        </p:txBody>
      </p:sp>
      <p:sp>
        <p:nvSpPr>
          <p:cNvPr id="7" name="Rettangolo 6">
            <a:extLst>
              <a:ext uri="{FF2B5EF4-FFF2-40B4-BE49-F238E27FC236}">
                <a16:creationId xmlns:a16="http://schemas.microsoft.com/office/drawing/2014/main" id="{7E17A6A2-98DF-CD85-AB09-C18DC4C6E82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6691" name="Rectangle 2">
            <a:extLst>
              <a:ext uri="{FF2B5EF4-FFF2-40B4-BE49-F238E27FC236}">
                <a16:creationId xmlns:a16="http://schemas.microsoft.com/office/drawing/2014/main" id="{2555428E-D8C0-555E-6CD1-0B3B40CFAD59}"/>
              </a:ext>
            </a:extLst>
          </p:cNvPr>
          <p:cNvSpPr>
            <a:spLocks noGrp="1" noChangeArrowheads="1"/>
          </p:cNvSpPr>
          <p:nvPr>
            <p:ph type="body" sz="half" idx="1"/>
          </p:nvPr>
        </p:nvSpPr>
        <p:spPr>
          <a:xfrm>
            <a:off x="1773238" y="5816600"/>
            <a:ext cx="5597525" cy="706438"/>
          </a:xfrm>
          <a:solidFill>
            <a:srgbClr val="FFFF00"/>
          </a:solidFill>
          <a:ln w="12700">
            <a:solidFill>
              <a:schemeClr val="accent4">
                <a:lumMod val="10000"/>
              </a:schemeClr>
            </a:solidFill>
          </a:ln>
        </p:spPr>
        <p:txBody>
          <a:bodyPr rtlCol="0">
            <a:spAutoFit/>
          </a:bodyPr>
          <a:lstStyle/>
          <a:p>
            <a:pPr marL="0" indent="0" algn="ctr">
              <a:spcBef>
                <a:spcPct val="0"/>
              </a:spcBef>
              <a:buFontTx/>
              <a:buNone/>
              <a:defRPr/>
            </a:pPr>
            <a:r>
              <a:rPr lang="fr-CH" altLang="it-CH" sz="2000" b="1" kern="1200" dirty="0">
                <a:solidFill>
                  <a:schemeClr val="accent4">
                    <a:lumMod val="10000"/>
                  </a:schemeClr>
                </a:solidFill>
                <a:cs typeface="Arial" panose="020B0604020202020204" pitchFamily="34" charset="0"/>
              </a:rPr>
              <a:t>1800 B.C.E - On the </a:t>
            </a:r>
            <a:r>
              <a:rPr lang="en-GB" altLang="it-CH" sz="2000" b="1" kern="1200" dirty="0">
                <a:solidFill>
                  <a:schemeClr val="accent4">
                    <a:lumMod val="10000"/>
                  </a:schemeClr>
                </a:solidFill>
                <a:cs typeface="Arial" panose="020B0604020202020204" pitchFamily="34" charset="0"/>
              </a:rPr>
              <a:t>way</a:t>
            </a:r>
            <a:r>
              <a:rPr lang="fr-CH" altLang="it-CH" sz="2000" b="1" kern="1200" dirty="0">
                <a:solidFill>
                  <a:schemeClr val="accent4">
                    <a:lumMod val="10000"/>
                  </a:schemeClr>
                </a:solidFill>
                <a:cs typeface="Arial" panose="020B0604020202020204" pitchFamily="34" charset="0"/>
              </a:rPr>
              <a:t> to </a:t>
            </a:r>
            <a:r>
              <a:rPr lang="en-GB" altLang="it-CH" sz="2000" b="1" kern="1200" dirty="0">
                <a:solidFill>
                  <a:schemeClr val="accent4">
                    <a:lumMod val="10000"/>
                  </a:schemeClr>
                </a:solidFill>
                <a:cs typeface="Arial" panose="020B0604020202020204" pitchFamily="34" charset="0"/>
              </a:rPr>
              <a:t>Egypt</a:t>
            </a:r>
            <a:r>
              <a:rPr lang="fr-CH" altLang="it-CH" sz="2000" b="1" kern="1200" dirty="0">
                <a:solidFill>
                  <a:schemeClr val="accent4">
                    <a:lumMod val="10000"/>
                  </a:schemeClr>
                </a:solidFill>
                <a:cs typeface="Arial" panose="020B0604020202020204" pitchFamily="34" charset="0"/>
              </a:rPr>
              <a:t>                                        Abraham/Ibrahim passes </a:t>
            </a:r>
            <a:r>
              <a:rPr lang="en-GB" altLang="it-CH" sz="2000" b="1" kern="1200" dirty="0">
                <a:solidFill>
                  <a:schemeClr val="accent4">
                    <a:lumMod val="10000"/>
                  </a:schemeClr>
                </a:solidFill>
                <a:cs typeface="Arial" panose="020B0604020202020204" pitchFamily="34" charset="0"/>
              </a:rPr>
              <a:t>through</a:t>
            </a:r>
            <a:r>
              <a:rPr lang="fr-CH" altLang="it-CH" sz="2000" b="1" kern="1200" dirty="0">
                <a:solidFill>
                  <a:schemeClr val="accent4">
                    <a:lumMod val="10000"/>
                  </a:schemeClr>
                </a:solidFill>
                <a:cs typeface="Arial" panose="020B0604020202020204" pitchFamily="34" charset="0"/>
              </a:rPr>
              <a:t> Palestine.  </a:t>
            </a:r>
            <a:endParaRPr lang="it-IT" altLang="it-CH" sz="2000" b="1" kern="1200" dirty="0">
              <a:solidFill>
                <a:schemeClr val="accent4">
                  <a:lumMod val="10000"/>
                </a:schemeClr>
              </a:solidFill>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007_7">
            <a:extLst>
              <a:ext uri="{FF2B5EF4-FFF2-40B4-BE49-F238E27FC236}">
                <a16:creationId xmlns:a16="http://schemas.microsoft.com/office/drawing/2014/main" id="{09AD166C-3DF1-B43B-A9DF-6CC4EEB070B4}"/>
              </a:ext>
            </a:extLst>
          </p:cNvPr>
          <p:cNvPicPr>
            <a:picLocks noChangeAspect="1" noChangeArrowheads="1"/>
          </p:cNvPicPr>
          <p:nvPr/>
        </p:nvPicPr>
        <p:blipFill>
          <a:blip r:embed="rId3">
            <a:lum bright="-10000" contrast="10000"/>
          </a:blip>
          <a:srcRect/>
          <a:stretch>
            <a:fillRect/>
          </a:stretch>
        </p:blipFill>
        <p:spPr bwMode="auto">
          <a:xfrm>
            <a:off x="620713" y="274638"/>
            <a:ext cx="7867650" cy="59007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46467" name="Line 4">
            <a:extLst>
              <a:ext uri="{FF2B5EF4-FFF2-40B4-BE49-F238E27FC236}">
                <a16:creationId xmlns:a16="http://schemas.microsoft.com/office/drawing/2014/main" id="{19A20D5A-1A35-4BED-EFEC-B299808FEC1E}"/>
              </a:ext>
            </a:extLst>
          </p:cNvPr>
          <p:cNvSpPr>
            <a:spLocks noChangeShapeType="1"/>
          </p:cNvSpPr>
          <p:nvPr/>
        </p:nvSpPr>
        <p:spPr bwMode="auto">
          <a:xfrm>
            <a:off x="5724525" y="3716338"/>
            <a:ext cx="1223963" cy="12969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46468" name="Text Box 5">
            <a:extLst>
              <a:ext uri="{FF2B5EF4-FFF2-40B4-BE49-F238E27FC236}">
                <a16:creationId xmlns:a16="http://schemas.microsoft.com/office/drawing/2014/main" id="{6EF2FD28-C709-5B17-A654-A6CFFE013427}"/>
              </a:ext>
            </a:extLst>
          </p:cNvPr>
          <p:cNvSpPr txBox="1">
            <a:spLocks noChangeArrowheads="1"/>
          </p:cNvSpPr>
          <p:nvPr/>
        </p:nvSpPr>
        <p:spPr bwMode="auto">
          <a:xfrm>
            <a:off x="4524375" y="3030538"/>
            <a:ext cx="1368425" cy="830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000000"/>
                </a:solidFill>
              </a:rPr>
              <a:t>PEDESTRIAN PASSAGE FOR THE PALESTINIANS</a:t>
            </a:r>
          </a:p>
        </p:txBody>
      </p:sp>
      <p:pic>
        <p:nvPicPr>
          <p:cNvPr id="446469" name="Picture 6" descr="STRADA BLOCCATA A aBU dIS A 300 METRI DAL MONTE DEGLI ULIVI GERUS EST">
            <a:extLst>
              <a:ext uri="{FF2B5EF4-FFF2-40B4-BE49-F238E27FC236}">
                <a16:creationId xmlns:a16="http://schemas.microsoft.com/office/drawing/2014/main" id="{C903962A-19F1-D235-24AB-3FF39D39C0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75" y="274638"/>
            <a:ext cx="14747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6470" name="Slide Number Placeholder 3">
            <a:extLst>
              <a:ext uri="{FF2B5EF4-FFF2-40B4-BE49-F238E27FC236}">
                <a16:creationId xmlns:a16="http://schemas.microsoft.com/office/drawing/2014/main" id="{50A22BD0-5D1A-FA95-35CF-D46E6F8807FC}"/>
              </a:ext>
            </a:extLst>
          </p:cNvPr>
          <p:cNvSpPr>
            <a:spLocks noGrp="1"/>
          </p:cNvSpPr>
          <p:nvPr>
            <p:ph type="sldNum" sz="quarter" idx="12"/>
          </p:nvPr>
        </p:nvSpPr>
        <p:spPr>
          <a:xfrm>
            <a:off x="7013575" y="6323013"/>
            <a:ext cx="1027113"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75E6A9-9E64-4315-85E2-3E8667C57049}" type="slidenum">
              <a:rPr lang="it-IT" altLang="it-CH" sz="1400" smtClean="0">
                <a:solidFill>
                  <a:srgbClr val="FFFFFF"/>
                </a:solidFill>
              </a:rPr>
              <a:pPr>
                <a:spcBef>
                  <a:spcPct val="0"/>
                </a:spcBef>
                <a:buFontTx/>
                <a:buNone/>
              </a:pPr>
              <a:t>120</a:t>
            </a:fld>
            <a:endParaRPr lang="it-IT" altLang="it-CH" sz="1400">
              <a:solidFill>
                <a:srgbClr val="FFFFFF"/>
              </a:solidFill>
            </a:endParaRPr>
          </a:p>
        </p:txBody>
      </p:sp>
      <p:sp>
        <p:nvSpPr>
          <p:cNvPr id="9" name="Rettangolo 8">
            <a:extLst>
              <a:ext uri="{FF2B5EF4-FFF2-40B4-BE49-F238E27FC236}">
                <a16:creationId xmlns:a16="http://schemas.microsoft.com/office/drawing/2014/main" id="{F727B156-7ED4-F134-3E7D-21D78EE64D7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3">
            <a:extLst>
              <a:ext uri="{FF2B5EF4-FFF2-40B4-BE49-F238E27FC236}">
                <a16:creationId xmlns:a16="http://schemas.microsoft.com/office/drawing/2014/main" id="{C2DEA2FB-4208-A6E2-E489-F51597297D1E}"/>
              </a:ext>
            </a:extLst>
          </p:cNvPr>
          <p:cNvSpPr txBox="1">
            <a:spLocks noChangeArrowheads="1"/>
          </p:cNvSpPr>
          <p:nvPr/>
        </p:nvSpPr>
        <p:spPr bwMode="auto">
          <a:xfrm>
            <a:off x="2306638" y="6296025"/>
            <a:ext cx="4435475"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it-CH" altLang="it-CH" sz="1600" b="1" dirty="0">
                <a:solidFill>
                  <a:srgbClr val="000000"/>
                </a:solidFill>
              </a:rPr>
              <a:t>The </a:t>
            </a:r>
            <a:r>
              <a:rPr lang="it-CH" altLang="it-CH" sz="1600" b="1" dirty="0" err="1">
                <a:solidFill>
                  <a:srgbClr val="000000"/>
                </a:solidFill>
              </a:rPr>
              <a:t>Closed</a:t>
            </a:r>
            <a:r>
              <a:rPr lang="it-CH" altLang="it-CH" sz="1600" b="1" dirty="0">
                <a:solidFill>
                  <a:srgbClr val="000000"/>
                </a:solidFill>
              </a:rPr>
              <a:t> road in Abu </a:t>
            </a:r>
            <a:r>
              <a:rPr lang="it-CH" altLang="it-CH" sz="1600" b="1" dirty="0" err="1">
                <a:solidFill>
                  <a:srgbClr val="000000"/>
                </a:solidFill>
              </a:rPr>
              <a:t>Dis</a:t>
            </a:r>
            <a:r>
              <a:rPr lang="it-CH" altLang="it-CH" sz="1600" b="1" dirty="0">
                <a:solidFill>
                  <a:srgbClr val="000000"/>
                </a:solidFill>
              </a:rPr>
              <a:t>, East Jerusalem</a:t>
            </a:r>
            <a:endParaRPr lang="fr-FR" altLang="it-CH" sz="1600" b="1" dirty="0">
              <a:solidFill>
                <a:srgbClr val="00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Number Placeholder 3">
            <a:extLst>
              <a:ext uri="{FF2B5EF4-FFF2-40B4-BE49-F238E27FC236}">
                <a16:creationId xmlns:a16="http://schemas.microsoft.com/office/drawing/2014/main" id="{CBC39FC6-F489-8C5B-19F0-317396C7FBBB}"/>
              </a:ext>
            </a:extLst>
          </p:cNvPr>
          <p:cNvSpPr>
            <a:spLocks noGrp="1"/>
          </p:cNvSpPr>
          <p:nvPr>
            <p:ph type="sldNum" sz="quarter" idx="12"/>
          </p:nvPr>
        </p:nvSpPr>
        <p:spPr>
          <a:xfrm>
            <a:off x="3460750" y="4805363"/>
            <a:ext cx="838200" cy="484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466DB8-5B3A-4BEB-88DB-CB75F3682F0E}" type="slidenum">
              <a:rPr lang="it-IT" altLang="it-CH" sz="1400" smtClean="0">
                <a:solidFill>
                  <a:srgbClr val="FFFFFF"/>
                </a:solidFill>
              </a:rPr>
              <a:pPr>
                <a:spcBef>
                  <a:spcPct val="0"/>
                </a:spcBef>
                <a:buFontTx/>
                <a:buNone/>
              </a:pPr>
              <a:t>121</a:t>
            </a:fld>
            <a:endParaRPr lang="it-IT" altLang="it-CH" sz="1400">
              <a:solidFill>
                <a:srgbClr val="FFFFFF"/>
              </a:solidFill>
            </a:endParaRPr>
          </a:p>
        </p:txBody>
      </p:sp>
      <p:sp>
        <p:nvSpPr>
          <p:cNvPr id="448515" name="Rectangle 2">
            <a:extLst>
              <a:ext uri="{FF2B5EF4-FFF2-40B4-BE49-F238E27FC236}">
                <a16:creationId xmlns:a16="http://schemas.microsoft.com/office/drawing/2014/main" id="{77BF5342-AD31-4AC0-F12B-31E5E961B008}"/>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48516" name="Text Box 3">
            <a:extLst>
              <a:ext uri="{FF2B5EF4-FFF2-40B4-BE49-F238E27FC236}">
                <a16:creationId xmlns:a16="http://schemas.microsoft.com/office/drawing/2014/main" id="{519F293D-9A5C-EB3E-F8F5-ABEE2D7966CC}"/>
              </a:ext>
            </a:extLst>
          </p:cNvPr>
          <p:cNvSpPr txBox="1">
            <a:spLocks noChangeArrowheads="1"/>
          </p:cNvSpPr>
          <p:nvPr/>
        </p:nvSpPr>
        <p:spPr bwMode="auto">
          <a:xfrm>
            <a:off x="438150" y="4641850"/>
            <a:ext cx="28098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Palestinian occupied territories are cut into small pieces by uncrossable and supervised roads that connect Israeli settlements to the Israeli territory. </a:t>
            </a:r>
            <a:r>
              <a:rPr lang="fr-CH" altLang="it-CH" sz="1400" b="1">
                <a:solidFill>
                  <a:srgbClr val="FFFFFF"/>
                </a:solidFill>
              </a:rPr>
              <a:t>Some of these roads are highways. All are built on Palestinian land.</a:t>
            </a:r>
            <a:endParaRPr lang="it-IT" altLang="it-CH" sz="1400" b="1">
              <a:solidFill>
                <a:srgbClr val="FFFFFF"/>
              </a:solidFill>
            </a:endParaRPr>
          </a:p>
        </p:txBody>
      </p:sp>
      <p:sp>
        <p:nvSpPr>
          <p:cNvPr id="444422" name="Text Box 5">
            <a:extLst>
              <a:ext uri="{FF2B5EF4-FFF2-40B4-BE49-F238E27FC236}">
                <a16:creationId xmlns:a16="http://schemas.microsoft.com/office/drawing/2014/main" id="{0F45B538-B55C-FEE6-459E-50474866F8C3}"/>
              </a:ext>
            </a:extLst>
          </p:cNvPr>
          <p:cNvSpPr txBox="1">
            <a:spLocks noChangeArrowheads="1"/>
          </p:cNvSpPr>
          <p:nvPr/>
        </p:nvSpPr>
        <p:spPr bwMode="auto">
          <a:xfrm>
            <a:off x="549275" y="3681413"/>
            <a:ext cx="3005138" cy="8318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The </a:t>
            </a:r>
            <a:r>
              <a:rPr lang="fr-CH" altLang="it-CH" sz="2400" b="1" dirty="0" err="1">
                <a:solidFill>
                  <a:schemeClr val="accent4">
                    <a:lumMod val="10000"/>
                  </a:schemeClr>
                </a:solidFill>
              </a:rPr>
              <a:t>roads</a:t>
            </a:r>
            <a:r>
              <a:rPr lang="fr-CH" altLang="it-CH" sz="2400" b="1" dirty="0">
                <a:solidFill>
                  <a:schemeClr val="accent4">
                    <a:lumMod val="10000"/>
                  </a:schemeClr>
                </a:solidFill>
              </a:rPr>
              <a:t> </a:t>
            </a:r>
            <a:r>
              <a:rPr lang="fr-CH" altLang="it-CH" sz="2400" b="1" dirty="0" err="1">
                <a:solidFill>
                  <a:schemeClr val="accent4">
                    <a:lumMod val="10000"/>
                  </a:schemeClr>
                </a:solidFill>
              </a:rPr>
              <a:t>reserved</a:t>
            </a:r>
            <a:r>
              <a:rPr lang="fr-CH" altLang="it-CH" sz="2400" b="1" dirty="0">
                <a:solidFill>
                  <a:schemeClr val="accent4">
                    <a:lumMod val="10000"/>
                  </a:schemeClr>
                </a:solidFill>
              </a:rPr>
              <a:t> for </a:t>
            </a:r>
            <a:r>
              <a:rPr lang="en-GB" altLang="it-CH" sz="2400" b="1" dirty="0">
                <a:solidFill>
                  <a:schemeClr val="accent4">
                    <a:lumMod val="10000"/>
                  </a:schemeClr>
                </a:solidFill>
              </a:rPr>
              <a:t>Israeli</a:t>
            </a:r>
            <a:r>
              <a:rPr lang="fr-CH" altLang="it-CH" sz="2400" b="1" dirty="0">
                <a:solidFill>
                  <a:schemeClr val="accent4">
                    <a:lumMod val="10000"/>
                  </a:schemeClr>
                </a:solidFill>
              </a:rPr>
              <a:t> </a:t>
            </a:r>
            <a:r>
              <a:rPr lang="fr-CH" altLang="it-CH" sz="2400" b="1" dirty="0" err="1">
                <a:solidFill>
                  <a:schemeClr val="accent4">
                    <a:lumMod val="10000"/>
                  </a:schemeClr>
                </a:solidFill>
              </a:rPr>
              <a:t>settlers</a:t>
            </a:r>
            <a:endParaRPr lang="it-IT" altLang="it-CH" sz="2400" b="1" dirty="0">
              <a:solidFill>
                <a:schemeClr val="accent4">
                  <a:lumMod val="10000"/>
                </a:schemeClr>
              </a:solidFill>
            </a:endParaRPr>
          </a:p>
        </p:txBody>
      </p:sp>
      <p:pic>
        <p:nvPicPr>
          <p:cNvPr id="363527" name="Picture 6" descr="Immagine1">
            <a:extLst>
              <a:ext uri="{FF2B5EF4-FFF2-40B4-BE49-F238E27FC236}">
                <a16:creationId xmlns:a16="http://schemas.microsoft.com/office/drawing/2014/main" id="{E15D744A-D679-BF51-9A1A-D70F4AF5A54A}"/>
              </a:ext>
            </a:extLst>
          </p:cNvPr>
          <p:cNvPicPr>
            <a:picLocks noChangeAspect="1" noChangeArrowheads="1"/>
          </p:cNvPicPr>
          <p:nvPr/>
        </p:nvPicPr>
        <p:blipFill>
          <a:blip r:embed="rId3">
            <a:lum bright="-10000" contrast="10000"/>
          </a:blip>
          <a:srcRect/>
          <a:stretch>
            <a:fillRect/>
          </a:stretch>
        </p:blipFill>
        <p:spPr bwMode="auto">
          <a:xfrm>
            <a:off x="4643438" y="188913"/>
            <a:ext cx="4343400" cy="6480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8519" name="Text Box 8">
            <a:extLst>
              <a:ext uri="{FF2B5EF4-FFF2-40B4-BE49-F238E27FC236}">
                <a16:creationId xmlns:a16="http://schemas.microsoft.com/office/drawing/2014/main" id="{7C7454CF-7600-7896-4BFD-2A5B988AB838}"/>
              </a:ext>
            </a:extLst>
          </p:cNvPr>
          <p:cNvSpPr txBox="1">
            <a:spLocks noChangeArrowheads="1"/>
          </p:cNvSpPr>
          <p:nvPr/>
        </p:nvSpPr>
        <p:spPr bwMode="auto">
          <a:xfrm>
            <a:off x="3554413" y="5726113"/>
            <a:ext cx="2079625" cy="9540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Dark orange :Palest. villages/town</a:t>
            </a:r>
          </a:p>
          <a:p>
            <a:pPr eaLnBrk="1" hangingPunct="1">
              <a:spcBef>
                <a:spcPct val="50000"/>
              </a:spcBef>
              <a:buFontTx/>
              <a:buNone/>
            </a:pPr>
            <a:r>
              <a:rPr lang="fr-CH" altLang="it-CH" sz="800" b="1">
                <a:solidFill>
                  <a:srgbClr val="000000"/>
                </a:solidFill>
              </a:rPr>
              <a:t>Orange : terrritory controled by Israel</a:t>
            </a:r>
          </a:p>
          <a:p>
            <a:pPr eaLnBrk="1" hangingPunct="1">
              <a:spcBef>
                <a:spcPct val="50000"/>
              </a:spcBef>
              <a:buFontTx/>
              <a:buNone/>
            </a:pPr>
            <a:r>
              <a:rPr lang="fr-CH" altLang="it-CH" sz="800" b="1">
                <a:solidFill>
                  <a:srgbClr val="000000"/>
                </a:solidFill>
              </a:rPr>
              <a:t>Blue : Israeli settlements</a:t>
            </a:r>
          </a:p>
          <a:p>
            <a:pPr eaLnBrk="1" hangingPunct="1">
              <a:spcBef>
                <a:spcPct val="50000"/>
              </a:spcBef>
              <a:buFontTx/>
              <a:buNone/>
            </a:pPr>
            <a:r>
              <a:rPr lang="fr-CH" altLang="it-CH" sz="800" b="1">
                <a:solidFill>
                  <a:srgbClr val="000000"/>
                </a:solidFill>
              </a:rPr>
              <a:t>Doble line : Reserved road</a:t>
            </a:r>
          </a:p>
          <a:p>
            <a:pPr eaLnBrk="1" hangingPunct="1">
              <a:spcBef>
                <a:spcPct val="50000"/>
              </a:spcBef>
              <a:buFontTx/>
              <a:buNone/>
            </a:pPr>
            <a:r>
              <a:rPr lang="fr-CH" altLang="it-CH" sz="800" b="1">
                <a:solidFill>
                  <a:srgbClr val="000000"/>
                </a:solidFill>
              </a:rPr>
              <a:t>Green line : Armistice 1949</a:t>
            </a:r>
            <a:endParaRPr lang="it-IT" altLang="it-CH" sz="800" b="1">
              <a:solidFill>
                <a:srgbClr val="000000"/>
              </a:solidFill>
            </a:endParaRPr>
          </a:p>
        </p:txBody>
      </p:sp>
      <p:sp>
        <p:nvSpPr>
          <p:cNvPr id="9" name="Rettangolo 8">
            <a:extLst>
              <a:ext uri="{FF2B5EF4-FFF2-40B4-BE49-F238E27FC236}">
                <a16:creationId xmlns:a16="http://schemas.microsoft.com/office/drawing/2014/main" id="{35B6FF22-6CD2-D51D-0B0E-EE90022B865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2" descr="strada per coloni az sawiyia">
            <a:extLst>
              <a:ext uri="{FF2B5EF4-FFF2-40B4-BE49-F238E27FC236}">
                <a16:creationId xmlns:a16="http://schemas.microsoft.com/office/drawing/2014/main" id="{0FA62460-8586-FBEB-E25C-4B1C500163AD}"/>
              </a:ext>
            </a:extLst>
          </p:cNvPr>
          <p:cNvPicPr>
            <a:picLocks noChangeAspect="1" noChangeArrowheads="1"/>
          </p:cNvPicPr>
          <p:nvPr/>
        </p:nvPicPr>
        <p:blipFill>
          <a:blip r:embed="rId4">
            <a:lum bright="-10000" contrast="10000"/>
          </a:blip>
          <a:srcRect/>
          <a:stretch>
            <a:fillRect/>
          </a:stretch>
        </p:blipFill>
        <p:spPr bwMode="auto">
          <a:xfrm>
            <a:off x="306388" y="217488"/>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2" name="Immagine 3">
            <a:extLst>
              <a:ext uri="{FF2B5EF4-FFF2-40B4-BE49-F238E27FC236}">
                <a16:creationId xmlns:a16="http://schemas.microsoft.com/office/drawing/2014/main" id="{6CBD337E-8B1D-AAB7-A1ED-23CB8AFCEEC4}"/>
              </a:ext>
            </a:extLst>
          </p:cNvPr>
          <p:cNvPicPr>
            <a:picLocks noChangeAspect="1"/>
          </p:cNvPicPr>
          <p:nvPr/>
        </p:nvPicPr>
        <p:blipFill>
          <a:blip r:embed="rId3">
            <a:extLst>
              <a:ext uri="{28A0092B-C50C-407E-A947-70E740481C1C}">
                <a14:useLocalDpi xmlns:a14="http://schemas.microsoft.com/office/drawing/2010/main" val="0"/>
              </a:ext>
            </a:extLst>
          </a:blip>
          <a:srcRect l="2" r="110"/>
          <a:stretch>
            <a:fillRect/>
          </a:stretch>
        </p:blipFill>
        <p:spPr bwMode="auto">
          <a:xfrm>
            <a:off x="4545013" y="3594100"/>
            <a:ext cx="4298950" cy="2860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563" name="Slide Number Placeholder 3">
            <a:extLst>
              <a:ext uri="{FF2B5EF4-FFF2-40B4-BE49-F238E27FC236}">
                <a16:creationId xmlns:a16="http://schemas.microsoft.com/office/drawing/2014/main" id="{656B0B89-0737-644F-155A-7C150CC421C0}"/>
              </a:ext>
            </a:extLst>
          </p:cNvPr>
          <p:cNvSpPr>
            <a:spLocks noGrp="1"/>
          </p:cNvSpPr>
          <p:nvPr>
            <p:ph type="sldNum" sz="quarter" idx="12"/>
          </p:nvPr>
        </p:nvSpPr>
        <p:spPr>
          <a:xfrm>
            <a:off x="3530600" y="3152775"/>
            <a:ext cx="658813"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DE2CAC-054F-49F9-9457-0B1178F1CBD6}"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19" name="Rettangolo 18">
            <a:extLst>
              <a:ext uri="{FF2B5EF4-FFF2-40B4-BE49-F238E27FC236}">
                <a16:creationId xmlns:a16="http://schemas.microsoft.com/office/drawing/2014/main" id="{02FDD5A2-154A-8B97-FB20-3CE5B14D759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8" name="Picture 3" descr="rassagio sotto strada per i coloni">
            <a:extLst>
              <a:ext uri="{FF2B5EF4-FFF2-40B4-BE49-F238E27FC236}">
                <a16:creationId xmlns:a16="http://schemas.microsoft.com/office/drawing/2014/main" id="{DD472F5E-369C-6A8A-6C39-ABA5B334C1D1}"/>
              </a:ext>
            </a:extLst>
          </p:cNvPr>
          <p:cNvPicPr>
            <a:picLocks noChangeAspect="1" noChangeArrowheads="1"/>
          </p:cNvPicPr>
          <p:nvPr/>
        </p:nvPicPr>
        <p:blipFill>
          <a:blip r:embed="rId4"/>
          <a:srcRect/>
          <a:stretch>
            <a:fillRect/>
          </a:stretch>
        </p:blipFill>
        <p:spPr bwMode="auto">
          <a:xfrm>
            <a:off x="333375" y="3790950"/>
            <a:ext cx="3998913" cy="2663825"/>
          </a:xfrm>
          <a:prstGeom prst="rect">
            <a:avLst/>
          </a:prstGeom>
          <a:ln w="28575">
            <a:solidFill>
              <a:schemeClr val="tx1"/>
            </a:solidFill>
          </a:ln>
          <a:effectLst>
            <a:outerShdw blurRad="292100" dist="139700" dir="2700000" algn="tl" rotWithShape="0">
              <a:srgbClr val="333333">
                <a:alpha val="65000"/>
              </a:srgbClr>
            </a:outerShdw>
          </a:effectLst>
        </p:spPr>
      </p:pic>
      <p:sp>
        <p:nvSpPr>
          <p:cNvPr id="21" name="Text Box 5">
            <a:extLst>
              <a:ext uri="{FF2B5EF4-FFF2-40B4-BE49-F238E27FC236}">
                <a16:creationId xmlns:a16="http://schemas.microsoft.com/office/drawing/2014/main" id="{91CF98C7-9AA9-39AD-612A-3DFCC7F1592A}"/>
              </a:ext>
            </a:extLst>
          </p:cNvPr>
          <p:cNvSpPr txBox="1">
            <a:spLocks noChangeArrowheads="1"/>
          </p:cNvSpPr>
          <p:nvPr/>
        </p:nvSpPr>
        <p:spPr bwMode="auto">
          <a:xfrm>
            <a:off x="438150" y="6142038"/>
            <a:ext cx="2568575"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Underpass for Palestinians</a:t>
            </a:r>
          </a:p>
        </p:txBody>
      </p:sp>
      <p:pic>
        <p:nvPicPr>
          <p:cNvPr id="22" name="Picture 6" descr="Charity For Gaza - 🇵🇸#Palestine || Palestinian Road Vs &amp;quot;Israelis Only&amp;quot;  Road | Facebook">
            <a:extLst>
              <a:ext uri="{FF2B5EF4-FFF2-40B4-BE49-F238E27FC236}">
                <a16:creationId xmlns:a16="http://schemas.microsoft.com/office/drawing/2014/main" id="{2713685B-EF3A-8115-1CDB-E9FF7D5B1252}"/>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797639D4-085C-2DAB-5E2D-0F1164151FAC}"/>
              </a:ext>
            </a:extLst>
          </p:cNvPr>
          <p:cNvPicPr>
            <a:picLocks noChangeAspect="1"/>
          </p:cNvPicPr>
          <p:nvPr/>
        </p:nvPicPr>
        <p:blipFill rotWithShape="1">
          <a:blip r:embed="rId6"/>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sp>
        <p:nvSpPr>
          <p:cNvPr id="24" name="Text Box 5">
            <a:extLst>
              <a:ext uri="{FF2B5EF4-FFF2-40B4-BE49-F238E27FC236}">
                <a16:creationId xmlns:a16="http://schemas.microsoft.com/office/drawing/2014/main" id="{F19E5807-9B7F-F146-A4BC-6A92A56F41EC}"/>
              </a:ext>
            </a:extLst>
          </p:cNvPr>
          <p:cNvSpPr txBox="1">
            <a:spLocks noChangeArrowheads="1"/>
          </p:cNvSpPr>
          <p:nvPr/>
        </p:nvSpPr>
        <p:spPr bwMode="auto">
          <a:xfrm>
            <a:off x="2078038" y="2487613"/>
            <a:ext cx="1782762" cy="3079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Hebron: </a:t>
            </a:r>
            <a:r>
              <a:rPr lang="en-US" altLang="it-CH" sz="1400" b="1" dirty="0" err="1">
                <a:solidFill>
                  <a:schemeClr val="accent4">
                    <a:lumMod val="10000"/>
                  </a:schemeClr>
                </a:solidFill>
              </a:rPr>
              <a:t>getrennt</a:t>
            </a:r>
            <a:endParaRPr lang="en-US" altLang="it-CH" sz="1400" b="1" dirty="0">
              <a:solidFill>
                <a:schemeClr val="accent4">
                  <a:lumMod val="10000"/>
                </a:schemeClr>
              </a:solidFill>
            </a:endParaRPr>
          </a:p>
        </p:txBody>
      </p:sp>
      <p:sp>
        <p:nvSpPr>
          <p:cNvPr id="450570" name="CasellaDiTesto 16">
            <a:extLst>
              <a:ext uri="{FF2B5EF4-FFF2-40B4-BE49-F238E27FC236}">
                <a16:creationId xmlns:a16="http://schemas.microsoft.com/office/drawing/2014/main" id="{7C0F8AFF-EF58-813C-78DE-3C7F90C63539}"/>
              </a:ext>
            </a:extLst>
          </p:cNvPr>
          <p:cNvSpPr txBox="1">
            <a:spLocks noChangeArrowheads="1"/>
          </p:cNvSpPr>
          <p:nvPr/>
        </p:nvSpPr>
        <p:spPr bwMode="auto">
          <a:xfrm>
            <a:off x="4522788" y="294798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Calibri" panose="020F0502020204030204" pitchFamily="34" charset="0"/>
              </a:rPr>
              <a:t>Highway 4370 in Jerusalem: Israelis on the right, Palestinians on the left with Checkpoint</a:t>
            </a:r>
            <a:endParaRPr lang="it-CH" altLang="en-US" sz="1400" b="1">
              <a:latin typeface="Calibri" panose="020F0502020204030204" pitchFamily="34" charset="0"/>
            </a:endParaRPr>
          </a:p>
        </p:txBody>
      </p:sp>
      <p:cxnSp>
        <p:nvCxnSpPr>
          <p:cNvPr id="26" name="Connettore 2 25">
            <a:extLst>
              <a:ext uri="{FF2B5EF4-FFF2-40B4-BE49-F238E27FC236}">
                <a16:creationId xmlns:a16="http://schemas.microsoft.com/office/drawing/2014/main" id="{BFEF809C-174B-0392-4FAA-586E9C11C141}"/>
              </a:ext>
            </a:extLst>
          </p:cNvPr>
          <p:cNvCxnSpPr>
            <a:cxnSpLocks/>
          </p:cNvCxnSpPr>
          <p:nvPr/>
        </p:nvCxnSpPr>
        <p:spPr>
          <a:xfrm flipH="1">
            <a:off x="6383338" y="3438525"/>
            <a:ext cx="420687" cy="830263"/>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3">
            <a:extLst>
              <a:ext uri="{FF2B5EF4-FFF2-40B4-BE49-F238E27FC236}">
                <a16:creationId xmlns:a16="http://schemas.microsoft.com/office/drawing/2014/main" id="{986FEB30-0904-9E1D-3743-E5BAEBF5E077}"/>
              </a:ext>
            </a:extLst>
          </p:cNvPr>
          <p:cNvSpPr txBox="1">
            <a:spLocks noChangeArrowheads="1"/>
          </p:cNvSpPr>
          <p:nvPr/>
        </p:nvSpPr>
        <p:spPr bwMode="auto">
          <a:xfrm>
            <a:off x="423863" y="3132138"/>
            <a:ext cx="3168650"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600" b="1" dirty="0" err="1">
                <a:solidFill>
                  <a:srgbClr val="000000"/>
                </a:solidFill>
              </a:rPr>
              <a:t>Palestinians</a:t>
            </a:r>
            <a:r>
              <a:rPr lang="it-CH" altLang="it-CH" sz="1600" b="1" dirty="0">
                <a:solidFill>
                  <a:srgbClr val="000000"/>
                </a:solidFill>
              </a:rPr>
              <a:t> and Israeli roads</a:t>
            </a:r>
            <a:endParaRPr lang="fr-FR" altLang="it-CH" sz="1600" b="1" dirty="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Number Placeholder 3">
            <a:extLst>
              <a:ext uri="{FF2B5EF4-FFF2-40B4-BE49-F238E27FC236}">
                <a16:creationId xmlns:a16="http://schemas.microsoft.com/office/drawing/2014/main" id="{634A3631-F660-C156-D3C4-7A9DB2109A7D}"/>
              </a:ext>
            </a:extLst>
          </p:cNvPr>
          <p:cNvSpPr>
            <a:spLocks noGrp="1" noChangeArrowheads="1"/>
          </p:cNvSpPr>
          <p:nvPr>
            <p:ph type="sldNum" sz="quarter" idx="12"/>
          </p:nvPr>
        </p:nvSpPr>
        <p:spPr>
          <a:xfrm>
            <a:off x="8316913" y="3162300"/>
            <a:ext cx="611187"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C83570-9D5B-46CD-B01C-8B6E0B3A1F83}" type="slidenum">
              <a:rPr lang="it-IT" altLang="it-CH" sz="1800" smtClean="0">
                <a:solidFill>
                  <a:srgbClr val="FFFFFF"/>
                </a:solidFill>
              </a:rPr>
              <a:pPr>
                <a:spcBef>
                  <a:spcPct val="0"/>
                </a:spcBef>
                <a:buFontTx/>
                <a:buNone/>
              </a:pPr>
              <a:t>123</a:t>
            </a:fld>
            <a:endParaRPr lang="it-IT" altLang="it-CH" sz="1800">
              <a:solidFill>
                <a:srgbClr val="FFFFFF"/>
              </a:solidFill>
            </a:endParaRPr>
          </a:p>
        </p:txBody>
      </p:sp>
      <p:pic>
        <p:nvPicPr>
          <p:cNvPr id="414723" name="Picture 3" descr="generle egiziano gamastenda negoziazione armistizio israe egitto al km 101 20 gennaio 1974">
            <a:extLst>
              <a:ext uri="{FF2B5EF4-FFF2-40B4-BE49-F238E27FC236}">
                <a16:creationId xmlns:a16="http://schemas.microsoft.com/office/drawing/2014/main" id="{6230EB47-8C48-3890-4FEF-4DA92455CEB9}"/>
              </a:ext>
            </a:extLst>
          </p:cNvPr>
          <p:cNvPicPr>
            <a:picLocks noChangeAspect="1" noChangeArrowheads="1"/>
          </p:cNvPicPr>
          <p:nvPr/>
        </p:nvPicPr>
        <p:blipFill>
          <a:blip r:embed="rId3"/>
          <a:srcRect/>
          <a:stretch>
            <a:fillRect/>
          </a:stretch>
        </p:blipFill>
        <p:spPr bwMode="auto">
          <a:xfrm>
            <a:off x="6519863" y="3573463"/>
            <a:ext cx="2374900" cy="3024187"/>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0468" name="Text Box 4">
            <a:extLst>
              <a:ext uri="{FF2B5EF4-FFF2-40B4-BE49-F238E27FC236}">
                <a16:creationId xmlns:a16="http://schemas.microsoft.com/office/drawing/2014/main" id="{5A61C6FD-FE38-3452-838D-1D9F1692BC55}"/>
              </a:ext>
            </a:extLst>
          </p:cNvPr>
          <p:cNvSpPr txBox="1">
            <a:spLocks noChangeArrowheads="1"/>
          </p:cNvSpPr>
          <p:nvPr/>
        </p:nvSpPr>
        <p:spPr bwMode="auto">
          <a:xfrm>
            <a:off x="4681538" y="5732463"/>
            <a:ext cx="1727200" cy="9302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fr-CH" altLang="it-CH" sz="1000" b="1" u="sng" kern="0" dirty="0" err="1"/>
              <a:t>January</a:t>
            </a:r>
            <a:r>
              <a:rPr lang="fr-CH" altLang="it-CH" sz="1000" b="1" u="sng" kern="0" dirty="0"/>
              <a:t> 1974</a:t>
            </a:r>
            <a:endParaRPr lang="it-IT" altLang="it-CH" sz="1000" b="1" u="sng" kern="0" dirty="0"/>
          </a:p>
          <a:p>
            <a:pPr algn="r" eaLnBrk="1" fontAlgn="auto" hangingPunct="1">
              <a:spcBef>
                <a:spcPct val="50000"/>
              </a:spcBef>
              <a:spcAft>
                <a:spcPts val="0"/>
              </a:spcAft>
              <a:defRPr/>
            </a:pPr>
            <a:r>
              <a:rPr lang="en-US" altLang="it-CH" sz="1000" b="1" kern="0" dirty="0">
                <a:solidFill>
                  <a:srgbClr val="FFFFFF"/>
                </a:solidFill>
              </a:rPr>
              <a:t>The Egyptian general </a:t>
            </a:r>
            <a:r>
              <a:rPr lang="en-US" altLang="it-CH" sz="1000" b="1" kern="0" dirty="0" err="1">
                <a:solidFill>
                  <a:srgbClr val="FFFFFF"/>
                </a:solidFill>
              </a:rPr>
              <a:t>Gamas</a:t>
            </a:r>
            <a:r>
              <a:rPr lang="en-US" altLang="it-CH" sz="1000" b="1" kern="0" dirty="0">
                <a:solidFill>
                  <a:srgbClr val="FFFFFF"/>
                </a:solidFill>
              </a:rPr>
              <a:t> after having negotiated an armistice at Km 101 on the Sinai</a:t>
            </a:r>
            <a:endParaRPr lang="it-IT" altLang="it-CH" sz="1000" b="1" kern="0" dirty="0">
              <a:solidFill>
                <a:srgbClr val="FFFFFF"/>
              </a:solidFill>
            </a:endParaRPr>
          </a:p>
        </p:txBody>
      </p:sp>
      <p:pic>
        <p:nvPicPr>
          <p:cNvPr id="414725" name="Picture 5">
            <a:extLst>
              <a:ext uri="{FF2B5EF4-FFF2-40B4-BE49-F238E27FC236}">
                <a16:creationId xmlns:a16="http://schemas.microsoft.com/office/drawing/2014/main" id="{9DEF11E6-4835-C761-B931-1EC9EE71E8DC}"/>
              </a:ext>
            </a:extLst>
          </p:cNvPr>
          <p:cNvPicPr>
            <a:picLocks noChangeAspect="1" noChangeArrowheads="1"/>
          </p:cNvPicPr>
          <p:nvPr/>
        </p:nvPicPr>
        <p:blipFill>
          <a:blip r:embed="rId4"/>
          <a:srcRect/>
          <a:stretch>
            <a:fillRect/>
          </a:stretch>
        </p:blipFill>
        <p:spPr bwMode="auto">
          <a:xfrm>
            <a:off x="315913" y="260350"/>
            <a:ext cx="3817937" cy="6337300"/>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14726" name="Picture 6" descr="golda meir">
            <a:extLst>
              <a:ext uri="{FF2B5EF4-FFF2-40B4-BE49-F238E27FC236}">
                <a16:creationId xmlns:a16="http://schemas.microsoft.com/office/drawing/2014/main" id="{8DD856CA-7489-9CE8-D577-F0D9BF593375}"/>
              </a:ext>
            </a:extLst>
          </p:cNvPr>
          <p:cNvPicPr>
            <a:picLocks noChangeAspect="1" noChangeArrowheads="1"/>
          </p:cNvPicPr>
          <p:nvPr/>
        </p:nvPicPr>
        <p:blipFill>
          <a:blip r:embed="rId5"/>
          <a:srcRect b="6525"/>
          <a:stretch>
            <a:fillRect/>
          </a:stretch>
        </p:blipFill>
        <p:spPr bwMode="auto">
          <a:xfrm>
            <a:off x="4500563" y="260350"/>
            <a:ext cx="1446212" cy="216058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14727" name="Picture 7" descr="Sadat2">
            <a:extLst>
              <a:ext uri="{FF2B5EF4-FFF2-40B4-BE49-F238E27FC236}">
                <a16:creationId xmlns:a16="http://schemas.microsoft.com/office/drawing/2014/main" id="{820AA930-9A87-4C19-E205-6F782CEF3BCE}"/>
              </a:ext>
            </a:extLst>
          </p:cNvPr>
          <p:cNvPicPr>
            <a:picLocks noChangeAspect="1" noChangeArrowheads="1"/>
          </p:cNvPicPr>
          <p:nvPr/>
        </p:nvPicPr>
        <p:blipFill>
          <a:blip r:embed="rId6"/>
          <a:srcRect/>
          <a:stretch>
            <a:fillRect/>
          </a:stretch>
        </p:blipFill>
        <p:spPr bwMode="auto">
          <a:xfrm>
            <a:off x="7477125" y="260350"/>
            <a:ext cx="1419225" cy="216058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0472" name="Text Box 8">
            <a:extLst>
              <a:ext uri="{FF2B5EF4-FFF2-40B4-BE49-F238E27FC236}">
                <a16:creationId xmlns:a16="http://schemas.microsoft.com/office/drawing/2014/main" id="{68EA25BD-06DD-54A6-C27F-DEC5C7A8564E}"/>
              </a:ext>
            </a:extLst>
          </p:cNvPr>
          <p:cNvSpPr txBox="1">
            <a:spLocks noChangeArrowheads="1"/>
          </p:cNvSpPr>
          <p:nvPr/>
        </p:nvSpPr>
        <p:spPr bwMode="auto">
          <a:xfrm>
            <a:off x="6011863" y="260350"/>
            <a:ext cx="1011237" cy="523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Golda Meir</a:t>
            </a:r>
            <a:endParaRPr lang="it-IT" altLang="it-CH" sz="1400" b="1" kern="0" dirty="0">
              <a:solidFill>
                <a:srgbClr val="FFFFFF"/>
              </a:solidFill>
            </a:endParaRPr>
          </a:p>
        </p:txBody>
      </p:sp>
      <p:sp>
        <p:nvSpPr>
          <p:cNvPr id="190473" name="Text Box 9">
            <a:extLst>
              <a:ext uri="{FF2B5EF4-FFF2-40B4-BE49-F238E27FC236}">
                <a16:creationId xmlns:a16="http://schemas.microsoft.com/office/drawing/2014/main" id="{AC7C0AC4-EF95-E715-67A9-CBBF83C800BA}"/>
              </a:ext>
            </a:extLst>
          </p:cNvPr>
          <p:cNvSpPr txBox="1">
            <a:spLocks noChangeArrowheads="1"/>
          </p:cNvSpPr>
          <p:nvPr/>
        </p:nvSpPr>
        <p:spPr bwMode="auto">
          <a:xfrm>
            <a:off x="7551738" y="2476500"/>
            <a:ext cx="1512887" cy="7381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The </a:t>
            </a:r>
            <a:r>
              <a:rPr lang="fr-CH" altLang="it-CH" sz="1400" b="1" kern="0" dirty="0" err="1">
                <a:solidFill>
                  <a:srgbClr val="FFFFFF"/>
                </a:solidFill>
              </a:rPr>
              <a:t>Egyptian</a:t>
            </a:r>
            <a:r>
              <a:rPr lang="fr-CH" altLang="it-CH" sz="1400" b="1" kern="0" dirty="0">
                <a:solidFill>
                  <a:srgbClr val="FFFFFF"/>
                </a:solidFill>
              </a:rPr>
              <a:t> </a:t>
            </a:r>
            <a:r>
              <a:rPr lang="fr-CH" altLang="it-CH" sz="1400" b="1" kern="0" dirty="0" err="1">
                <a:solidFill>
                  <a:srgbClr val="FFFFFF"/>
                </a:solidFill>
              </a:rPr>
              <a:t>president</a:t>
            </a:r>
            <a:r>
              <a:rPr lang="fr-CH" altLang="it-CH" sz="1400" b="1" kern="0" dirty="0">
                <a:solidFill>
                  <a:srgbClr val="FFFFFF"/>
                </a:solidFill>
              </a:rPr>
              <a:t> Anwar El Sadat</a:t>
            </a:r>
            <a:endParaRPr lang="it-IT" altLang="it-CH" sz="1400" b="1" kern="0" dirty="0">
              <a:solidFill>
                <a:srgbClr val="FFFFFF"/>
              </a:solidFill>
            </a:endParaRPr>
          </a:p>
        </p:txBody>
      </p:sp>
      <p:sp>
        <p:nvSpPr>
          <p:cNvPr id="190475" name="Text Box 11">
            <a:extLst>
              <a:ext uri="{FF2B5EF4-FFF2-40B4-BE49-F238E27FC236}">
                <a16:creationId xmlns:a16="http://schemas.microsoft.com/office/drawing/2014/main" id="{802B7FE2-C01E-EE4F-129B-5040E1CBF9B5}"/>
              </a:ext>
            </a:extLst>
          </p:cNvPr>
          <p:cNvSpPr txBox="1">
            <a:spLocks noChangeArrowheads="1"/>
          </p:cNvSpPr>
          <p:nvPr/>
        </p:nvSpPr>
        <p:spPr bwMode="auto">
          <a:xfrm>
            <a:off x="6588125" y="3716338"/>
            <a:ext cx="792163" cy="284162"/>
          </a:xfrm>
          <a:prstGeom prst="rect">
            <a:avLst/>
          </a:prstGeom>
          <a:noFill/>
          <a:ln w="9525">
            <a:solidFill>
              <a:srgbClr val="0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a:solidFill>
                  <a:srgbClr val="000000"/>
                </a:solidFill>
              </a:rPr>
              <a:t>Km 101</a:t>
            </a:r>
            <a:endParaRPr lang="it-IT" altLang="it-CH" sz="1200" b="1" kern="0">
              <a:solidFill>
                <a:srgbClr val="000000"/>
              </a:solidFill>
            </a:endParaRPr>
          </a:p>
        </p:txBody>
      </p:sp>
      <p:pic>
        <p:nvPicPr>
          <p:cNvPr id="414732" name="Picture 12" descr="bandiera israeliana 2 jpg">
            <a:extLst>
              <a:ext uri="{FF2B5EF4-FFF2-40B4-BE49-F238E27FC236}">
                <a16:creationId xmlns:a16="http://schemas.microsoft.com/office/drawing/2014/main" id="{F81DD017-4ECD-CC12-242D-02486ECBEE3D}"/>
              </a:ext>
            </a:extLst>
          </p:cNvPr>
          <p:cNvPicPr>
            <a:picLocks noChangeAspect="1" noChangeArrowheads="1"/>
          </p:cNvPicPr>
          <p:nvPr/>
        </p:nvPicPr>
        <p:blipFill>
          <a:blip r:embed="rId7"/>
          <a:srcRect/>
          <a:stretch>
            <a:fillRect/>
          </a:stretch>
        </p:blipFill>
        <p:spPr bwMode="auto">
          <a:xfrm>
            <a:off x="6122988" y="835025"/>
            <a:ext cx="504825" cy="368300"/>
          </a:xfrm>
          <a:prstGeom prst="rect">
            <a:avLst/>
          </a:prstGeom>
          <a:noFill/>
          <a:ln>
            <a:noFill/>
          </a:ln>
          <a:effectLst>
            <a:outerShdw blurRad="292100" dist="139700" dir="2700000" algn="tl" rotWithShape="0">
              <a:srgbClr val="333333">
                <a:alpha val="64999"/>
              </a:srgbClr>
            </a:outerShdw>
          </a:effectLst>
        </p:spPr>
      </p:pic>
      <p:pic>
        <p:nvPicPr>
          <p:cNvPr id="414733" name="Picture 13">
            <a:extLst>
              <a:ext uri="{FF2B5EF4-FFF2-40B4-BE49-F238E27FC236}">
                <a16:creationId xmlns:a16="http://schemas.microsoft.com/office/drawing/2014/main" id="{0B8F9415-158F-7C77-E021-9EB8DDC89BF5}"/>
              </a:ext>
            </a:extLst>
          </p:cNvPr>
          <p:cNvPicPr>
            <a:picLocks noChangeAspect="1" noChangeArrowheads="1"/>
          </p:cNvPicPr>
          <p:nvPr/>
        </p:nvPicPr>
        <p:blipFill>
          <a:blip r:embed="rId8"/>
          <a:srcRect/>
          <a:stretch>
            <a:fillRect/>
          </a:stretch>
        </p:blipFill>
        <p:spPr bwMode="auto">
          <a:xfrm>
            <a:off x="6796088" y="2025650"/>
            <a:ext cx="503237" cy="336550"/>
          </a:xfrm>
          <a:prstGeom prst="rect">
            <a:avLst/>
          </a:prstGeom>
          <a:noFill/>
          <a:ln>
            <a:noFill/>
          </a:ln>
          <a:effectLst>
            <a:outerShdw blurRad="292100" dist="139700" dir="2700000" algn="tl" rotWithShape="0">
              <a:srgbClr val="333333">
                <a:alpha val="64999"/>
              </a:srgbClr>
            </a:outerShdw>
          </a:effectLst>
        </p:spPr>
      </p:pic>
      <p:sp>
        <p:nvSpPr>
          <p:cNvPr id="452621" name="Text Box 10">
            <a:extLst>
              <a:ext uri="{FF2B5EF4-FFF2-40B4-BE49-F238E27FC236}">
                <a16:creationId xmlns:a16="http://schemas.microsoft.com/office/drawing/2014/main" id="{0EAB3530-AB67-0CC7-ABD9-5DE6BAF7CAFE}"/>
              </a:ext>
            </a:extLst>
          </p:cNvPr>
          <p:cNvSpPr txBox="1">
            <a:spLocks noChangeArrowheads="1"/>
          </p:cNvSpPr>
          <p:nvPr/>
        </p:nvSpPr>
        <p:spPr bwMode="auto">
          <a:xfrm>
            <a:off x="4354513" y="3246438"/>
            <a:ext cx="1944687"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Egypt </a:t>
            </a:r>
            <a:r>
              <a:rPr lang="en-GB" altLang="it-CH" sz="1400">
                <a:solidFill>
                  <a:srgbClr val="FFFFFF"/>
                </a:solidFill>
              </a:rPr>
              <a:t>regains</a:t>
            </a:r>
            <a:r>
              <a:rPr lang="fr-CH" altLang="it-CH" sz="1400">
                <a:solidFill>
                  <a:srgbClr val="FFFFFF"/>
                </a:solidFill>
              </a:rPr>
              <a:t>                 a part of the Sinai.</a:t>
            </a:r>
          </a:p>
          <a:p>
            <a:pPr eaLnBrk="1" hangingPunct="1">
              <a:spcBef>
                <a:spcPct val="0"/>
              </a:spcBef>
              <a:buFontTx/>
              <a:buNone/>
            </a:pPr>
            <a:r>
              <a:rPr lang="fr-CH" altLang="it-CH" sz="1400">
                <a:solidFill>
                  <a:srgbClr val="FFFFFF"/>
                </a:solidFill>
              </a:rPr>
              <a:t>The UN imposes an armistice at Km 101.</a:t>
            </a:r>
          </a:p>
          <a:p>
            <a:pPr eaLnBrk="1" hangingPunct="1">
              <a:spcBef>
                <a:spcPct val="0"/>
              </a:spcBef>
              <a:buFontTx/>
              <a:buNone/>
            </a:pPr>
            <a:endParaRPr lang="fr-CH" altLang="it-CH" sz="1400">
              <a:solidFill>
                <a:srgbClr val="FFFFFF"/>
              </a:solidFill>
            </a:endParaRPr>
          </a:p>
          <a:p>
            <a:pPr eaLnBrk="1" hangingPunct="1">
              <a:spcBef>
                <a:spcPct val="0"/>
              </a:spcBef>
              <a:buFontTx/>
              <a:buNone/>
            </a:pPr>
            <a:r>
              <a:rPr lang="fr-CH" altLang="it-CH" sz="1400">
                <a:solidFill>
                  <a:srgbClr val="FFFFFF"/>
                </a:solidFill>
              </a:rPr>
              <a:t>At the same time Israel </a:t>
            </a:r>
            <a:r>
              <a:rPr lang="en-GB" altLang="it-CH" sz="1400">
                <a:solidFill>
                  <a:srgbClr val="FFFFFF"/>
                </a:solidFill>
              </a:rPr>
              <a:t>repulses</a:t>
            </a:r>
            <a:r>
              <a:rPr lang="fr-CH" altLang="it-CH" sz="1400">
                <a:solidFill>
                  <a:srgbClr val="FFFFFF"/>
                </a:solidFill>
              </a:rPr>
              <a:t> an   offensive from Syria     and </a:t>
            </a:r>
            <a:r>
              <a:rPr lang="en-GB" altLang="it-CH" sz="1400">
                <a:solidFill>
                  <a:srgbClr val="FFFFFF"/>
                </a:solidFill>
              </a:rPr>
              <a:t>occupies</a:t>
            </a:r>
            <a:r>
              <a:rPr lang="fr-CH" altLang="it-CH" sz="1400">
                <a:solidFill>
                  <a:srgbClr val="FFFFFF"/>
                </a:solidFill>
              </a:rPr>
              <a:t>  </a:t>
            </a:r>
            <a:r>
              <a:rPr lang="en-GB" altLang="it-CH" sz="1400">
                <a:solidFill>
                  <a:srgbClr val="FFFFFF"/>
                </a:solidFill>
              </a:rPr>
              <a:t>another</a:t>
            </a:r>
            <a:r>
              <a:rPr lang="fr-CH" altLang="it-CH" sz="1400">
                <a:solidFill>
                  <a:srgbClr val="FFFFFF"/>
                </a:solidFill>
              </a:rPr>
              <a:t> part of the Golan heights.</a:t>
            </a:r>
            <a:endParaRPr lang="it-IT" altLang="it-CH" sz="1400">
              <a:solidFill>
                <a:srgbClr val="FFFFFF"/>
              </a:solidFill>
            </a:endParaRPr>
          </a:p>
          <a:p>
            <a:pPr eaLnBrk="1" hangingPunct="1">
              <a:spcBef>
                <a:spcPct val="50000"/>
              </a:spcBef>
              <a:buFontTx/>
              <a:buNone/>
            </a:pPr>
            <a:endParaRPr lang="it-IT" altLang="it-CH" sz="1400" b="1">
              <a:solidFill>
                <a:srgbClr val="FFFFFF"/>
              </a:solidFill>
            </a:endParaRPr>
          </a:p>
        </p:txBody>
      </p:sp>
      <p:sp>
        <p:nvSpPr>
          <p:cNvPr id="14" name="Rettangolo 13">
            <a:extLst>
              <a:ext uri="{FF2B5EF4-FFF2-40B4-BE49-F238E27FC236}">
                <a16:creationId xmlns:a16="http://schemas.microsoft.com/office/drawing/2014/main" id="{678B2A64-40F5-7F18-B087-CC257DE6000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D5D7AF94-64C6-3FDD-74A8-64CA508DD9B2}"/>
              </a:ext>
            </a:extLst>
          </p:cNvPr>
          <p:cNvSpPr txBox="1"/>
          <p:nvPr/>
        </p:nvSpPr>
        <p:spPr>
          <a:xfrm>
            <a:off x="4473575" y="2678113"/>
            <a:ext cx="2768600"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1973 - Yom Kippur war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Number Placeholder 3">
            <a:extLst>
              <a:ext uri="{FF2B5EF4-FFF2-40B4-BE49-F238E27FC236}">
                <a16:creationId xmlns:a16="http://schemas.microsoft.com/office/drawing/2014/main" id="{A7DB9415-DA13-599C-9846-A8F49BF4FBA8}"/>
              </a:ext>
            </a:extLst>
          </p:cNvPr>
          <p:cNvSpPr>
            <a:spLocks noGrp="1"/>
          </p:cNvSpPr>
          <p:nvPr>
            <p:ph type="sldNum" sz="quarter" idx="12"/>
          </p:nvPr>
        </p:nvSpPr>
        <p:spPr>
          <a:xfrm>
            <a:off x="8007350" y="6191250"/>
            <a:ext cx="603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742C55-5817-4E87-8D36-498BE467F7B6}" type="slidenum">
              <a:rPr lang="it-IT" altLang="it-CH" sz="1400" b="1" smtClean="0">
                <a:solidFill>
                  <a:srgbClr val="FFFFFF"/>
                </a:solidFill>
              </a:rPr>
              <a:pPr>
                <a:spcBef>
                  <a:spcPct val="0"/>
                </a:spcBef>
                <a:buFontTx/>
                <a:buNone/>
              </a:pPr>
              <a:t>124</a:t>
            </a:fld>
            <a:endParaRPr lang="it-IT" altLang="it-CH" sz="1400" b="1">
              <a:solidFill>
                <a:srgbClr val="FFFFFF"/>
              </a:solidFill>
            </a:endParaRPr>
          </a:p>
        </p:txBody>
      </p:sp>
      <p:pic>
        <p:nvPicPr>
          <p:cNvPr id="191491" name="Picture 2" descr="pace israele egitto buona">
            <a:extLst>
              <a:ext uri="{FF2B5EF4-FFF2-40B4-BE49-F238E27FC236}">
                <a16:creationId xmlns:a16="http://schemas.microsoft.com/office/drawing/2014/main" id="{3D8FE66B-8CFF-0812-AD76-E1321389DF17}"/>
              </a:ext>
            </a:extLst>
          </p:cNvPr>
          <p:cNvPicPr>
            <a:picLocks noChangeAspect="1" noChangeArrowheads="1"/>
          </p:cNvPicPr>
          <p:nvPr/>
        </p:nvPicPr>
        <p:blipFill>
          <a:blip r:embed="rId3"/>
          <a:srcRect/>
          <a:stretch>
            <a:fillRect/>
          </a:stretch>
        </p:blipFill>
        <p:spPr bwMode="auto">
          <a:xfrm>
            <a:off x="395288" y="260350"/>
            <a:ext cx="8388350" cy="568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1492" name="Text Box 3">
            <a:extLst>
              <a:ext uri="{FF2B5EF4-FFF2-40B4-BE49-F238E27FC236}">
                <a16:creationId xmlns:a16="http://schemas.microsoft.com/office/drawing/2014/main" id="{461E3065-73F2-AEFF-23F0-0D4933532193}"/>
              </a:ext>
            </a:extLst>
          </p:cNvPr>
          <p:cNvSpPr txBox="1">
            <a:spLocks noChangeArrowheads="1"/>
          </p:cNvSpPr>
          <p:nvPr/>
        </p:nvSpPr>
        <p:spPr bwMode="auto">
          <a:xfrm>
            <a:off x="1916113" y="6045200"/>
            <a:ext cx="5611812" cy="67627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000" b="1" dirty="0">
                <a:solidFill>
                  <a:schemeClr val="accent4">
                    <a:lumMod val="10000"/>
                  </a:schemeClr>
                </a:solidFill>
                <a:cs typeface="Arial" charset="0"/>
              </a:rPr>
              <a:t>1978 - </a:t>
            </a:r>
            <a:r>
              <a:rPr lang="fr-CH" altLang="it-CH" sz="1800" b="1" dirty="0" err="1">
                <a:solidFill>
                  <a:schemeClr val="accent4">
                    <a:lumMod val="10000"/>
                  </a:schemeClr>
                </a:solidFill>
                <a:cs typeface="Arial" charset="0"/>
              </a:rPr>
              <a:t>Israel</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gives</a:t>
            </a:r>
            <a:r>
              <a:rPr lang="fr-CH" altLang="it-CH" sz="1800" b="1" dirty="0">
                <a:solidFill>
                  <a:schemeClr val="accent4">
                    <a:lumMod val="10000"/>
                  </a:schemeClr>
                </a:solidFill>
                <a:cs typeface="Arial" charset="0"/>
              </a:rPr>
              <a:t> back the </a:t>
            </a:r>
            <a:r>
              <a:rPr lang="fr-CH" altLang="it-CH" sz="1800" b="1" dirty="0" err="1">
                <a:solidFill>
                  <a:schemeClr val="accent4">
                    <a:lumMod val="10000"/>
                  </a:schemeClr>
                </a:solidFill>
                <a:cs typeface="Arial" charset="0"/>
              </a:rPr>
              <a:t>Sinai</a:t>
            </a:r>
            <a:r>
              <a:rPr lang="fr-CH" altLang="it-CH" sz="1800" b="1" dirty="0">
                <a:solidFill>
                  <a:schemeClr val="accent4">
                    <a:lumMod val="10000"/>
                  </a:schemeClr>
                </a:solidFill>
                <a:cs typeface="Arial" charset="0"/>
              </a:rPr>
              <a:t> to </a:t>
            </a:r>
            <a:r>
              <a:rPr lang="fr-CH" altLang="it-CH" sz="1800" b="1" dirty="0" err="1">
                <a:solidFill>
                  <a:schemeClr val="accent4">
                    <a:lumMod val="10000"/>
                  </a:schemeClr>
                </a:solidFill>
                <a:cs typeface="Arial" charset="0"/>
              </a:rPr>
              <a:t>Egypt</a:t>
            </a:r>
            <a:r>
              <a:rPr lang="fr-CH" altLang="it-CH" sz="1800" b="1" dirty="0">
                <a:solidFill>
                  <a:schemeClr val="accent4">
                    <a:lumMod val="10000"/>
                  </a:schemeClr>
                </a:solidFill>
                <a:cs typeface="Arial" charset="0"/>
              </a:rPr>
              <a:t> in exchange for </a:t>
            </a:r>
            <a:r>
              <a:rPr lang="fr-CH" altLang="it-CH" sz="1800" b="1" dirty="0" err="1">
                <a:solidFill>
                  <a:schemeClr val="accent4">
                    <a:lumMod val="10000"/>
                  </a:schemeClr>
                </a:solidFill>
                <a:cs typeface="Arial" charset="0"/>
              </a:rPr>
              <a:t>peace</a:t>
            </a:r>
            <a:r>
              <a:rPr lang="fr-CH" altLang="it-CH" sz="1800" b="1" dirty="0">
                <a:solidFill>
                  <a:schemeClr val="accent4">
                    <a:lumMod val="10000"/>
                  </a:schemeClr>
                </a:solidFill>
                <a:cs typeface="Arial" charset="0"/>
              </a:rPr>
              <a:t> and </a:t>
            </a:r>
            <a:r>
              <a:rPr lang="fr-CH" altLang="it-CH" sz="1800" b="1" dirty="0" err="1">
                <a:solidFill>
                  <a:schemeClr val="accent4">
                    <a:lumMod val="10000"/>
                  </a:schemeClr>
                </a:solidFill>
                <a:cs typeface="Arial" charset="0"/>
              </a:rPr>
              <a:t>mutual</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acknowledgment</a:t>
            </a:r>
            <a:r>
              <a:rPr lang="fr-CH" altLang="it-CH" sz="1800" b="1" dirty="0">
                <a:solidFill>
                  <a:schemeClr val="accent4">
                    <a:lumMod val="10000"/>
                  </a:schemeClr>
                </a:solidFill>
                <a:cs typeface="Arial" charset="0"/>
              </a:rPr>
              <a:t>.</a:t>
            </a:r>
            <a:endParaRPr lang="it-IT" altLang="it-CH" sz="1800" b="1" dirty="0">
              <a:solidFill>
                <a:schemeClr val="accent4">
                  <a:lumMod val="10000"/>
                </a:schemeClr>
              </a:solidFill>
              <a:cs typeface="Arial" charset="0"/>
            </a:endParaRPr>
          </a:p>
        </p:txBody>
      </p:sp>
      <p:sp>
        <p:nvSpPr>
          <p:cNvPr id="454661" name="Text Box 4">
            <a:extLst>
              <a:ext uri="{FF2B5EF4-FFF2-40B4-BE49-F238E27FC236}">
                <a16:creationId xmlns:a16="http://schemas.microsoft.com/office/drawing/2014/main" id="{45CD8523-0853-C372-7F69-C7108E8E1C06}"/>
              </a:ext>
            </a:extLst>
          </p:cNvPr>
          <p:cNvSpPr txBox="1">
            <a:spLocks noChangeArrowheads="1"/>
          </p:cNvSpPr>
          <p:nvPr/>
        </p:nvSpPr>
        <p:spPr bwMode="auto">
          <a:xfrm>
            <a:off x="395288" y="6121400"/>
            <a:ext cx="1511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Photo :  Sadat,  Carter, Begin</a:t>
            </a:r>
            <a:endParaRPr lang="it-IT" altLang="it-CH" sz="1400">
              <a:solidFill>
                <a:srgbClr val="FFFFFF"/>
              </a:solidFill>
            </a:endParaRPr>
          </a:p>
        </p:txBody>
      </p:sp>
      <p:sp>
        <p:nvSpPr>
          <p:cNvPr id="6" name="Rettangolo 5">
            <a:extLst>
              <a:ext uri="{FF2B5EF4-FFF2-40B4-BE49-F238E27FC236}">
                <a16:creationId xmlns:a16="http://schemas.microsoft.com/office/drawing/2014/main" id="{F2B699CE-A8FE-C566-1363-3763156F2AA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Number Placeholder 3">
            <a:extLst>
              <a:ext uri="{FF2B5EF4-FFF2-40B4-BE49-F238E27FC236}">
                <a16:creationId xmlns:a16="http://schemas.microsoft.com/office/drawing/2014/main" id="{7CBC8039-5D00-F8A8-DEBC-0F58003E1A35}"/>
              </a:ext>
            </a:extLst>
          </p:cNvPr>
          <p:cNvSpPr>
            <a:spLocks noGrp="1" noChangeArrowheads="1"/>
          </p:cNvSpPr>
          <p:nvPr>
            <p:ph type="sldNum" sz="quarter" idx="12"/>
          </p:nvPr>
        </p:nvSpPr>
        <p:spPr>
          <a:xfrm>
            <a:off x="3698875" y="6238875"/>
            <a:ext cx="6794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AE61E9-A1D2-418A-A8F4-0E0F16F421FB}" type="slidenum">
              <a:rPr lang="it-IT" altLang="it-CH" sz="1400" b="1" smtClean="0">
                <a:solidFill>
                  <a:srgbClr val="FFFFFF"/>
                </a:solidFill>
              </a:rPr>
              <a:pPr>
                <a:spcBef>
                  <a:spcPct val="0"/>
                </a:spcBef>
                <a:buFontTx/>
                <a:buNone/>
              </a:pPr>
              <a:t>125</a:t>
            </a:fld>
            <a:endParaRPr lang="it-IT" altLang="it-CH" sz="1400" b="1">
              <a:solidFill>
                <a:srgbClr val="FFFFFF"/>
              </a:solidFill>
            </a:endParaRPr>
          </a:p>
        </p:txBody>
      </p:sp>
      <p:sp>
        <p:nvSpPr>
          <p:cNvPr id="192516" name="Text Box 3">
            <a:extLst>
              <a:ext uri="{FF2B5EF4-FFF2-40B4-BE49-F238E27FC236}">
                <a16:creationId xmlns:a16="http://schemas.microsoft.com/office/drawing/2014/main" id="{9E28304A-C4BB-46AA-ADD4-988BEC8F76A8}"/>
              </a:ext>
            </a:extLst>
          </p:cNvPr>
          <p:cNvSpPr txBox="1">
            <a:spLocks noChangeArrowheads="1"/>
          </p:cNvSpPr>
          <p:nvPr/>
        </p:nvSpPr>
        <p:spPr bwMode="auto">
          <a:xfrm>
            <a:off x="5768975" y="3021013"/>
            <a:ext cx="3168650"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CH" altLang="it-CH" sz="1200" b="1" kern="0" dirty="0">
                <a:solidFill>
                  <a:srgbClr val="FFFFFF"/>
                </a:solidFill>
                <a:latin typeface="Arial" panose="020B0604020202020204" pitchFamily="34" charset="0"/>
              </a:rPr>
              <a:t>The </a:t>
            </a:r>
            <a:r>
              <a:rPr lang="fr-CH" altLang="it-CH" sz="1200" b="1" kern="0" dirty="0" err="1">
                <a:solidFill>
                  <a:srgbClr val="FFFFFF"/>
                </a:solidFill>
                <a:latin typeface="Arial" panose="020B0604020202020204" pitchFamily="34" charset="0"/>
              </a:rPr>
              <a:t>Israeli</a:t>
            </a:r>
            <a:r>
              <a:rPr lang="fr-CH" altLang="it-CH" sz="1200" b="1" kern="0" dirty="0">
                <a:solidFill>
                  <a:srgbClr val="FFFFFF"/>
                </a:solidFill>
                <a:latin typeface="Arial" panose="020B0604020202020204" pitchFamily="34" charset="0"/>
              </a:rPr>
              <a:t> forces </a:t>
            </a:r>
            <a:r>
              <a:rPr lang="en-US" altLang="it-CH" sz="1200" b="1" kern="0" dirty="0">
                <a:solidFill>
                  <a:srgbClr val="FFFFFF"/>
                </a:solidFill>
                <a:latin typeface="Arial" panose="020B0604020202020204" pitchFamily="34" charset="0"/>
              </a:rPr>
              <a:t>killed over 20,000 Lebanese civilians and Palestinian refugees. They leave in 1985 after </a:t>
            </a:r>
            <a:r>
              <a:rPr lang="en-US" altLang="it-CH" sz="1200" b="1" kern="0" dirty="0" err="1">
                <a:solidFill>
                  <a:srgbClr val="FFFFFF"/>
                </a:solidFill>
                <a:latin typeface="Arial" panose="020B0604020202020204" pitchFamily="34" charset="0"/>
              </a:rPr>
              <a:t>haveing</a:t>
            </a:r>
            <a:r>
              <a:rPr lang="en-US" altLang="it-CH" sz="1200" b="1" kern="0" dirty="0">
                <a:solidFill>
                  <a:srgbClr val="FFFFFF"/>
                </a:solidFill>
                <a:latin typeface="Arial" panose="020B0604020202020204" pitchFamily="34" charset="0"/>
              </a:rPr>
              <a:t> caused huge destructions              and pillages specifically towards the Palestinian refugees. </a:t>
            </a:r>
            <a:endParaRPr lang="fr-CH" altLang="it-CH" sz="1200" b="1" kern="0" dirty="0">
              <a:solidFill>
                <a:srgbClr val="FFFFFF"/>
              </a:solidFill>
              <a:latin typeface="Arial" panose="020B0604020202020204" pitchFamily="34" charset="0"/>
            </a:endParaRPr>
          </a:p>
        </p:txBody>
      </p:sp>
      <p:sp>
        <p:nvSpPr>
          <p:cNvPr id="456708" name="Text Box 5">
            <a:extLst>
              <a:ext uri="{FF2B5EF4-FFF2-40B4-BE49-F238E27FC236}">
                <a16:creationId xmlns:a16="http://schemas.microsoft.com/office/drawing/2014/main" id="{6894C3EA-B1F4-FCBD-8FF6-356EC36DEC1C}"/>
              </a:ext>
            </a:extLst>
          </p:cNvPr>
          <p:cNvSpPr txBox="1">
            <a:spLocks noChangeArrowheads="1"/>
          </p:cNvSpPr>
          <p:nvPr/>
        </p:nvSpPr>
        <p:spPr bwMode="auto">
          <a:xfrm>
            <a:off x="3673475" y="214313"/>
            <a:ext cx="1408113"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1985 - 2000</a:t>
            </a:r>
          </a:p>
          <a:p>
            <a:pPr eaLnBrk="1" hangingPunct="1">
              <a:spcBef>
                <a:spcPct val="50000"/>
              </a:spcBef>
              <a:buFontTx/>
              <a:buNone/>
            </a:pPr>
            <a:r>
              <a:rPr lang="fr-CH" altLang="it-CH" sz="1200" b="1">
                <a:solidFill>
                  <a:srgbClr val="FFFFFF"/>
                </a:solidFill>
              </a:rPr>
              <a:t>Israel occupies until the year 2000 a « security strip » along the Southern border of Lebanon, in Lebanese territory.</a:t>
            </a:r>
            <a:endParaRPr lang="it-IT" altLang="it-CH" sz="1200" b="1">
              <a:solidFill>
                <a:srgbClr val="FFFFFF"/>
              </a:solidFill>
            </a:endParaRPr>
          </a:p>
        </p:txBody>
      </p:sp>
      <p:sp>
        <p:nvSpPr>
          <p:cNvPr id="192520" name="Text Box 7">
            <a:extLst>
              <a:ext uri="{FF2B5EF4-FFF2-40B4-BE49-F238E27FC236}">
                <a16:creationId xmlns:a16="http://schemas.microsoft.com/office/drawing/2014/main" id="{85610F5B-7A1D-E381-77AB-3EE14CCF3DCB}"/>
              </a:ext>
            </a:extLst>
          </p:cNvPr>
          <p:cNvSpPr txBox="1">
            <a:spLocks noChangeArrowheads="1"/>
          </p:cNvSpPr>
          <p:nvPr/>
        </p:nvSpPr>
        <p:spPr bwMode="auto">
          <a:xfrm>
            <a:off x="2484438" y="4221163"/>
            <a:ext cx="1295400"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Y.Arafat on the way to Tunis</a:t>
            </a:r>
            <a:endParaRPr lang="it-IT" altLang="it-CH" sz="1000" b="1" kern="0">
              <a:solidFill>
                <a:srgbClr val="FFFFFF"/>
              </a:solidFill>
            </a:endParaRPr>
          </a:p>
        </p:txBody>
      </p:sp>
      <p:sp>
        <p:nvSpPr>
          <p:cNvPr id="192521" name="Text Box 8">
            <a:extLst>
              <a:ext uri="{FF2B5EF4-FFF2-40B4-BE49-F238E27FC236}">
                <a16:creationId xmlns:a16="http://schemas.microsoft.com/office/drawing/2014/main" id="{0A15F058-FDFF-2BA8-4327-D32EC1718A1B}"/>
              </a:ext>
            </a:extLst>
          </p:cNvPr>
          <p:cNvSpPr txBox="1">
            <a:spLocks noChangeArrowheads="1"/>
          </p:cNvSpPr>
          <p:nvPr/>
        </p:nvSpPr>
        <p:spPr bwMode="auto">
          <a:xfrm>
            <a:off x="4779963" y="2336800"/>
            <a:ext cx="936625" cy="82232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err="1">
                <a:solidFill>
                  <a:srgbClr val="FFFFFF"/>
                </a:solidFill>
              </a:rPr>
              <a:t>M.Begin</a:t>
            </a:r>
            <a:r>
              <a:rPr lang="fr-CH" altLang="it-CH" sz="1200" b="1" kern="0" dirty="0">
                <a:solidFill>
                  <a:srgbClr val="FFFFFF"/>
                </a:solidFill>
              </a:rPr>
              <a:t>            Prime </a:t>
            </a:r>
            <a:r>
              <a:rPr lang="fr-CH" altLang="it-CH" sz="1200" b="1" kern="0" dirty="0" err="1">
                <a:solidFill>
                  <a:srgbClr val="FFFFFF"/>
                </a:solidFill>
              </a:rPr>
              <a:t>Minister</a:t>
            </a:r>
            <a:r>
              <a:rPr lang="fr-CH" altLang="it-CH" sz="1200" b="1" kern="0" dirty="0">
                <a:solidFill>
                  <a:srgbClr val="FFFFFF"/>
                </a:solidFill>
              </a:rPr>
              <a:t>        of Israel</a:t>
            </a:r>
            <a:endParaRPr lang="it-IT" altLang="it-CH" sz="1200" b="1" kern="0" dirty="0">
              <a:solidFill>
                <a:srgbClr val="FFFFFF"/>
              </a:solidFill>
            </a:endParaRPr>
          </a:p>
        </p:txBody>
      </p:sp>
      <p:pic>
        <p:nvPicPr>
          <p:cNvPr id="456711" name="Picture 16">
            <a:extLst>
              <a:ext uri="{FF2B5EF4-FFF2-40B4-BE49-F238E27FC236}">
                <a16:creationId xmlns:a16="http://schemas.microsoft.com/office/drawing/2014/main" id="{DF5AC151-1AAD-48AC-2742-A24492DCE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2" name="Picture 17">
            <a:extLst>
              <a:ext uri="{FF2B5EF4-FFF2-40B4-BE49-F238E27FC236}">
                <a16:creationId xmlns:a16="http://schemas.microsoft.com/office/drawing/2014/main" id="{6FC1A0F6-ABB9-C2CF-3F75-1DCD63C165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13" name="Picture 18">
            <a:extLst>
              <a:ext uri="{FF2B5EF4-FFF2-40B4-BE49-F238E27FC236}">
                <a16:creationId xmlns:a16="http://schemas.microsoft.com/office/drawing/2014/main" id="{B0ABE2AF-6A93-1AE8-D894-EDD734766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7238" y="3424238"/>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27" name="Picture 19">
            <a:extLst>
              <a:ext uri="{FF2B5EF4-FFF2-40B4-BE49-F238E27FC236}">
                <a16:creationId xmlns:a16="http://schemas.microsoft.com/office/drawing/2014/main" id="{47F924A4-2B19-0F8B-8678-4BBABE510585}"/>
              </a:ext>
            </a:extLst>
          </p:cNvPr>
          <p:cNvPicPr>
            <a:picLocks noChangeAspect="1" noChangeArrowheads="1"/>
          </p:cNvPicPr>
          <p:nvPr/>
        </p:nvPicPr>
        <p:blipFill>
          <a:blip r:embed="rId5"/>
          <a:srcRect/>
          <a:stretch>
            <a:fillRect/>
          </a:stretch>
        </p:blipFill>
        <p:spPr bwMode="auto">
          <a:xfrm>
            <a:off x="5867400" y="4652963"/>
            <a:ext cx="3168650"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6715" name="Rectangle 4">
            <a:extLst>
              <a:ext uri="{FF2B5EF4-FFF2-40B4-BE49-F238E27FC236}">
                <a16:creationId xmlns:a16="http://schemas.microsoft.com/office/drawing/2014/main" id="{915A7F89-E354-1FF5-3A6D-4361B054E606}"/>
              </a:ext>
            </a:extLst>
          </p:cNvPr>
          <p:cNvSpPr>
            <a:spLocks noChangeArrowheads="1"/>
          </p:cNvSpPr>
          <p:nvPr/>
        </p:nvSpPr>
        <p:spPr bwMode="auto">
          <a:xfrm>
            <a:off x="4584700" y="4937125"/>
            <a:ext cx="12239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a:solidFill>
                  <a:srgbClr val="FFFFFF"/>
                </a:solidFill>
              </a:rPr>
              <a:t>1982 – 1985</a:t>
            </a:r>
          </a:p>
          <a:p>
            <a:pPr algn="r" eaLnBrk="1" hangingPunct="1">
              <a:spcBef>
                <a:spcPct val="0"/>
              </a:spcBef>
              <a:buFontTx/>
              <a:buNone/>
            </a:pPr>
            <a:r>
              <a:rPr lang="fr-CH" altLang="it-CH" sz="1200" b="1">
                <a:solidFill>
                  <a:srgbClr val="FFFFFF"/>
                </a:solidFill>
              </a:rPr>
              <a:t>In Beirut the </a:t>
            </a:r>
            <a:r>
              <a:rPr lang="en-GB" altLang="it-CH" sz="1200" b="1">
                <a:solidFill>
                  <a:srgbClr val="FFFFFF"/>
                </a:solidFill>
              </a:rPr>
              <a:t>Israeli</a:t>
            </a:r>
            <a:r>
              <a:rPr lang="fr-CH" altLang="it-CH" sz="1200" b="1">
                <a:solidFill>
                  <a:srgbClr val="FFFFFF"/>
                </a:solidFill>
              </a:rPr>
              <a:t> forces  </a:t>
            </a:r>
            <a:r>
              <a:rPr lang="en-GB" altLang="it-CH" sz="1200" b="1">
                <a:solidFill>
                  <a:srgbClr val="FFFFFF"/>
                </a:solidFill>
              </a:rPr>
              <a:t>systematically</a:t>
            </a:r>
            <a:r>
              <a:rPr lang="fr-CH" altLang="it-CH" sz="1200" b="1">
                <a:solidFill>
                  <a:srgbClr val="FFFFFF"/>
                </a:solidFill>
              </a:rPr>
              <a:t> </a:t>
            </a:r>
            <a:r>
              <a:rPr lang="en-GB" altLang="it-CH" sz="1200" b="1">
                <a:solidFill>
                  <a:srgbClr val="FFFFFF"/>
                </a:solidFill>
              </a:rPr>
              <a:t>bomb</a:t>
            </a:r>
            <a:r>
              <a:rPr lang="fr-CH" altLang="it-CH" sz="1200" b="1">
                <a:solidFill>
                  <a:srgbClr val="FFFFFF"/>
                </a:solidFill>
              </a:rPr>
              <a:t> the areas </a:t>
            </a:r>
            <a:r>
              <a:rPr lang="en-GB" altLang="it-CH" sz="1200" b="1">
                <a:solidFill>
                  <a:srgbClr val="FFFFFF"/>
                </a:solidFill>
              </a:rPr>
              <a:t>inhabited</a:t>
            </a:r>
            <a:r>
              <a:rPr lang="fr-CH" altLang="it-CH" sz="1200" b="1">
                <a:solidFill>
                  <a:srgbClr val="FFFFFF"/>
                </a:solidFill>
              </a:rPr>
              <a:t> by </a:t>
            </a:r>
            <a:r>
              <a:rPr lang="en-GB" altLang="it-CH" sz="1200" b="1">
                <a:solidFill>
                  <a:srgbClr val="FFFFFF"/>
                </a:solidFill>
              </a:rPr>
              <a:t>Palestinian</a:t>
            </a:r>
            <a:r>
              <a:rPr lang="fr-CH" altLang="it-CH" sz="1200" b="1">
                <a:solidFill>
                  <a:srgbClr val="FFFFFF"/>
                </a:solidFill>
              </a:rPr>
              <a:t> refugees</a:t>
            </a:r>
            <a:endParaRPr lang="it-IT" altLang="it-CH" sz="1200" b="1">
              <a:solidFill>
                <a:srgbClr val="FFFFFF"/>
              </a:solidFill>
            </a:endParaRPr>
          </a:p>
        </p:txBody>
      </p:sp>
      <p:sp>
        <p:nvSpPr>
          <p:cNvPr id="21" name="Rettangolo 20">
            <a:extLst>
              <a:ext uri="{FF2B5EF4-FFF2-40B4-BE49-F238E27FC236}">
                <a16:creationId xmlns:a16="http://schemas.microsoft.com/office/drawing/2014/main" id="{B9627957-2892-15F4-2935-61CE8CAAFE2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CasellaDiTesto 21">
            <a:extLst>
              <a:ext uri="{FF2B5EF4-FFF2-40B4-BE49-F238E27FC236}">
                <a16:creationId xmlns:a16="http://schemas.microsoft.com/office/drawing/2014/main" id="{1F67B15A-D446-8DFC-ED3A-9A144199378D}"/>
              </a:ext>
            </a:extLst>
          </p:cNvPr>
          <p:cNvSpPr txBox="1"/>
          <p:nvPr/>
        </p:nvSpPr>
        <p:spPr>
          <a:xfrm>
            <a:off x="5815013" y="2044700"/>
            <a:ext cx="2913062" cy="646113"/>
          </a:xfrm>
          <a:prstGeom prst="rect">
            <a:avLst/>
          </a:prstGeom>
          <a:solidFill>
            <a:srgbClr val="FFFF00"/>
          </a:solidFill>
          <a:ln>
            <a:solidFill>
              <a:schemeClr val="accent4">
                <a:lumMod val="10000"/>
              </a:schemeClr>
            </a:solidFill>
          </a:ln>
        </p:spPr>
        <p:txBody>
          <a:bodyPr>
            <a:spAutoFit/>
          </a:bodyPr>
          <a:lstStyle/>
          <a:p>
            <a:pPr algn="ctr">
              <a:defRPr/>
            </a:pPr>
            <a:r>
              <a:rPr lang="en-US" b="1" dirty="0">
                <a:solidFill>
                  <a:schemeClr val="accent4">
                    <a:lumMod val="10000"/>
                  </a:schemeClr>
                </a:solidFill>
              </a:rPr>
              <a:t>1982 - 1985                        Israel invades Lebanon</a:t>
            </a:r>
          </a:p>
        </p:txBody>
      </p:sp>
      <p:pic>
        <p:nvPicPr>
          <p:cNvPr id="23" name="Picture 10" descr="truppe del sud lbano alleate di israele">
            <a:extLst>
              <a:ext uri="{FF2B5EF4-FFF2-40B4-BE49-F238E27FC236}">
                <a16:creationId xmlns:a16="http://schemas.microsoft.com/office/drawing/2014/main" id="{AB2BFC36-751B-65AB-4467-96691D3605EB}"/>
              </a:ext>
            </a:extLst>
          </p:cNvPr>
          <p:cNvPicPr>
            <a:picLocks noChangeAspect="1" noChangeArrowheads="1"/>
          </p:cNvPicPr>
          <p:nvPr/>
        </p:nvPicPr>
        <p:blipFill>
          <a:blip r:embed="rId6"/>
          <a:srcRect/>
          <a:stretch>
            <a:fillRect/>
          </a:stretch>
        </p:blipFill>
        <p:spPr bwMode="auto">
          <a:xfrm>
            <a:off x="5210175" y="152400"/>
            <a:ext cx="1284288"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 name="Picture 12" descr="libano invasione ">
            <a:extLst>
              <a:ext uri="{FF2B5EF4-FFF2-40B4-BE49-F238E27FC236}">
                <a16:creationId xmlns:a16="http://schemas.microsoft.com/office/drawing/2014/main" id="{4B8978B4-B359-A6E1-6ACB-A84692874CCF}"/>
              </a:ext>
            </a:extLst>
          </p:cNvPr>
          <p:cNvPicPr>
            <a:picLocks noChangeAspect="1" noChangeArrowheads="1"/>
          </p:cNvPicPr>
          <p:nvPr/>
        </p:nvPicPr>
        <p:blipFill>
          <a:blip r:embed="rId7"/>
          <a:srcRect/>
          <a:stretch>
            <a:fillRect/>
          </a:stretch>
        </p:blipFill>
        <p:spPr bwMode="auto">
          <a:xfrm>
            <a:off x="6623050" y="152400"/>
            <a:ext cx="2392363" cy="1539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 name="Picture 11" descr="sharon durante guerra in libano">
            <a:extLst>
              <a:ext uri="{FF2B5EF4-FFF2-40B4-BE49-F238E27FC236}">
                <a16:creationId xmlns:a16="http://schemas.microsoft.com/office/drawing/2014/main" id="{7FCEE28A-0318-F72F-44C9-663DD6FB2ACB}"/>
              </a:ext>
            </a:extLst>
          </p:cNvPr>
          <p:cNvPicPr>
            <a:picLocks noChangeAspect="1" noChangeArrowheads="1"/>
          </p:cNvPicPr>
          <p:nvPr/>
        </p:nvPicPr>
        <p:blipFill>
          <a:blip r:embed="rId8"/>
          <a:srcRect/>
          <a:stretch>
            <a:fillRect/>
          </a:stretch>
        </p:blipFill>
        <p:spPr bwMode="auto">
          <a:xfrm>
            <a:off x="3803650" y="3573463"/>
            <a:ext cx="1582738" cy="1066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 name="Picture 15" descr="Arafat lascia il Libano">
            <a:extLst>
              <a:ext uri="{FF2B5EF4-FFF2-40B4-BE49-F238E27FC236}">
                <a16:creationId xmlns:a16="http://schemas.microsoft.com/office/drawing/2014/main" id="{67055C71-6F65-6E5D-836C-524B5CE058C6}"/>
              </a:ext>
            </a:extLst>
          </p:cNvPr>
          <p:cNvPicPr>
            <a:picLocks noChangeAspect="1" noChangeArrowheads="1"/>
          </p:cNvPicPr>
          <p:nvPr/>
        </p:nvPicPr>
        <p:blipFill>
          <a:blip r:embed="rId9"/>
          <a:srcRect/>
          <a:stretch>
            <a:fillRect/>
          </a:stretch>
        </p:blipFill>
        <p:spPr bwMode="auto">
          <a:xfrm>
            <a:off x="173038" y="4778375"/>
            <a:ext cx="2436812" cy="1936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6722" name="Picture 3" descr="Libano 1983">
            <a:extLst>
              <a:ext uri="{FF2B5EF4-FFF2-40B4-BE49-F238E27FC236}">
                <a16:creationId xmlns:a16="http://schemas.microsoft.com/office/drawing/2014/main" id="{94C5DD24-51C6-A531-BAB5-2AA4303A5C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23" name="Text Box 4">
            <a:extLst>
              <a:ext uri="{FF2B5EF4-FFF2-40B4-BE49-F238E27FC236}">
                <a16:creationId xmlns:a16="http://schemas.microsoft.com/office/drawing/2014/main" id="{A23E0B77-CF0B-8354-B84E-839CD2966CDA}"/>
              </a:ext>
            </a:extLst>
          </p:cNvPr>
          <p:cNvSpPr txBox="1">
            <a:spLocks noChangeArrowheads="1"/>
          </p:cNvSpPr>
          <p:nvPr/>
        </p:nvSpPr>
        <p:spPr bwMode="auto">
          <a:xfrm>
            <a:off x="2266950" y="1289050"/>
            <a:ext cx="673100"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Syrian Army</a:t>
            </a:r>
            <a:endParaRPr lang="it-IT" altLang="it-CH" sz="1200" b="1">
              <a:solidFill>
                <a:srgbClr val="000000"/>
              </a:solidFill>
            </a:endParaRPr>
          </a:p>
        </p:txBody>
      </p:sp>
      <p:sp>
        <p:nvSpPr>
          <p:cNvPr id="456724" name="Text Box 5">
            <a:extLst>
              <a:ext uri="{FF2B5EF4-FFF2-40B4-BE49-F238E27FC236}">
                <a16:creationId xmlns:a16="http://schemas.microsoft.com/office/drawing/2014/main" id="{13FD3F4A-D9DA-A75B-37D1-DD0E8A4FC30C}"/>
              </a:ext>
            </a:extLst>
          </p:cNvPr>
          <p:cNvSpPr txBox="1">
            <a:spLocks noChangeArrowheads="1"/>
          </p:cNvSpPr>
          <p:nvPr/>
        </p:nvSpPr>
        <p:spPr bwMode="auto">
          <a:xfrm>
            <a:off x="1042988" y="3097213"/>
            <a:ext cx="1008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Israel Army</a:t>
            </a:r>
            <a:endParaRPr lang="it-IT" altLang="it-CH" sz="1200" b="1">
              <a:solidFill>
                <a:srgbClr val="000000"/>
              </a:solidFill>
            </a:endParaRPr>
          </a:p>
        </p:txBody>
      </p:sp>
      <p:sp>
        <p:nvSpPr>
          <p:cNvPr id="456725" name="Text Box 7">
            <a:extLst>
              <a:ext uri="{FF2B5EF4-FFF2-40B4-BE49-F238E27FC236}">
                <a16:creationId xmlns:a16="http://schemas.microsoft.com/office/drawing/2014/main" id="{CFC91575-02B3-4E63-EC92-D540A65A2F13}"/>
              </a:ext>
            </a:extLst>
          </p:cNvPr>
          <p:cNvSpPr txBox="1">
            <a:spLocks noChangeArrowheads="1"/>
          </p:cNvSpPr>
          <p:nvPr/>
        </p:nvSpPr>
        <p:spPr bwMode="auto">
          <a:xfrm>
            <a:off x="368300" y="127635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Christian Lebanese militias</a:t>
            </a:r>
            <a:endParaRPr lang="it-IT" altLang="it-CH" sz="1200" b="1">
              <a:solidFill>
                <a:srgbClr val="000000"/>
              </a:solidFill>
            </a:endParaRPr>
          </a:p>
        </p:txBody>
      </p:sp>
      <p:sp>
        <p:nvSpPr>
          <p:cNvPr id="456726" name="Text Box 11">
            <a:extLst>
              <a:ext uri="{FF2B5EF4-FFF2-40B4-BE49-F238E27FC236}">
                <a16:creationId xmlns:a16="http://schemas.microsoft.com/office/drawing/2014/main" id="{68C9620C-C54F-76FF-5F57-39849310250A}"/>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56727" name="Text Box 12">
            <a:extLst>
              <a:ext uri="{FF2B5EF4-FFF2-40B4-BE49-F238E27FC236}">
                <a16:creationId xmlns:a16="http://schemas.microsoft.com/office/drawing/2014/main" id="{CE5E7D03-907F-2057-AA4A-2033A68B429C}"/>
              </a:ext>
            </a:extLst>
          </p:cNvPr>
          <p:cNvSpPr txBox="1">
            <a:spLocks noChangeArrowheads="1"/>
          </p:cNvSpPr>
          <p:nvPr/>
        </p:nvSpPr>
        <p:spPr bwMode="auto">
          <a:xfrm>
            <a:off x="2195513" y="3881438"/>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000000"/>
                </a:solidFill>
              </a:rPr>
              <a:t>Christian militias under Israel's control (security strip)</a:t>
            </a:r>
            <a:endParaRPr lang="it-IT" altLang="it-CH" sz="1000" b="1">
              <a:solidFill>
                <a:srgbClr val="FFFFFF"/>
              </a:solidFill>
            </a:endParaRPr>
          </a:p>
        </p:txBody>
      </p:sp>
      <p:sp>
        <p:nvSpPr>
          <p:cNvPr id="456728" name="Text Box 18">
            <a:extLst>
              <a:ext uri="{FF2B5EF4-FFF2-40B4-BE49-F238E27FC236}">
                <a16:creationId xmlns:a16="http://schemas.microsoft.com/office/drawing/2014/main" id="{712A7F7E-D54E-93F5-0E4C-30FD28475D28}"/>
              </a:ext>
            </a:extLst>
          </p:cNvPr>
          <p:cNvSpPr txBox="1">
            <a:spLocks noChangeArrowheads="1"/>
          </p:cNvSpPr>
          <p:nvPr/>
        </p:nvSpPr>
        <p:spPr bwMode="auto">
          <a:xfrm>
            <a:off x="276225" y="282575"/>
            <a:ext cx="134302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Situation 1983</a:t>
            </a:r>
            <a:endParaRPr lang="it-IT" altLang="it-CH" sz="2000" b="1">
              <a:solidFill>
                <a:srgbClr val="000000"/>
              </a:solidFill>
            </a:endParaRPr>
          </a:p>
        </p:txBody>
      </p:sp>
      <p:pic>
        <p:nvPicPr>
          <p:cNvPr id="456729" name="Picture 19" descr="Syria">
            <a:extLst>
              <a:ext uri="{FF2B5EF4-FFF2-40B4-BE49-F238E27FC236}">
                <a16:creationId xmlns:a16="http://schemas.microsoft.com/office/drawing/2014/main" id="{74D041C8-DF3B-84A7-5267-BBC8310577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30" name="Line 22">
            <a:extLst>
              <a:ext uri="{FF2B5EF4-FFF2-40B4-BE49-F238E27FC236}">
                <a16:creationId xmlns:a16="http://schemas.microsoft.com/office/drawing/2014/main" id="{F15838A5-5E0D-3F53-5BF3-E2FBE4E5BD39}"/>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56731" name="Picture 26" descr="bandiera israeliana 2 jpg">
            <a:extLst>
              <a:ext uri="{FF2B5EF4-FFF2-40B4-BE49-F238E27FC236}">
                <a16:creationId xmlns:a16="http://schemas.microsoft.com/office/drawing/2014/main" id="{5124DB01-C1FF-ACF9-16B3-9E789C5DE46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6732" name="Line 22">
            <a:extLst>
              <a:ext uri="{FF2B5EF4-FFF2-40B4-BE49-F238E27FC236}">
                <a16:creationId xmlns:a16="http://schemas.microsoft.com/office/drawing/2014/main" id="{2AE07BE3-3DE6-FAD5-E55C-4E32E281DEDA}"/>
              </a:ext>
            </a:extLst>
          </p:cNvPr>
          <p:cNvSpPr>
            <a:spLocks noChangeShapeType="1"/>
          </p:cNvSpPr>
          <p:nvPr/>
        </p:nvSpPr>
        <p:spPr bwMode="auto">
          <a:xfrm>
            <a:off x="1117600" y="1803400"/>
            <a:ext cx="698500" cy="1555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56733" name="CasellaDiTesto 2">
            <a:extLst>
              <a:ext uri="{FF2B5EF4-FFF2-40B4-BE49-F238E27FC236}">
                <a16:creationId xmlns:a16="http://schemas.microsoft.com/office/drawing/2014/main" id="{8EED39A6-5E4C-B5C3-F3E6-C3B2B68E456F}"/>
              </a:ext>
            </a:extLst>
          </p:cNvPr>
          <p:cNvSpPr txBox="1">
            <a:spLocks noChangeArrowheads="1"/>
          </p:cNvSpPr>
          <p:nvPr/>
        </p:nvSpPr>
        <p:spPr bwMode="auto">
          <a:xfrm>
            <a:off x="779463" y="3924300"/>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UN</a:t>
            </a:r>
          </a:p>
        </p:txBody>
      </p:sp>
      <p:pic>
        <p:nvPicPr>
          <p:cNvPr id="39" name="Picture 6" descr="mbegin">
            <a:extLst>
              <a:ext uri="{FF2B5EF4-FFF2-40B4-BE49-F238E27FC236}">
                <a16:creationId xmlns:a16="http://schemas.microsoft.com/office/drawing/2014/main" id="{3D570B13-64ED-C222-0D29-36C393465582}"/>
              </a:ext>
            </a:extLst>
          </p:cNvPr>
          <p:cNvPicPr>
            <a:picLocks noChangeAspect="1" noChangeArrowheads="1"/>
          </p:cNvPicPr>
          <p:nvPr/>
        </p:nvPicPr>
        <p:blipFill>
          <a:blip r:embed="rId13"/>
          <a:srcRect/>
          <a:stretch>
            <a:fillRect/>
          </a:stretch>
        </p:blipFill>
        <p:spPr bwMode="auto">
          <a:xfrm>
            <a:off x="3790950" y="2265363"/>
            <a:ext cx="935038" cy="935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92522" name="Text Box 9">
            <a:extLst>
              <a:ext uri="{FF2B5EF4-FFF2-40B4-BE49-F238E27FC236}">
                <a16:creationId xmlns:a16="http://schemas.microsoft.com/office/drawing/2014/main" id="{2E1315CD-BE3D-0337-20C9-1F7524C15AA2}"/>
              </a:ext>
            </a:extLst>
          </p:cNvPr>
          <p:cNvSpPr txBox="1">
            <a:spLocks noChangeArrowheads="1"/>
          </p:cNvSpPr>
          <p:nvPr/>
        </p:nvSpPr>
        <p:spPr bwMode="auto">
          <a:xfrm>
            <a:off x="3732213" y="4675188"/>
            <a:ext cx="896937" cy="830262"/>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err="1">
                <a:solidFill>
                  <a:srgbClr val="FFFFFF"/>
                </a:solidFill>
              </a:rPr>
              <a:t>A.Sharon</a:t>
            </a:r>
            <a:r>
              <a:rPr lang="fr-CH" altLang="it-CH" sz="1200" b="1" kern="0" dirty="0">
                <a:solidFill>
                  <a:srgbClr val="FFFFFF"/>
                </a:solidFill>
              </a:rPr>
              <a:t> </a:t>
            </a:r>
            <a:r>
              <a:rPr lang="fr-CH" altLang="it-CH" sz="1200" b="1" kern="0" dirty="0" err="1">
                <a:solidFill>
                  <a:srgbClr val="FFFFFF"/>
                </a:solidFill>
              </a:rPr>
              <a:t>Defense</a:t>
            </a:r>
            <a:r>
              <a:rPr lang="fr-CH" altLang="it-CH" sz="1200" b="1" kern="0" dirty="0">
                <a:solidFill>
                  <a:srgbClr val="FFFFFF"/>
                </a:solidFill>
              </a:rPr>
              <a:t> </a:t>
            </a:r>
            <a:r>
              <a:rPr lang="fr-CH" altLang="it-CH" sz="1200" b="1" kern="0" dirty="0" err="1">
                <a:solidFill>
                  <a:srgbClr val="FFFFFF"/>
                </a:solidFill>
              </a:rPr>
              <a:t>Minister</a:t>
            </a:r>
            <a:r>
              <a:rPr lang="fr-CH" altLang="it-CH" sz="1200" b="1" kern="0" dirty="0">
                <a:solidFill>
                  <a:srgbClr val="FFFFFF"/>
                </a:solidFill>
              </a:rPr>
              <a:t>   of Israel</a:t>
            </a:r>
            <a:endParaRPr lang="it-IT" altLang="it-CH" sz="1200" b="1" kern="0" dirty="0">
              <a:solidFill>
                <a:srgbClr val="FFFFFF"/>
              </a:solidFill>
            </a:endParaRPr>
          </a:p>
        </p:txBody>
      </p:sp>
      <p:sp>
        <p:nvSpPr>
          <p:cNvPr id="192526" name="Text Box 13">
            <a:extLst>
              <a:ext uri="{FF2B5EF4-FFF2-40B4-BE49-F238E27FC236}">
                <a16:creationId xmlns:a16="http://schemas.microsoft.com/office/drawing/2014/main" id="{30863C10-6197-0A85-159A-8F62FBB33755}"/>
              </a:ext>
            </a:extLst>
          </p:cNvPr>
          <p:cNvSpPr txBox="1">
            <a:spLocks noChangeArrowheads="1"/>
          </p:cNvSpPr>
          <p:nvPr/>
        </p:nvSpPr>
        <p:spPr bwMode="auto">
          <a:xfrm>
            <a:off x="2673350" y="4949825"/>
            <a:ext cx="1008063" cy="17541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dirty="0">
                <a:solidFill>
                  <a:srgbClr val="FFFFFF"/>
                </a:solidFill>
              </a:rPr>
              <a:t>1982  Yasser Arafat      and PLO </a:t>
            </a:r>
            <a:r>
              <a:rPr lang="fr-CH" altLang="it-CH" sz="1200" b="1" kern="0" dirty="0" err="1">
                <a:solidFill>
                  <a:srgbClr val="FFFFFF"/>
                </a:solidFill>
              </a:rPr>
              <a:t>militiamen</a:t>
            </a:r>
            <a:r>
              <a:rPr lang="fr-CH" altLang="it-CH" sz="1200" b="1" kern="0" dirty="0">
                <a:solidFill>
                  <a:srgbClr val="FFFFFF"/>
                </a:solidFill>
              </a:rPr>
              <a:t> </a:t>
            </a:r>
            <a:r>
              <a:rPr lang="fr-CH" altLang="it-CH" sz="1200" b="1" kern="0" dirty="0" err="1">
                <a:solidFill>
                  <a:srgbClr val="FFFFFF"/>
                </a:solidFill>
              </a:rPr>
              <a:t>leave</a:t>
            </a:r>
            <a:r>
              <a:rPr lang="fr-CH" altLang="it-CH" sz="1200" b="1" kern="0" dirty="0">
                <a:solidFill>
                  <a:srgbClr val="FFFFFF"/>
                </a:solidFill>
              </a:rPr>
              <a:t> Lebanon direction Tunis.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9" name="Picture 2" descr="sabra chatila 2">
            <a:extLst>
              <a:ext uri="{FF2B5EF4-FFF2-40B4-BE49-F238E27FC236}">
                <a16:creationId xmlns:a16="http://schemas.microsoft.com/office/drawing/2014/main" id="{5853109F-6E78-E00F-1D23-6F85D97B0A4B}"/>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77860" name="Picture 3" descr="sabra chatila 20001">
            <a:extLst>
              <a:ext uri="{FF2B5EF4-FFF2-40B4-BE49-F238E27FC236}">
                <a16:creationId xmlns:a16="http://schemas.microsoft.com/office/drawing/2014/main" id="{D9F30B36-9722-B379-D63B-8C00C15769CD}"/>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8756" name="Text Box 5">
            <a:extLst>
              <a:ext uri="{FF2B5EF4-FFF2-40B4-BE49-F238E27FC236}">
                <a16:creationId xmlns:a16="http://schemas.microsoft.com/office/drawing/2014/main" id="{9F72539C-E477-9826-F64C-3F360004AD3D}"/>
              </a:ext>
            </a:extLst>
          </p:cNvPr>
          <p:cNvSpPr txBox="1">
            <a:spLocks noChangeArrowheads="1"/>
          </p:cNvSpPr>
          <p:nvPr/>
        </p:nvSpPr>
        <p:spPr bwMode="auto">
          <a:xfrm>
            <a:off x="5940425" y="2044700"/>
            <a:ext cx="26638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From 16 to 18 September, under the supervision of the Israeli army, the Christian militias massacre d approximately 3500 Palestinian civilians. Ariel Sharon Israeli Defense Minister is held responsible for this massacre.</a:t>
            </a:r>
            <a:r>
              <a:rPr lang="en-US" altLang="it-CH" sz="1200">
                <a:solidFill>
                  <a:srgbClr val="FFFFFF"/>
                </a:solidFill>
              </a:rPr>
              <a:t> </a:t>
            </a:r>
            <a:endParaRPr lang="it-IT" altLang="it-CH" sz="1200">
              <a:solidFill>
                <a:srgbClr val="FFFFFF"/>
              </a:solidFill>
            </a:endParaRPr>
          </a:p>
        </p:txBody>
      </p:sp>
      <p:sp>
        <p:nvSpPr>
          <p:cNvPr id="458757" name="CasellaDiTesto 1">
            <a:extLst>
              <a:ext uri="{FF2B5EF4-FFF2-40B4-BE49-F238E27FC236}">
                <a16:creationId xmlns:a16="http://schemas.microsoft.com/office/drawing/2014/main" id="{B12775A7-DD19-DB69-F59E-834CDBA85B8A}"/>
              </a:ext>
            </a:extLst>
          </p:cNvPr>
          <p:cNvSpPr txBox="1">
            <a:spLocks noChangeArrowheads="1"/>
          </p:cNvSpPr>
          <p:nvPr/>
        </p:nvSpPr>
        <p:spPr bwMode="auto">
          <a:xfrm>
            <a:off x="5940425" y="3549650"/>
            <a:ext cx="2952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http://en.wikipedia.org/wiki/Sabra_and_Shatila_massacre</a:t>
            </a:r>
          </a:p>
        </p:txBody>
      </p:sp>
      <p:sp>
        <p:nvSpPr>
          <p:cNvPr id="458758" name="Slide Number Placeholder 3">
            <a:extLst>
              <a:ext uri="{FF2B5EF4-FFF2-40B4-BE49-F238E27FC236}">
                <a16:creationId xmlns:a16="http://schemas.microsoft.com/office/drawing/2014/main" id="{2D699220-12F5-F294-3E1A-31527E2AF63A}"/>
              </a:ext>
            </a:extLst>
          </p:cNvPr>
          <p:cNvSpPr>
            <a:spLocks noGrp="1"/>
          </p:cNvSpPr>
          <p:nvPr>
            <p:ph type="sldNum" sz="quarter" idx="12"/>
          </p:nvPr>
        </p:nvSpPr>
        <p:spPr>
          <a:xfrm>
            <a:off x="8101013" y="58769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0F96C4-E8C0-43C6-8A3F-D18BDA76BB44}" type="slidenum">
              <a:rPr lang="it-IT" altLang="it-CH" sz="1400" b="1" smtClean="0">
                <a:solidFill>
                  <a:srgbClr val="161616"/>
                </a:solidFill>
              </a:rPr>
              <a:pPr>
                <a:spcBef>
                  <a:spcPct val="0"/>
                </a:spcBef>
                <a:buFontTx/>
                <a:buNone/>
              </a:pPr>
              <a:t>126</a:t>
            </a:fld>
            <a:endParaRPr lang="it-IT" altLang="it-CH" sz="1400" b="1">
              <a:solidFill>
                <a:srgbClr val="161616"/>
              </a:solidFill>
            </a:endParaRPr>
          </a:p>
        </p:txBody>
      </p:sp>
      <p:pic>
        <p:nvPicPr>
          <p:cNvPr id="5" name="Immagine 4">
            <a:extLst>
              <a:ext uri="{FF2B5EF4-FFF2-40B4-BE49-F238E27FC236}">
                <a16:creationId xmlns:a16="http://schemas.microsoft.com/office/drawing/2014/main" id="{4B7D1BA1-C5AB-1EEC-76B7-824663F498A3}"/>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A3496F3B-6295-2783-FCDD-455ACF02146F}"/>
              </a:ext>
            </a:extLst>
          </p:cNvPr>
          <p:cNvSpPr txBox="1"/>
          <p:nvPr/>
        </p:nvSpPr>
        <p:spPr>
          <a:xfrm>
            <a:off x="6005513" y="479425"/>
            <a:ext cx="2454275" cy="1477963"/>
          </a:xfrm>
          <a:prstGeom prst="rect">
            <a:avLst/>
          </a:prstGeom>
          <a:solidFill>
            <a:srgbClr val="FFFF00"/>
          </a:solidFill>
        </p:spPr>
        <p:txBody>
          <a:bodyPr>
            <a:spAutoFit/>
          </a:bodyPr>
          <a:lstStyle/>
          <a:p>
            <a:pPr algn="ctr">
              <a:defRPr/>
            </a:pPr>
            <a:r>
              <a:rPr lang="en-US" b="1" dirty="0">
                <a:solidFill>
                  <a:schemeClr val="accent4">
                    <a:lumMod val="10000"/>
                  </a:schemeClr>
                </a:solidFill>
              </a:rPr>
              <a:t>1982   Beirut    Massacre in the Palestinian refugee camps of Sabra and Chatila</a:t>
            </a:r>
          </a:p>
        </p:txBody>
      </p:sp>
      <p:sp>
        <p:nvSpPr>
          <p:cNvPr id="9" name="Rettangolo 8">
            <a:extLst>
              <a:ext uri="{FF2B5EF4-FFF2-40B4-BE49-F238E27FC236}">
                <a16:creationId xmlns:a16="http://schemas.microsoft.com/office/drawing/2014/main" id="{2EDB19C3-5866-03C5-FD82-0CBA3418AAB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Slide Number Placeholder 3">
            <a:extLst>
              <a:ext uri="{FF2B5EF4-FFF2-40B4-BE49-F238E27FC236}">
                <a16:creationId xmlns:a16="http://schemas.microsoft.com/office/drawing/2014/main" id="{C1E29BED-366F-5063-38C3-CB4452A8A85D}"/>
              </a:ext>
            </a:extLst>
          </p:cNvPr>
          <p:cNvSpPr>
            <a:spLocks noGrp="1"/>
          </p:cNvSpPr>
          <p:nvPr>
            <p:ph type="sldNum" sz="quarter" idx="12"/>
          </p:nvPr>
        </p:nvSpPr>
        <p:spPr>
          <a:xfrm>
            <a:off x="7667625" y="6148388"/>
            <a:ext cx="771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22B7CE-F114-4379-A9DB-938A5BC958B9}" type="slidenum">
              <a:rPr lang="it-IT" altLang="it-CH" sz="1400" b="1" smtClean="0">
                <a:solidFill>
                  <a:srgbClr val="FFFFFF"/>
                </a:solidFill>
              </a:rPr>
              <a:pPr>
                <a:spcBef>
                  <a:spcPct val="0"/>
                </a:spcBef>
                <a:buFontTx/>
                <a:buNone/>
              </a:pPr>
              <a:t>127</a:t>
            </a:fld>
            <a:endParaRPr lang="it-IT" altLang="it-CH" sz="1400" b="1">
              <a:solidFill>
                <a:srgbClr val="FFFFFF"/>
              </a:solidFill>
            </a:endParaRPr>
          </a:p>
        </p:txBody>
      </p:sp>
      <p:pic>
        <p:nvPicPr>
          <p:cNvPr id="194563" name="Picture 2" descr="accordi di Oslo">
            <a:extLst>
              <a:ext uri="{FF2B5EF4-FFF2-40B4-BE49-F238E27FC236}">
                <a16:creationId xmlns:a16="http://schemas.microsoft.com/office/drawing/2014/main" id="{56A9B2F8-0681-93E6-DA92-BD60610F2D43}"/>
              </a:ext>
            </a:extLst>
          </p:cNvPr>
          <p:cNvPicPr>
            <a:picLocks noChangeAspect="1" noChangeArrowheads="1"/>
          </p:cNvPicPr>
          <p:nvPr/>
        </p:nvPicPr>
        <p:blipFill>
          <a:blip r:embed="rId3">
            <a:lum bright="-10000" contrast="10000"/>
          </a:blip>
          <a:srcRect/>
          <a:stretch>
            <a:fillRect/>
          </a:stretch>
        </p:blipFill>
        <p:spPr bwMode="auto">
          <a:xfrm>
            <a:off x="788988" y="260350"/>
            <a:ext cx="4770437" cy="6337300"/>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56708" name="Text Box 3">
            <a:extLst>
              <a:ext uri="{FF2B5EF4-FFF2-40B4-BE49-F238E27FC236}">
                <a16:creationId xmlns:a16="http://schemas.microsoft.com/office/drawing/2014/main" id="{9D21C87B-A53B-C3FF-7DF1-B55F413BEF82}"/>
              </a:ext>
            </a:extLst>
          </p:cNvPr>
          <p:cNvSpPr txBox="1">
            <a:spLocks noChangeArrowheads="1"/>
          </p:cNvSpPr>
          <p:nvPr/>
        </p:nvSpPr>
        <p:spPr bwMode="auto">
          <a:xfrm>
            <a:off x="5889625" y="3908425"/>
            <a:ext cx="2549525" cy="16621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500" b="1" dirty="0">
                <a:solidFill>
                  <a:schemeClr val="accent4">
                    <a:lumMod val="10000"/>
                  </a:schemeClr>
                </a:solidFill>
              </a:rPr>
              <a:t>1993  </a:t>
            </a:r>
            <a:r>
              <a:rPr lang="fr-CH" altLang="it-CH" sz="2200" b="1" dirty="0">
                <a:solidFill>
                  <a:schemeClr val="accent4">
                    <a:lumMod val="10000"/>
                  </a:schemeClr>
                </a:solidFill>
              </a:rPr>
              <a:t>  </a:t>
            </a:r>
          </a:p>
          <a:p>
            <a:pPr algn="ctr" eaLnBrk="1" hangingPunct="1">
              <a:spcBef>
                <a:spcPct val="50000"/>
              </a:spcBef>
              <a:buFontTx/>
              <a:buNone/>
              <a:defRPr/>
            </a:pPr>
            <a:r>
              <a:rPr lang="fr-CH" altLang="it-CH" sz="2200" b="1" dirty="0">
                <a:solidFill>
                  <a:schemeClr val="accent4">
                    <a:lumMod val="10000"/>
                  </a:schemeClr>
                </a:solidFill>
              </a:rPr>
              <a:t>First Oslo Accord         and </a:t>
            </a:r>
            <a:r>
              <a:rPr lang="fr-CH" altLang="it-CH" sz="2200" b="1" dirty="0" err="1">
                <a:solidFill>
                  <a:schemeClr val="accent4">
                    <a:lumMod val="10000"/>
                  </a:schemeClr>
                </a:solidFill>
              </a:rPr>
              <a:t>following</a:t>
            </a:r>
            <a:r>
              <a:rPr lang="fr-CH" altLang="it-CH" sz="2200" b="1" dirty="0">
                <a:solidFill>
                  <a:schemeClr val="accent4">
                    <a:lumMod val="10000"/>
                  </a:schemeClr>
                </a:solidFill>
              </a:rPr>
              <a:t> </a:t>
            </a:r>
            <a:r>
              <a:rPr lang="fr-CH" altLang="it-CH" sz="2200" b="1" dirty="0" err="1">
                <a:solidFill>
                  <a:schemeClr val="accent4">
                    <a:lumMod val="10000"/>
                  </a:schemeClr>
                </a:solidFill>
              </a:rPr>
              <a:t>developments</a:t>
            </a:r>
            <a:endParaRPr lang="it-IT" altLang="it-CH" sz="2200" b="1" dirty="0">
              <a:solidFill>
                <a:schemeClr val="accent4">
                  <a:lumMod val="10000"/>
                </a:schemeClr>
              </a:solidFill>
            </a:endParaRPr>
          </a:p>
        </p:txBody>
      </p:sp>
      <p:sp>
        <p:nvSpPr>
          <p:cNvPr id="5" name="Rettangolo 4">
            <a:extLst>
              <a:ext uri="{FF2B5EF4-FFF2-40B4-BE49-F238E27FC236}">
                <a16:creationId xmlns:a16="http://schemas.microsoft.com/office/drawing/2014/main" id="{64DF94B2-462D-4C50-3336-8B4CF241442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3" descr="C:\Users\Enrico\Desktop\Oslo 2 jpeg.jpg">
            <a:extLst>
              <a:ext uri="{FF2B5EF4-FFF2-40B4-BE49-F238E27FC236}">
                <a16:creationId xmlns:a16="http://schemas.microsoft.com/office/drawing/2014/main" id="{0F5F66E9-D3F7-ABAE-0CD1-6C84BB9E6C65}"/>
              </a:ext>
            </a:extLst>
          </p:cNvPr>
          <p:cNvPicPr>
            <a:picLocks noChangeAspect="1" noChangeArrowheads="1"/>
          </p:cNvPicPr>
          <p:nvPr/>
        </p:nvPicPr>
        <p:blipFill>
          <a:blip r:embed="rId4"/>
          <a:srcRect/>
          <a:stretch>
            <a:fillRect/>
          </a:stretch>
        </p:blipFill>
        <p:spPr bwMode="auto">
          <a:xfrm>
            <a:off x="5953125" y="1168400"/>
            <a:ext cx="2486025" cy="1617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60807" name="Picture 7">
            <a:extLst>
              <a:ext uri="{FF2B5EF4-FFF2-40B4-BE49-F238E27FC236}">
                <a16:creationId xmlns:a16="http://schemas.microsoft.com/office/drawing/2014/main" id="{BEEA724F-24B0-F608-D26D-CB8A76DAC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9863" y="3125788"/>
            <a:ext cx="65246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08" name="Picture 8">
            <a:extLst>
              <a:ext uri="{FF2B5EF4-FFF2-40B4-BE49-F238E27FC236}">
                <a16:creationId xmlns:a16="http://schemas.microsoft.com/office/drawing/2014/main" id="{45FCF251-7B24-E1C5-AB2D-6BAA702822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125" y="3108325"/>
            <a:ext cx="660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09" name="Immagine 3">
            <a:extLst>
              <a:ext uri="{FF2B5EF4-FFF2-40B4-BE49-F238E27FC236}">
                <a16:creationId xmlns:a16="http://schemas.microsoft.com/office/drawing/2014/main" id="{55A704F2-2E30-D24A-3712-8A922407B3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805613" y="3108325"/>
            <a:ext cx="790575"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a:extLst>
              <a:ext uri="{FF2B5EF4-FFF2-40B4-BE49-F238E27FC236}">
                <a16:creationId xmlns:a16="http://schemas.microsoft.com/office/drawing/2014/main" id="{35CDFCC8-83BA-300A-702F-8BBEB8DCA643}"/>
              </a:ext>
            </a:extLst>
          </p:cNvPr>
          <p:cNvSpPr txBox="1"/>
          <p:nvPr/>
        </p:nvSpPr>
        <p:spPr>
          <a:xfrm>
            <a:off x="3779838" y="13414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1" name="CasellaDiTesto 10">
            <a:extLst>
              <a:ext uri="{FF2B5EF4-FFF2-40B4-BE49-F238E27FC236}">
                <a16:creationId xmlns:a16="http://schemas.microsoft.com/office/drawing/2014/main" id="{10DC8D52-A355-22AB-C975-B179E01A13FC}"/>
              </a:ext>
            </a:extLst>
          </p:cNvPr>
          <p:cNvSpPr txBox="1"/>
          <p:nvPr/>
        </p:nvSpPr>
        <p:spPr>
          <a:xfrm>
            <a:off x="3062288" y="118268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3" name="CasellaDiTesto 12">
            <a:extLst>
              <a:ext uri="{FF2B5EF4-FFF2-40B4-BE49-F238E27FC236}">
                <a16:creationId xmlns:a16="http://schemas.microsoft.com/office/drawing/2014/main" id="{3D02AF59-E5C3-18DC-70E8-FF50FA43E5DA}"/>
              </a:ext>
            </a:extLst>
          </p:cNvPr>
          <p:cNvSpPr txBox="1"/>
          <p:nvPr/>
        </p:nvSpPr>
        <p:spPr>
          <a:xfrm>
            <a:off x="3349625" y="3417888"/>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4" name="CasellaDiTesto 13">
            <a:extLst>
              <a:ext uri="{FF2B5EF4-FFF2-40B4-BE49-F238E27FC236}">
                <a16:creationId xmlns:a16="http://schemas.microsoft.com/office/drawing/2014/main" id="{C35FE81D-2C30-2156-DCE2-14682E318809}"/>
              </a:ext>
            </a:extLst>
          </p:cNvPr>
          <p:cNvSpPr txBox="1"/>
          <p:nvPr/>
        </p:nvSpPr>
        <p:spPr>
          <a:xfrm>
            <a:off x="3476625" y="1862138"/>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5" name="CasellaDiTesto 14">
            <a:extLst>
              <a:ext uri="{FF2B5EF4-FFF2-40B4-BE49-F238E27FC236}">
                <a16:creationId xmlns:a16="http://schemas.microsoft.com/office/drawing/2014/main" id="{2ECA9E5C-4B82-4891-3E1F-169EDAE6FC52}"/>
              </a:ext>
            </a:extLst>
          </p:cNvPr>
          <p:cNvSpPr txBox="1"/>
          <p:nvPr/>
        </p:nvSpPr>
        <p:spPr>
          <a:xfrm>
            <a:off x="4513263" y="3724275"/>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6" name="CasellaDiTesto 15">
            <a:extLst>
              <a:ext uri="{FF2B5EF4-FFF2-40B4-BE49-F238E27FC236}">
                <a16:creationId xmlns:a16="http://schemas.microsoft.com/office/drawing/2014/main" id="{A04F4268-BD97-46AD-E863-35F3F09D5730}"/>
              </a:ext>
            </a:extLst>
          </p:cNvPr>
          <p:cNvSpPr txBox="1"/>
          <p:nvPr/>
        </p:nvSpPr>
        <p:spPr>
          <a:xfrm>
            <a:off x="3267075" y="2740025"/>
            <a:ext cx="360363"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7" name="CasellaDiTesto 16">
            <a:extLst>
              <a:ext uri="{FF2B5EF4-FFF2-40B4-BE49-F238E27FC236}">
                <a16:creationId xmlns:a16="http://schemas.microsoft.com/office/drawing/2014/main" id="{4B8EF7CB-BE2D-FAE7-F37A-0D30B3DA8FC9}"/>
              </a:ext>
            </a:extLst>
          </p:cNvPr>
          <p:cNvSpPr txBox="1"/>
          <p:nvPr/>
        </p:nvSpPr>
        <p:spPr>
          <a:xfrm>
            <a:off x="2814638" y="52022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Number Placeholder 8">
            <a:extLst>
              <a:ext uri="{FF2B5EF4-FFF2-40B4-BE49-F238E27FC236}">
                <a16:creationId xmlns:a16="http://schemas.microsoft.com/office/drawing/2014/main" id="{7268D23E-5BEA-8203-F0FF-B1497F052A8A}"/>
              </a:ext>
            </a:extLst>
          </p:cNvPr>
          <p:cNvSpPr>
            <a:spLocks noGrp="1"/>
          </p:cNvSpPr>
          <p:nvPr>
            <p:ph type="sldNum" sz="quarter" idx="12"/>
          </p:nvPr>
        </p:nvSpPr>
        <p:spPr>
          <a:xfrm>
            <a:off x="7931150" y="1808163"/>
            <a:ext cx="709613" cy="36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E62465-3636-4155-A9DD-9D4B887477BA}" type="slidenum">
              <a:rPr lang="it-IT" altLang="it-CH" sz="1400" smtClean="0">
                <a:solidFill>
                  <a:srgbClr val="FFFFFF"/>
                </a:solidFill>
              </a:rPr>
              <a:pPr>
                <a:spcBef>
                  <a:spcPct val="0"/>
                </a:spcBef>
                <a:buFontTx/>
                <a:buNone/>
              </a:pPr>
              <a:t>128</a:t>
            </a:fld>
            <a:endParaRPr lang="it-IT" altLang="it-CH" sz="1400">
              <a:solidFill>
                <a:srgbClr val="FFFFFF"/>
              </a:solidFill>
            </a:endParaRPr>
          </a:p>
        </p:txBody>
      </p:sp>
      <p:pic>
        <p:nvPicPr>
          <p:cNvPr id="195588" name="Picture 3" descr="diga di adasiya dove israele preleva parte dell'acqua del fiume Yarmuch">
            <a:extLst>
              <a:ext uri="{FF2B5EF4-FFF2-40B4-BE49-F238E27FC236}">
                <a16:creationId xmlns:a16="http://schemas.microsoft.com/office/drawing/2014/main" id="{65CE3CDD-37B6-A342-9CCB-90EB86F3B71F}"/>
              </a:ext>
            </a:extLst>
          </p:cNvPr>
          <p:cNvPicPr>
            <a:picLocks noGrp="1" noChangeAspect="1" noChangeArrowheads="1"/>
          </p:cNvPicPr>
          <p:nvPr>
            <p:ph sz="quarter" idx="1"/>
          </p:nvPr>
        </p:nvPicPr>
        <p:blipFill>
          <a:blip r:embed="rId3"/>
          <a:srcRect/>
          <a:stretch>
            <a:fillRect/>
          </a:stretch>
        </p:blipFill>
        <p:spPr>
          <a:xfrm>
            <a:off x="5003800" y="3789363"/>
            <a:ext cx="3771900" cy="2778125"/>
          </a:xfrm>
          <a:ln w="38100">
            <a:solidFill>
              <a:schemeClr val="tx1"/>
            </a:solidFill>
          </a:ln>
          <a:effectLst>
            <a:outerShdw blurRad="292100" dist="139700" dir="2700000" algn="tl" rotWithShape="0">
              <a:srgbClr val="333333">
                <a:alpha val="65000"/>
              </a:srgbClr>
            </a:outerShdw>
          </a:effectLst>
        </p:spPr>
      </p:pic>
      <p:pic>
        <p:nvPicPr>
          <p:cNvPr id="195589" name="Picture 4" descr="peace 1 jordan">
            <a:extLst>
              <a:ext uri="{FF2B5EF4-FFF2-40B4-BE49-F238E27FC236}">
                <a16:creationId xmlns:a16="http://schemas.microsoft.com/office/drawing/2014/main" id="{B877F764-9D6C-B4BD-B54E-E4C8810EDFB1}"/>
              </a:ext>
            </a:extLst>
          </p:cNvPr>
          <p:cNvPicPr>
            <a:picLocks noGrp="1" noChangeAspect="1" noChangeArrowheads="1"/>
          </p:cNvPicPr>
          <p:nvPr>
            <p:ph sz="quarter" idx="3"/>
          </p:nvPr>
        </p:nvPicPr>
        <p:blipFill>
          <a:blip r:embed="rId4"/>
          <a:srcRect/>
          <a:stretch>
            <a:fillRect/>
          </a:stretch>
        </p:blipFill>
        <p:spPr>
          <a:xfrm>
            <a:off x="466725" y="3789363"/>
            <a:ext cx="4321175" cy="2776537"/>
          </a:xfrm>
          <a:ln w="38100">
            <a:solidFill>
              <a:schemeClr val="tx1"/>
            </a:solidFill>
          </a:ln>
          <a:effectLst>
            <a:outerShdw blurRad="292100" dist="139700" dir="2700000" algn="tl" rotWithShape="0">
              <a:srgbClr val="333333">
                <a:alpha val="65000"/>
              </a:srgbClr>
            </a:outerShdw>
          </a:effectLst>
        </p:spPr>
      </p:pic>
      <p:pic>
        <p:nvPicPr>
          <p:cNvPr id="195590" name="Picture 5" descr="peace jordan israel">
            <a:extLst>
              <a:ext uri="{FF2B5EF4-FFF2-40B4-BE49-F238E27FC236}">
                <a16:creationId xmlns:a16="http://schemas.microsoft.com/office/drawing/2014/main" id="{7B7C9EBB-8B71-689C-4203-AF69DA7586AC}"/>
              </a:ext>
            </a:extLst>
          </p:cNvPr>
          <p:cNvPicPr>
            <a:picLocks noGrp="1" noChangeAspect="1" noChangeArrowheads="1"/>
          </p:cNvPicPr>
          <p:nvPr>
            <p:ph sz="quarter" idx="4"/>
          </p:nvPr>
        </p:nvPicPr>
        <p:blipFill>
          <a:blip r:embed="rId5"/>
          <a:srcRect/>
          <a:stretch>
            <a:fillRect/>
          </a:stretch>
        </p:blipFill>
        <p:spPr>
          <a:xfrm>
            <a:off x="466725" y="333375"/>
            <a:ext cx="4321175" cy="3194050"/>
          </a:xfrm>
          <a:ln w="38100">
            <a:solidFill>
              <a:schemeClr val="tx1"/>
            </a:solidFill>
          </a:ln>
          <a:effectLst>
            <a:outerShdw blurRad="292100" dist="139700" dir="2700000" algn="tl" rotWithShape="0">
              <a:srgbClr val="333333">
                <a:alpha val="65000"/>
              </a:srgbClr>
            </a:outerShdw>
          </a:effectLst>
        </p:spPr>
      </p:pic>
      <p:sp>
        <p:nvSpPr>
          <p:cNvPr id="462854" name="Text Box 6">
            <a:extLst>
              <a:ext uri="{FF2B5EF4-FFF2-40B4-BE49-F238E27FC236}">
                <a16:creationId xmlns:a16="http://schemas.microsoft.com/office/drawing/2014/main" id="{EE200345-B5FB-7F3E-F071-A6771A59EF6D}"/>
              </a:ext>
            </a:extLst>
          </p:cNvPr>
          <p:cNvSpPr txBox="1">
            <a:spLocks noChangeArrowheads="1"/>
          </p:cNvSpPr>
          <p:nvPr/>
        </p:nvSpPr>
        <p:spPr bwMode="auto">
          <a:xfrm>
            <a:off x="5080000" y="3049588"/>
            <a:ext cx="2903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peace agreements made the common </a:t>
            </a:r>
            <a:r>
              <a:rPr lang="en-US" altLang="it-CH" sz="1200" b="1">
                <a:solidFill>
                  <a:srgbClr val="FFFFFF"/>
                </a:solidFill>
              </a:rPr>
              <a:t>exploitation of the water resources a</a:t>
            </a:r>
            <a:r>
              <a:rPr lang="fr-CH" altLang="it-CH" sz="1200" b="1">
                <a:solidFill>
                  <a:srgbClr val="FFFFFF"/>
                </a:solidFill>
              </a:rPr>
              <a:t>long the border possible. </a:t>
            </a:r>
            <a:endParaRPr lang="it-IT" altLang="it-CH" sz="1200" b="1">
              <a:solidFill>
                <a:srgbClr val="FFFFFF"/>
              </a:solidFill>
            </a:endParaRPr>
          </a:p>
        </p:txBody>
      </p:sp>
      <p:sp>
        <p:nvSpPr>
          <p:cNvPr id="462855" name="Text Box 7">
            <a:extLst>
              <a:ext uri="{FF2B5EF4-FFF2-40B4-BE49-F238E27FC236}">
                <a16:creationId xmlns:a16="http://schemas.microsoft.com/office/drawing/2014/main" id="{1E0C7CC7-E43A-C139-DF6D-28761F5F3A07}"/>
              </a:ext>
            </a:extLst>
          </p:cNvPr>
          <p:cNvSpPr txBox="1">
            <a:spLocks noChangeArrowheads="1"/>
          </p:cNvSpPr>
          <p:nvPr/>
        </p:nvSpPr>
        <p:spPr bwMode="auto">
          <a:xfrm>
            <a:off x="5003800" y="323850"/>
            <a:ext cx="2087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peace agreement   has been sponsored by the American president Bill Clinton</a:t>
            </a:r>
            <a:endParaRPr lang="it-IT" altLang="it-CH" sz="1200" b="1">
              <a:solidFill>
                <a:srgbClr val="FFFFFF"/>
              </a:solidFill>
            </a:endParaRPr>
          </a:p>
        </p:txBody>
      </p:sp>
      <p:sp>
        <p:nvSpPr>
          <p:cNvPr id="9" name="Rettangolo 8">
            <a:extLst>
              <a:ext uri="{FF2B5EF4-FFF2-40B4-BE49-F238E27FC236}">
                <a16:creationId xmlns:a16="http://schemas.microsoft.com/office/drawing/2014/main" id="{72D00554-851F-1E4D-BD2B-1E657D36195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2">
            <a:extLst>
              <a:ext uri="{FF2B5EF4-FFF2-40B4-BE49-F238E27FC236}">
                <a16:creationId xmlns:a16="http://schemas.microsoft.com/office/drawing/2014/main" id="{C51F1977-B317-A7DC-360B-E35008675120}"/>
              </a:ext>
            </a:extLst>
          </p:cNvPr>
          <p:cNvSpPr txBox="1">
            <a:spLocks noChangeArrowheads="1"/>
          </p:cNvSpPr>
          <p:nvPr/>
        </p:nvSpPr>
        <p:spPr bwMode="auto">
          <a:xfrm>
            <a:off x="5110163" y="1412875"/>
            <a:ext cx="2903537" cy="1158875"/>
          </a:xfrm>
          <a:prstGeom prst="rect">
            <a:avLst/>
          </a:prstGeom>
          <a:solidFill>
            <a:srgbClr val="FFFF00"/>
          </a:solidFill>
          <a:ln>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2000" b="1" kern="0" dirty="0">
                <a:solidFill>
                  <a:schemeClr val="accent4">
                    <a:lumMod val="10000"/>
                  </a:schemeClr>
                </a:solidFill>
              </a:rPr>
              <a:t>1994  </a:t>
            </a:r>
          </a:p>
          <a:p>
            <a:pPr eaLnBrk="1" hangingPunct="1">
              <a:defRPr/>
            </a:pPr>
            <a:r>
              <a:rPr lang="fr-CH" altLang="it-CH" sz="2000" b="1" kern="0" dirty="0" err="1">
                <a:solidFill>
                  <a:schemeClr val="accent4">
                    <a:lumMod val="10000"/>
                  </a:schemeClr>
                </a:solidFill>
              </a:rPr>
              <a:t>Peace</a:t>
            </a:r>
            <a:r>
              <a:rPr lang="fr-CH" altLang="it-CH" sz="2000" b="1" kern="0" dirty="0">
                <a:solidFill>
                  <a:schemeClr val="accent4">
                    <a:lumMod val="10000"/>
                  </a:schemeClr>
                </a:solidFill>
              </a:rPr>
              <a:t> </a:t>
            </a:r>
            <a:r>
              <a:rPr lang="fr-CH" altLang="it-CH" sz="2000" b="1" kern="0" dirty="0" err="1">
                <a:solidFill>
                  <a:schemeClr val="accent4">
                    <a:lumMod val="10000"/>
                  </a:schemeClr>
                </a:solidFill>
              </a:rPr>
              <a:t>between</a:t>
            </a:r>
            <a:r>
              <a:rPr lang="fr-CH" altLang="it-CH" sz="2000" b="1" kern="0" dirty="0">
                <a:solidFill>
                  <a:schemeClr val="accent4">
                    <a:lumMod val="10000"/>
                  </a:schemeClr>
                </a:solidFill>
              </a:rPr>
              <a:t>    </a:t>
            </a:r>
            <a:r>
              <a:rPr lang="fr-CH" altLang="it-CH" sz="2000" b="1" kern="0" dirty="0" err="1">
                <a:solidFill>
                  <a:schemeClr val="accent4">
                    <a:lumMod val="10000"/>
                  </a:schemeClr>
                </a:solidFill>
              </a:rPr>
              <a:t>Israel</a:t>
            </a:r>
            <a:r>
              <a:rPr lang="fr-CH" altLang="it-CH" sz="2000" b="1" kern="0" dirty="0">
                <a:solidFill>
                  <a:schemeClr val="accent4">
                    <a:lumMod val="10000"/>
                  </a:schemeClr>
                </a:solidFill>
              </a:rPr>
              <a:t> and Jordan</a:t>
            </a:r>
            <a:endParaRPr lang="it-IT" altLang="it-CH" sz="2000" b="1" kern="0" dirty="0">
              <a:solidFill>
                <a:schemeClr val="accent4">
                  <a:lumMod val="10000"/>
                </a:schemeClr>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lide Number Placeholder 3">
            <a:extLst>
              <a:ext uri="{FF2B5EF4-FFF2-40B4-BE49-F238E27FC236}">
                <a16:creationId xmlns:a16="http://schemas.microsoft.com/office/drawing/2014/main" id="{9A4A0EB6-5679-F474-C2DC-7BFB8CBC65D6}"/>
              </a:ext>
            </a:extLst>
          </p:cNvPr>
          <p:cNvSpPr>
            <a:spLocks noGrp="1"/>
          </p:cNvSpPr>
          <p:nvPr>
            <p:ph type="sldNum" sz="quarter" idx="12"/>
          </p:nvPr>
        </p:nvSpPr>
        <p:spPr>
          <a:xfrm>
            <a:off x="8364538" y="6303963"/>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36DA6FA-670B-48E5-AD72-E4F940926B1A}" type="slidenum">
              <a:rPr lang="it-IT" altLang="it-CH" sz="1400" smtClean="0">
                <a:solidFill>
                  <a:srgbClr val="FFFFFF"/>
                </a:solidFill>
              </a:rPr>
              <a:pPr>
                <a:spcBef>
                  <a:spcPct val="0"/>
                </a:spcBef>
                <a:buFontTx/>
                <a:buNone/>
              </a:pPr>
              <a:t>129</a:t>
            </a:fld>
            <a:endParaRPr lang="it-IT" altLang="it-CH" sz="1400">
              <a:solidFill>
                <a:srgbClr val="FFFFFF"/>
              </a:solidFill>
            </a:endParaRPr>
          </a:p>
        </p:txBody>
      </p:sp>
      <p:pic>
        <p:nvPicPr>
          <p:cNvPr id="196611" name="Picture 5" descr="28 sett 2000 Sharon su spianata moschee">
            <a:extLst>
              <a:ext uri="{FF2B5EF4-FFF2-40B4-BE49-F238E27FC236}">
                <a16:creationId xmlns:a16="http://schemas.microsoft.com/office/drawing/2014/main" id="{3E2943CB-544F-B4F2-AB9A-2A9342CE83D6}"/>
              </a:ext>
            </a:extLst>
          </p:cNvPr>
          <p:cNvPicPr>
            <a:picLocks noChangeAspect="1" noChangeArrowheads="1"/>
          </p:cNvPicPr>
          <p:nvPr/>
        </p:nvPicPr>
        <p:blipFill>
          <a:blip r:embed="rId3"/>
          <a:srcRect/>
          <a:stretch>
            <a:fillRect/>
          </a:stretch>
        </p:blipFill>
        <p:spPr bwMode="auto">
          <a:xfrm>
            <a:off x="179388" y="188913"/>
            <a:ext cx="4862512" cy="6480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6612" name="Picture 6" descr="Sharon su spianata moschee">
            <a:extLst>
              <a:ext uri="{FF2B5EF4-FFF2-40B4-BE49-F238E27FC236}">
                <a16:creationId xmlns:a16="http://schemas.microsoft.com/office/drawing/2014/main" id="{930BADDC-E11F-2801-FB41-BEBA8C85FFDD}"/>
              </a:ext>
            </a:extLst>
          </p:cNvPr>
          <p:cNvPicPr>
            <a:picLocks noChangeAspect="1" noChangeArrowheads="1"/>
          </p:cNvPicPr>
          <p:nvPr/>
        </p:nvPicPr>
        <p:blipFill>
          <a:blip r:embed="rId4"/>
          <a:srcRect/>
          <a:stretch>
            <a:fillRect/>
          </a:stretch>
        </p:blipFill>
        <p:spPr bwMode="auto">
          <a:xfrm>
            <a:off x="5219700" y="188913"/>
            <a:ext cx="3738563" cy="25669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64901" name="Rectangle 4">
            <a:extLst>
              <a:ext uri="{FF2B5EF4-FFF2-40B4-BE49-F238E27FC236}">
                <a16:creationId xmlns:a16="http://schemas.microsoft.com/office/drawing/2014/main" id="{DC5FE73C-4EA3-CFA7-16F0-6172D5DC23BD}"/>
              </a:ext>
            </a:extLst>
          </p:cNvPr>
          <p:cNvSpPr>
            <a:spLocks noChangeArrowheads="1"/>
          </p:cNvSpPr>
          <p:nvPr/>
        </p:nvSpPr>
        <p:spPr bwMode="auto">
          <a:xfrm>
            <a:off x="5281613" y="3783013"/>
            <a:ext cx="36004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September 28th </a:t>
            </a:r>
            <a:r>
              <a:rPr lang="en-US" altLang="it-CH" sz="1400" b="1">
                <a:solidFill>
                  <a:srgbClr val="FFFFFF"/>
                </a:solidFill>
              </a:rPr>
              <a:t>Sharon’s  provocative visit to the </a:t>
            </a:r>
            <a:r>
              <a:rPr lang="en-GB" altLang="it-CH" sz="1400" b="1">
                <a:solidFill>
                  <a:srgbClr val="FFFFFF"/>
                </a:solidFill>
              </a:rPr>
              <a:t>Haram al-Sharif, the site of the Dome of the Rock and a holy site in Islam.</a:t>
            </a:r>
            <a:endParaRPr lang="en-US" altLang="it-CH" sz="1400" b="1">
              <a:solidFill>
                <a:srgbClr val="FFFFFF"/>
              </a:solidFill>
            </a:endParaRPr>
          </a:p>
          <a:p>
            <a:pPr eaLnBrk="1" hangingPunct="1">
              <a:spcBef>
                <a:spcPct val="50000"/>
              </a:spcBef>
              <a:buFontTx/>
              <a:buNone/>
            </a:pPr>
            <a:r>
              <a:rPr lang="fr-CH" altLang="it-CH" sz="1400" b="1"/>
              <a:t>September 30th </a:t>
            </a:r>
            <a:r>
              <a:rPr lang="fr-CH" altLang="it-CH" sz="1400" b="1" u="sng"/>
              <a:t>2000</a:t>
            </a:r>
          </a:p>
          <a:p>
            <a:pPr eaLnBrk="1" hangingPunct="1">
              <a:spcBef>
                <a:spcPct val="50000"/>
              </a:spcBef>
              <a:buFontTx/>
              <a:buNone/>
            </a:pPr>
            <a:r>
              <a:rPr lang="fr-CH" altLang="it-CH" sz="1400" b="1">
                <a:solidFill>
                  <a:srgbClr val="FFFFFF"/>
                </a:solidFill>
              </a:rPr>
              <a:t>Israel represses in blood the  Palestinian protest.</a:t>
            </a:r>
          </a:p>
          <a:p>
            <a:pPr eaLnBrk="1" hangingPunct="1">
              <a:spcBef>
                <a:spcPct val="50000"/>
              </a:spcBef>
              <a:buFontTx/>
              <a:buNone/>
            </a:pPr>
            <a:r>
              <a:rPr lang="fr-CH" altLang="it-CH" sz="1400" b="1">
                <a:solidFill>
                  <a:srgbClr val="FFFFFF"/>
                </a:solidFill>
              </a:rPr>
              <a:t>It’s the start of the second Intifada :         the resistance to the Israeli occupation.                                       «The peace agreements of                  Oslo are dead»  </a:t>
            </a:r>
            <a:r>
              <a:rPr lang="fr-CH" altLang="it-CH" sz="1400">
                <a:solidFill>
                  <a:srgbClr val="FFFFFF"/>
                </a:solidFill>
              </a:rPr>
              <a:t>(Sharon said).</a:t>
            </a:r>
            <a:endParaRPr lang="it-IT" altLang="it-CH" sz="1400">
              <a:solidFill>
                <a:srgbClr val="FFFFFF"/>
              </a:solidFill>
            </a:endParaRPr>
          </a:p>
        </p:txBody>
      </p:sp>
      <p:sp>
        <p:nvSpPr>
          <p:cNvPr id="6" name="Rettangolo 5">
            <a:extLst>
              <a:ext uri="{FF2B5EF4-FFF2-40B4-BE49-F238E27FC236}">
                <a16:creationId xmlns:a16="http://schemas.microsoft.com/office/drawing/2014/main" id="{2702FCEA-E3A6-B6FD-D5AF-426B45E261B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295A66BA-86DD-ED6E-FE2D-918487595BBD}"/>
              </a:ext>
            </a:extLst>
          </p:cNvPr>
          <p:cNvSpPr txBox="1"/>
          <p:nvPr/>
        </p:nvSpPr>
        <p:spPr>
          <a:xfrm>
            <a:off x="5364163" y="3033713"/>
            <a:ext cx="3000375" cy="646112"/>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b="1" dirty="0">
                <a:solidFill>
                  <a:schemeClr val="accent4">
                    <a:lumMod val="10000"/>
                  </a:schemeClr>
                </a:solidFill>
              </a:rPr>
              <a:t>1987 - 1993  First intifada                      2000 -  Second intifada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Number Placeholder 4">
            <a:extLst>
              <a:ext uri="{FF2B5EF4-FFF2-40B4-BE49-F238E27FC236}">
                <a16:creationId xmlns:a16="http://schemas.microsoft.com/office/drawing/2014/main" id="{02C57A17-A460-BC9D-28F3-F7DCE03ACC82}"/>
              </a:ext>
            </a:extLst>
          </p:cNvPr>
          <p:cNvSpPr>
            <a:spLocks noGrp="1"/>
          </p:cNvSpPr>
          <p:nvPr>
            <p:ph type="sldNum" sz="quarter" idx="12"/>
          </p:nvPr>
        </p:nvSpPr>
        <p:spPr>
          <a:xfrm>
            <a:off x="7524750" y="5127625"/>
            <a:ext cx="100806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255547A-5C53-4DD8-8186-05B88DED008E}"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54628" name="Picture 5" descr="esodo ebrei">
            <a:extLst>
              <a:ext uri="{FF2B5EF4-FFF2-40B4-BE49-F238E27FC236}">
                <a16:creationId xmlns:a16="http://schemas.microsoft.com/office/drawing/2014/main" id="{DE2184DF-C90D-2F20-2449-E2276C66AF3C}"/>
              </a:ext>
            </a:extLst>
          </p:cNvPr>
          <p:cNvPicPr>
            <a:picLocks noGrp="1" noChangeAspect="1" noChangeArrowheads="1"/>
          </p:cNvPicPr>
          <p:nvPr>
            <p:ph/>
          </p:nvPr>
        </p:nvPicPr>
        <p:blipFill>
          <a:blip r:embed="rId3"/>
          <a:srcRect/>
          <a:stretch>
            <a:fillRect/>
          </a:stretch>
        </p:blipFill>
        <p:spPr>
          <a:xfrm>
            <a:off x="1223963" y="333375"/>
            <a:ext cx="6696075" cy="5311775"/>
          </a:xfrm>
          <a:ln w="38100">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DCFF39F-6A00-0E7C-4B9F-AACE6E0A47A5}"/>
              </a:ext>
            </a:extLst>
          </p:cNvPr>
          <p:cNvSpPr txBox="1">
            <a:spLocks noChangeArrowheads="1"/>
          </p:cNvSpPr>
          <p:nvPr/>
        </p:nvSpPr>
        <p:spPr bwMode="auto">
          <a:xfrm>
            <a:off x="1216025" y="2921000"/>
            <a:ext cx="1484313" cy="52387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400" b="1" dirty="0" err="1">
                <a:solidFill>
                  <a:schemeClr val="accent4">
                    <a:lumMod val="10000"/>
                  </a:schemeClr>
                </a:solidFill>
              </a:rPr>
              <a:t>Attention</a:t>
            </a:r>
            <a:r>
              <a:rPr lang="it-CH" altLang="it-CH" sz="1400" b="1" dirty="0">
                <a:solidFill>
                  <a:schemeClr val="accent4">
                    <a:lumMod val="10000"/>
                  </a:schemeClr>
                </a:solidFill>
              </a:rPr>
              <a:t>: </a:t>
            </a:r>
            <a:r>
              <a:rPr lang="it-CH" altLang="it-CH" sz="1400" b="1" dirty="0" err="1">
                <a:solidFill>
                  <a:schemeClr val="accent4">
                    <a:lumMod val="10000"/>
                  </a:schemeClr>
                </a:solidFill>
              </a:rPr>
              <a:t>biblical</a:t>
            </a:r>
            <a:r>
              <a:rPr lang="it-CH" altLang="it-CH" sz="1400" b="1" dirty="0">
                <a:solidFill>
                  <a:schemeClr val="accent4">
                    <a:lumMod val="10000"/>
                  </a:schemeClr>
                </a:solidFill>
              </a:rPr>
              <a:t> </a:t>
            </a:r>
            <a:r>
              <a:rPr lang="it-CH" altLang="it-CH" sz="1400" b="1" dirty="0" err="1">
                <a:solidFill>
                  <a:schemeClr val="accent4">
                    <a:lumMod val="10000"/>
                  </a:schemeClr>
                </a:solidFill>
              </a:rPr>
              <a:t>version</a:t>
            </a:r>
            <a:endParaRPr lang="it-CH" altLang="it-CH" sz="1400" b="1" dirty="0">
              <a:solidFill>
                <a:schemeClr val="accent4">
                  <a:lumMod val="10000"/>
                </a:schemeClr>
              </a:solidFill>
            </a:endParaRPr>
          </a:p>
        </p:txBody>
      </p:sp>
      <p:sp>
        <p:nvSpPr>
          <p:cNvPr id="7" name="Rettangolo 6">
            <a:extLst>
              <a:ext uri="{FF2B5EF4-FFF2-40B4-BE49-F238E27FC236}">
                <a16:creationId xmlns:a16="http://schemas.microsoft.com/office/drawing/2014/main" id="{D534CE50-8411-ED29-08F7-D4D12CFBF38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7334" name="Text Box 3">
            <a:extLst>
              <a:ext uri="{FF2B5EF4-FFF2-40B4-BE49-F238E27FC236}">
                <a16:creationId xmlns:a16="http://schemas.microsoft.com/office/drawing/2014/main" id="{8292D9A6-77FB-E7F0-B74A-316F91FE8245}"/>
              </a:ext>
            </a:extLst>
          </p:cNvPr>
          <p:cNvSpPr txBox="1">
            <a:spLocks noChangeArrowheads="1"/>
          </p:cNvSpPr>
          <p:nvPr/>
        </p:nvSpPr>
        <p:spPr bwMode="auto">
          <a:xfrm>
            <a:off x="1185863" y="5792788"/>
            <a:ext cx="6769100" cy="311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400" b="1">
                <a:solidFill>
                  <a:srgbClr val="161616"/>
                </a:solidFill>
              </a:rPr>
              <a:t>About 1250 B.C.E The Jews escaped from Egypt and returned to Palestine</a:t>
            </a:r>
            <a:endParaRPr lang="it-IT" altLang="it-CH" sz="1400" b="1">
              <a:solidFill>
                <a:srgbClr val="161616"/>
              </a:solidFill>
            </a:endParaRPr>
          </a:p>
        </p:txBody>
      </p:sp>
      <p:sp>
        <p:nvSpPr>
          <p:cNvPr id="227335" name="CasellaDiTesto 2">
            <a:extLst>
              <a:ext uri="{FF2B5EF4-FFF2-40B4-BE49-F238E27FC236}">
                <a16:creationId xmlns:a16="http://schemas.microsoft.com/office/drawing/2014/main" id="{18B47C4B-7619-7376-7661-6F6A44D3084B}"/>
              </a:ext>
            </a:extLst>
          </p:cNvPr>
          <p:cNvSpPr txBox="1">
            <a:spLocks noChangeArrowheads="1"/>
          </p:cNvSpPr>
          <p:nvPr/>
        </p:nvSpPr>
        <p:spPr bwMode="auto">
          <a:xfrm>
            <a:off x="1331913" y="6135688"/>
            <a:ext cx="6769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In Palestine the Jews battled many Cananeans and Philistines, who also arrived at a similar period.   The Jewish priests of the time stated that Palestine had been promised to them by God.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Slide Number Placeholder 3">
            <a:extLst>
              <a:ext uri="{FF2B5EF4-FFF2-40B4-BE49-F238E27FC236}">
                <a16:creationId xmlns:a16="http://schemas.microsoft.com/office/drawing/2014/main" id="{6ED59B28-C5F3-7851-215D-891D29FFDC84}"/>
              </a:ext>
            </a:extLst>
          </p:cNvPr>
          <p:cNvSpPr>
            <a:spLocks noGrp="1" noChangeArrowheads="1"/>
          </p:cNvSpPr>
          <p:nvPr>
            <p:ph type="sldNum" sz="quarter" idx="12"/>
          </p:nvPr>
        </p:nvSpPr>
        <p:spPr>
          <a:xfrm>
            <a:off x="7812088" y="361950"/>
            <a:ext cx="70167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023E86-D870-4071-9960-5480396FB610}" type="slidenum">
              <a:rPr lang="it-IT" altLang="it-CH" sz="1800" smtClean="0">
                <a:solidFill>
                  <a:srgbClr val="FFFFFF"/>
                </a:solidFill>
              </a:rPr>
              <a:pPr>
                <a:spcBef>
                  <a:spcPct val="0"/>
                </a:spcBef>
                <a:buFontTx/>
                <a:buNone/>
              </a:pPr>
              <a:t>130</a:t>
            </a:fld>
            <a:endParaRPr lang="it-IT" altLang="it-CH" sz="1800">
              <a:solidFill>
                <a:srgbClr val="FFFFFF"/>
              </a:solidFill>
            </a:endParaRPr>
          </a:p>
        </p:txBody>
      </p:sp>
      <p:pic>
        <p:nvPicPr>
          <p:cNvPr id="429059" name="Picture 2" descr="018">
            <a:extLst>
              <a:ext uri="{FF2B5EF4-FFF2-40B4-BE49-F238E27FC236}">
                <a16:creationId xmlns:a16="http://schemas.microsoft.com/office/drawing/2014/main" id="{BE97762C-112E-D097-4CE6-E771568BC3E0}"/>
              </a:ext>
            </a:extLst>
          </p:cNvPr>
          <p:cNvPicPr>
            <a:picLocks noChangeAspect="1" noChangeArrowheads="1"/>
          </p:cNvPicPr>
          <p:nvPr/>
        </p:nvPicPr>
        <p:blipFill>
          <a:blip r:embed="rId3"/>
          <a:srcRect/>
          <a:stretch>
            <a:fillRect/>
          </a:stretch>
        </p:blipFill>
        <p:spPr bwMode="auto">
          <a:xfrm>
            <a:off x="307975" y="168275"/>
            <a:ext cx="4535488" cy="2974975"/>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429061" name="Picture 4" descr="rafah 2004 massacro">
            <a:extLst>
              <a:ext uri="{FF2B5EF4-FFF2-40B4-BE49-F238E27FC236}">
                <a16:creationId xmlns:a16="http://schemas.microsoft.com/office/drawing/2014/main" id="{C1488E9E-DA9A-35DD-19F2-B2C567E58E4F}"/>
              </a:ext>
            </a:extLst>
          </p:cNvPr>
          <p:cNvPicPr>
            <a:picLocks noChangeAspect="1" noChangeArrowheads="1"/>
          </p:cNvPicPr>
          <p:nvPr/>
        </p:nvPicPr>
        <p:blipFill>
          <a:blip r:embed="rId4"/>
          <a:srcRect/>
          <a:stretch>
            <a:fillRect/>
          </a:stretch>
        </p:blipFill>
        <p:spPr bwMode="auto">
          <a:xfrm>
            <a:off x="285750" y="3346450"/>
            <a:ext cx="4557713" cy="3279775"/>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97639" name="Text Box 6">
            <a:extLst>
              <a:ext uri="{FF2B5EF4-FFF2-40B4-BE49-F238E27FC236}">
                <a16:creationId xmlns:a16="http://schemas.microsoft.com/office/drawing/2014/main" id="{5BC7CB97-29D6-F943-7981-B5A76F166FF2}"/>
              </a:ext>
            </a:extLst>
          </p:cNvPr>
          <p:cNvSpPr txBox="1">
            <a:spLocks noChangeArrowheads="1"/>
          </p:cNvSpPr>
          <p:nvPr/>
        </p:nvSpPr>
        <p:spPr bwMode="auto">
          <a:xfrm>
            <a:off x="307975" y="2833688"/>
            <a:ext cx="2016125" cy="304800"/>
          </a:xfrm>
          <a:prstGeom prst="rect">
            <a:avLst/>
          </a:prstGeom>
          <a:solidFill>
            <a:schemeClr val="tx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000000"/>
                </a:solidFill>
              </a:rPr>
              <a:t>Palestinian </a:t>
            </a:r>
            <a:r>
              <a:rPr lang="fr-CH" altLang="it-CH" sz="1400" b="1" kern="0" dirty="0" err="1">
                <a:solidFill>
                  <a:srgbClr val="000000"/>
                </a:solidFill>
              </a:rPr>
              <a:t>funeral</a:t>
            </a:r>
            <a:endParaRPr lang="it-IT" altLang="it-CH" sz="1400" b="1" kern="0" dirty="0">
              <a:solidFill>
                <a:srgbClr val="000000"/>
              </a:solidFill>
            </a:endParaRPr>
          </a:p>
        </p:txBody>
      </p:sp>
      <p:sp>
        <p:nvSpPr>
          <p:cNvPr id="197640" name="Text Box 7">
            <a:extLst>
              <a:ext uri="{FF2B5EF4-FFF2-40B4-BE49-F238E27FC236}">
                <a16:creationId xmlns:a16="http://schemas.microsoft.com/office/drawing/2014/main" id="{76EAAE1A-8024-00B8-FF48-7CEBB581516E}"/>
              </a:ext>
            </a:extLst>
          </p:cNvPr>
          <p:cNvSpPr txBox="1">
            <a:spLocks noChangeArrowheads="1"/>
          </p:cNvSpPr>
          <p:nvPr/>
        </p:nvSpPr>
        <p:spPr bwMode="auto">
          <a:xfrm>
            <a:off x="285750" y="3330575"/>
            <a:ext cx="2017713" cy="523875"/>
          </a:xfrm>
          <a:prstGeom prst="rect">
            <a:avLst/>
          </a:prstGeom>
          <a:solidFill>
            <a:schemeClr val="tx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000000"/>
                </a:solidFill>
              </a:rPr>
              <a:t>Rafah 2004 : the Palestinian </a:t>
            </a:r>
            <a:r>
              <a:rPr lang="fr-CH" altLang="it-CH" sz="1400" b="1" kern="0" dirty="0" err="1">
                <a:solidFill>
                  <a:srgbClr val="000000"/>
                </a:solidFill>
              </a:rPr>
              <a:t>victims</a:t>
            </a:r>
            <a:endParaRPr lang="it-IT" altLang="it-CH" sz="1400" b="1" kern="0" dirty="0">
              <a:solidFill>
                <a:srgbClr val="000000"/>
              </a:solidFill>
            </a:endParaRPr>
          </a:p>
        </p:txBody>
      </p:sp>
      <p:sp>
        <p:nvSpPr>
          <p:cNvPr id="197641" name="Text Box 8">
            <a:extLst>
              <a:ext uri="{FF2B5EF4-FFF2-40B4-BE49-F238E27FC236}">
                <a16:creationId xmlns:a16="http://schemas.microsoft.com/office/drawing/2014/main" id="{9848906D-B9B8-F7A0-F84F-6E6DE247EDBD}"/>
              </a:ext>
            </a:extLst>
          </p:cNvPr>
          <p:cNvSpPr txBox="1">
            <a:spLocks noChangeArrowheads="1"/>
          </p:cNvSpPr>
          <p:nvPr/>
        </p:nvSpPr>
        <p:spPr bwMode="auto">
          <a:xfrm>
            <a:off x="5045075" y="3111500"/>
            <a:ext cx="2611438" cy="523875"/>
          </a:xfrm>
          <a:prstGeom prst="rect">
            <a:avLst/>
          </a:prstGeom>
          <a:solidFill>
            <a:schemeClr val="bg1"/>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400" b="1" kern="0" dirty="0">
                <a:solidFill>
                  <a:srgbClr val="FFFFFF"/>
                </a:solidFill>
              </a:rPr>
              <a:t>Sheikh Ahmad Yasin, was killed by  the Israelis in 2004</a:t>
            </a:r>
            <a:endParaRPr lang="it-IT" altLang="it-CH" sz="1400" b="1" kern="0" dirty="0">
              <a:solidFill>
                <a:srgbClr val="FFFFFF"/>
              </a:solidFill>
            </a:endParaRPr>
          </a:p>
        </p:txBody>
      </p:sp>
      <p:pic>
        <p:nvPicPr>
          <p:cNvPr id="466952" name="Picture 10" descr="bandiera palestinese con asta ">
            <a:extLst>
              <a:ext uri="{FF2B5EF4-FFF2-40B4-BE49-F238E27FC236}">
                <a16:creationId xmlns:a16="http://schemas.microsoft.com/office/drawing/2014/main" id="{96CAC64B-7D0F-7B44-E635-FA01EB3E632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008813" y="328613"/>
            <a:ext cx="5651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6953" name="Text Box 5">
            <a:extLst>
              <a:ext uri="{FF2B5EF4-FFF2-40B4-BE49-F238E27FC236}">
                <a16:creationId xmlns:a16="http://schemas.microsoft.com/office/drawing/2014/main" id="{C867F582-6FC6-DE8B-DFCC-BD7B2E84BBA2}"/>
              </a:ext>
            </a:extLst>
          </p:cNvPr>
          <p:cNvSpPr txBox="1">
            <a:spLocks noChangeArrowheads="1"/>
          </p:cNvSpPr>
          <p:nvPr/>
        </p:nvSpPr>
        <p:spPr bwMode="auto">
          <a:xfrm>
            <a:off x="5003800" y="1192213"/>
            <a:ext cx="4067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Since its </a:t>
            </a:r>
            <a:r>
              <a:rPr lang="en-GB" altLang="it-CH" sz="1400" b="1">
                <a:solidFill>
                  <a:srgbClr val="FFFFFF"/>
                </a:solidFill>
              </a:rPr>
              <a:t>beginning</a:t>
            </a:r>
            <a:r>
              <a:rPr lang="fr-CH" altLang="it-CH" sz="1400" b="1">
                <a:solidFill>
                  <a:srgbClr val="FFFFFF"/>
                </a:solidFill>
              </a:rPr>
              <a:t> (Sept. 2000) the Israelis killed about 4000 Palestinians and injured about 30’000. About 1000 Israelis died and about 3000 were injured. Damage and des-truction caused by the Israelis was enormous, the damage caused                            by the </a:t>
            </a:r>
            <a:r>
              <a:rPr lang="en-GB" altLang="it-CH" sz="1400" b="1">
                <a:solidFill>
                  <a:srgbClr val="FFFFFF"/>
                </a:solidFill>
              </a:rPr>
              <a:t>Palestinians</a:t>
            </a:r>
            <a:r>
              <a:rPr lang="fr-CH" altLang="it-CH" sz="1400" b="1">
                <a:solidFill>
                  <a:srgbClr val="FFFFFF"/>
                </a:solidFill>
              </a:rPr>
              <a:t> was limited.  </a:t>
            </a:r>
            <a:endParaRPr lang="it-IT" altLang="it-CH" sz="1400" b="1">
              <a:solidFill>
                <a:srgbClr val="FFFFFF"/>
              </a:solidFill>
            </a:endParaRPr>
          </a:p>
        </p:txBody>
      </p:sp>
      <p:sp>
        <p:nvSpPr>
          <p:cNvPr id="12" name="Rettangolo 11">
            <a:extLst>
              <a:ext uri="{FF2B5EF4-FFF2-40B4-BE49-F238E27FC236}">
                <a16:creationId xmlns:a16="http://schemas.microsoft.com/office/drawing/2014/main" id="{2FE45ED3-451B-5131-BBF2-21AA0B5C623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0E7C136-68E0-D31E-C48A-912A246C5DEE}"/>
              </a:ext>
            </a:extLst>
          </p:cNvPr>
          <p:cNvSpPr txBox="1"/>
          <p:nvPr/>
        </p:nvSpPr>
        <p:spPr>
          <a:xfrm>
            <a:off x="5102225" y="328613"/>
            <a:ext cx="1512888"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pic>
        <p:nvPicPr>
          <p:cNvPr id="14" name="Picture 2" descr="Sheikh Ahmad Yassin First Resistance Man in Palestine – Perspective">
            <a:extLst>
              <a:ext uri="{FF2B5EF4-FFF2-40B4-BE49-F238E27FC236}">
                <a16:creationId xmlns:a16="http://schemas.microsoft.com/office/drawing/2014/main" id="{B5DDF139-E10A-37D4-7C1C-4FF5DB11359C}"/>
              </a:ext>
            </a:extLst>
          </p:cNvPr>
          <p:cNvPicPr>
            <a:picLocks noChangeAspect="1" noChangeArrowheads="1"/>
          </p:cNvPicPr>
          <p:nvPr/>
        </p:nvPicPr>
        <p:blipFill>
          <a:blip r:embed="rId6"/>
          <a:srcRect/>
          <a:stretch>
            <a:fillRect/>
          </a:stretch>
        </p:blipFill>
        <p:spPr bwMode="auto">
          <a:xfrm>
            <a:off x="5003800" y="3775075"/>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9">
            <a:extLst>
              <a:ext uri="{FF2B5EF4-FFF2-40B4-BE49-F238E27FC236}">
                <a16:creationId xmlns:a16="http://schemas.microsoft.com/office/drawing/2014/main" id="{D3ACBE56-ABEE-CD4E-D448-9A8DD56DA24A}"/>
              </a:ext>
            </a:extLst>
          </p:cNvPr>
          <p:cNvPicPr>
            <a:picLocks noChangeAspect="1" noChangeArrowheads="1"/>
          </p:cNvPicPr>
          <p:nvPr/>
        </p:nvPicPr>
        <p:blipFill>
          <a:blip r:embed="rId7"/>
          <a:srcRect/>
          <a:stretch>
            <a:fillRect/>
          </a:stretch>
        </p:blipFill>
        <p:spPr bwMode="auto">
          <a:xfrm>
            <a:off x="7931150" y="2543175"/>
            <a:ext cx="1055688" cy="1092200"/>
          </a:xfrm>
          <a:prstGeom prst="rect">
            <a:avLst/>
          </a:prstGeom>
          <a:noFill/>
          <a:ln>
            <a:noFill/>
          </a:ln>
          <a:effectLst>
            <a:outerShdw blurRad="292100" dist="139700" dir="2700000" algn="tl" rotWithShape="0">
              <a:srgbClr val="333333">
                <a:alpha val="64999"/>
              </a:srgb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60" name="Picture 4">
            <a:extLst>
              <a:ext uri="{FF2B5EF4-FFF2-40B4-BE49-F238E27FC236}">
                <a16:creationId xmlns:a16="http://schemas.microsoft.com/office/drawing/2014/main" id="{926DE281-14C6-5E46-CE9F-49C39B7FCFE5}"/>
              </a:ext>
            </a:extLst>
          </p:cNvPr>
          <p:cNvPicPr>
            <a:picLocks noChangeAspect="1" noChangeArrowheads="1"/>
          </p:cNvPicPr>
          <p:nvPr/>
        </p:nvPicPr>
        <p:blipFill>
          <a:blip r:embed="rId3"/>
          <a:srcRect/>
          <a:stretch>
            <a:fillRect/>
          </a:stretch>
        </p:blipFill>
        <p:spPr bwMode="auto">
          <a:xfrm>
            <a:off x="4473575" y="3357563"/>
            <a:ext cx="4418013" cy="3311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1" name="Picture 5" descr="I">
            <a:extLst>
              <a:ext uri="{FF2B5EF4-FFF2-40B4-BE49-F238E27FC236}">
                <a16:creationId xmlns:a16="http://schemas.microsoft.com/office/drawing/2014/main" id="{638BBB9A-74BC-33F6-6AD9-761E4C7B5D16}"/>
              </a:ext>
            </a:extLst>
          </p:cNvPr>
          <p:cNvPicPr>
            <a:picLocks noChangeAspect="1" noChangeArrowheads="1"/>
          </p:cNvPicPr>
          <p:nvPr/>
        </p:nvPicPr>
        <p:blipFill>
          <a:blip r:embed="rId4"/>
          <a:srcRect/>
          <a:stretch>
            <a:fillRect/>
          </a:stretch>
        </p:blipFill>
        <p:spPr bwMode="auto">
          <a:xfrm>
            <a:off x="323850" y="203200"/>
            <a:ext cx="2962275" cy="3965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2" name="Picture 7" descr="Tank_Israel">
            <a:extLst>
              <a:ext uri="{FF2B5EF4-FFF2-40B4-BE49-F238E27FC236}">
                <a16:creationId xmlns:a16="http://schemas.microsoft.com/office/drawing/2014/main" id="{F51B0E91-5CA1-AD56-9D51-B9ABE820539E}"/>
              </a:ext>
            </a:extLst>
          </p:cNvPr>
          <p:cNvPicPr>
            <a:picLocks noChangeAspect="1" noChangeArrowheads="1"/>
          </p:cNvPicPr>
          <p:nvPr/>
        </p:nvPicPr>
        <p:blipFill>
          <a:blip r:embed="rId5"/>
          <a:srcRect/>
          <a:stretch>
            <a:fillRect/>
          </a:stretch>
        </p:blipFill>
        <p:spPr bwMode="auto">
          <a:xfrm>
            <a:off x="4487863" y="188913"/>
            <a:ext cx="4389437" cy="29352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98663" name="Picture 7" descr="http://www.onefamilyfund.org/Portals/0/WWH_Pics/memorial%20services/787/Bus.jpg">
            <a:extLst>
              <a:ext uri="{FF2B5EF4-FFF2-40B4-BE49-F238E27FC236}">
                <a16:creationId xmlns:a16="http://schemas.microsoft.com/office/drawing/2014/main" id="{BC90BD33-9B7C-FA9D-060C-7B4FEF0EBDF2}"/>
              </a:ext>
            </a:extLst>
          </p:cNvPr>
          <p:cNvPicPr>
            <a:picLocks noChangeAspect="1" noChangeArrowheads="1"/>
          </p:cNvPicPr>
          <p:nvPr/>
        </p:nvPicPr>
        <p:blipFill>
          <a:blip r:embed="rId6"/>
          <a:srcRect/>
          <a:stretch>
            <a:fillRect/>
          </a:stretch>
        </p:blipFill>
        <p:spPr bwMode="auto">
          <a:xfrm>
            <a:off x="323850" y="4535488"/>
            <a:ext cx="2944813" cy="21002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68998" name="TextBox 8">
            <a:extLst>
              <a:ext uri="{FF2B5EF4-FFF2-40B4-BE49-F238E27FC236}">
                <a16:creationId xmlns:a16="http://schemas.microsoft.com/office/drawing/2014/main" id="{B64BC37B-E2FB-8954-4E54-B3E7A5F30C8D}"/>
              </a:ext>
            </a:extLst>
          </p:cNvPr>
          <p:cNvSpPr txBox="1">
            <a:spLocks noChangeArrowheads="1"/>
          </p:cNvSpPr>
          <p:nvPr/>
        </p:nvSpPr>
        <p:spPr bwMode="auto">
          <a:xfrm>
            <a:off x="3298825" y="4851400"/>
            <a:ext cx="1152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b="1">
                <a:solidFill>
                  <a:srgbClr val="FFFFFF"/>
                </a:solidFill>
              </a:rPr>
              <a:t>PalestinianSuicide attacks</a:t>
            </a:r>
            <a:endParaRPr lang="it-IT" altLang="it-CH" sz="1400" b="1">
              <a:solidFill>
                <a:srgbClr val="FFFFFF"/>
              </a:solidFill>
            </a:endParaRPr>
          </a:p>
        </p:txBody>
      </p:sp>
      <p:sp>
        <p:nvSpPr>
          <p:cNvPr id="468999" name="Slide Number Placeholder 3">
            <a:extLst>
              <a:ext uri="{FF2B5EF4-FFF2-40B4-BE49-F238E27FC236}">
                <a16:creationId xmlns:a16="http://schemas.microsoft.com/office/drawing/2014/main" id="{D74D52D7-343D-5310-3A6F-E1C1F0D63CF7}"/>
              </a:ext>
            </a:extLst>
          </p:cNvPr>
          <p:cNvSpPr>
            <a:spLocks noGrp="1"/>
          </p:cNvSpPr>
          <p:nvPr>
            <p:ph type="sldNum" sz="quarter" idx="12"/>
          </p:nvPr>
        </p:nvSpPr>
        <p:spPr>
          <a:xfrm>
            <a:off x="3568700" y="6056313"/>
            <a:ext cx="52546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83312C-CD46-4077-899B-4BD1EE39652A}" type="slidenum">
              <a:rPr lang="it-IT" altLang="it-CH" sz="1400" b="1" smtClean="0">
                <a:solidFill>
                  <a:srgbClr val="FFFFFF"/>
                </a:solidFill>
              </a:rPr>
              <a:pPr>
                <a:spcBef>
                  <a:spcPct val="0"/>
                </a:spcBef>
                <a:buFontTx/>
                <a:buNone/>
              </a:pPr>
              <a:t>131</a:t>
            </a:fld>
            <a:endParaRPr lang="it-IT" altLang="it-CH" sz="1400" b="1">
              <a:solidFill>
                <a:srgbClr val="FFFFFF"/>
              </a:solidFill>
            </a:endParaRPr>
          </a:p>
        </p:txBody>
      </p:sp>
      <p:sp>
        <p:nvSpPr>
          <p:cNvPr id="469000" name="Rettangolo 1">
            <a:extLst>
              <a:ext uri="{FF2B5EF4-FFF2-40B4-BE49-F238E27FC236}">
                <a16:creationId xmlns:a16="http://schemas.microsoft.com/office/drawing/2014/main" id="{CF5D7BF9-3450-E820-56FE-BDDAC6F88407}"/>
              </a:ext>
            </a:extLst>
          </p:cNvPr>
          <p:cNvSpPr>
            <a:spLocks noChangeArrowheads="1"/>
          </p:cNvSpPr>
          <p:nvPr/>
        </p:nvSpPr>
        <p:spPr bwMode="auto">
          <a:xfrm>
            <a:off x="3509963" y="3443288"/>
            <a:ext cx="94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The martyrs</a:t>
            </a:r>
          </a:p>
        </p:txBody>
      </p:sp>
      <p:sp>
        <p:nvSpPr>
          <p:cNvPr id="11" name="Rettangolo 10">
            <a:extLst>
              <a:ext uri="{FF2B5EF4-FFF2-40B4-BE49-F238E27FC236}">
                <a16:creationId xmlns:a16="http://schemas.microsoft.com/office/drawing/2014/main" id="{F35523DF-30E8-C8C5-55FD-D2D950B7092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asellaDiTesto 11">
            <a:extLst>
              <a:ext uri="{FF2B5EF4-FFF2-40B4-BE49-F238E27FC236}">
                <a16:creationId xmlns:a16="http://schemas.microsoft.com/office/drawing/2014/main" id="{5E3AD817-B51D-F8F0-3933-C341A65A7A1A}"/>
              </a:ext>
            </a:extLst>
          </p:cNvPr>
          <p:cNvSpPr txBox="1"/>
          <p:nvPr/>
        </p:nvSpPr>
        <p:spPr>
          <a:xfrm>
            <a:off x="3111500" y="423863"/>
            <a:ext cx="1512888" cy="43180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INTIFADA</a:t>
            </a:r>
          </a:p>
        </p:txBody>
      </p:sp>
      <p:sp>
        <p:nvSpPr>
          <p:cNvPr id="469003" name="Text Box 2">
            <a:extLst>
              <a:ext uri="{FF2B5EF4-FFF2-40B4-BE49-F238E27FC236}">
                <a16:creationId xmlns:a16="http://schemas.microsoft.com/office/drawing/2014/main" id="{A5A854E6-8B83-2AF9-E452-420E0A6D6172}"/>
              </a:ext>
            </a:extLst>
          </p:cNvPr>
          <p:cNvSpPr txBox="1">
            <a:spLocks noChangeArrowheads="1"/>
          </p:cNvSpPr>
          <p:nvPr/>
        </p:nvSpPr>
        <p:spPr bwMode="auto">
          <a:xfrm>
            <a:off x="3335338" y="2127250"/>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Resistance</a:t>
            </a:r>
            <a:endParaRPr lang="it-IT" altLang="it-CH" sz="1400" b="1">
              <a:solidFill>
                <a:srgbClr val="FFFFFF"/>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22B994BF-8761-F129-7430-D7CAC7FBF2A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1043" name="Slide Number Placeholder 1">
            <a:extLst>
              <a:ext uri="{FF2B5EF4-FFF2-40B4-BE49-F238E27FC236}">
                <a16:creationId xmlns:a16="http://schemas.microsoft.com/office/drawing/2014/main" id="{1F3EA05E-ED05-A602-CC6D-04C9FAD0EA6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CE367614-BF5C-4AB8-8693-F65AD00EE19B}" type="slidenum">
              <a:rPr lang="it-IT" altLang="it-CH" sz="1400" smtClean="0">
                <a:solidFill>
                  <a:srgbClr val="000000"/>
                </a:solidFill>
                <a:latin typeface="Arial" panose="020B0604020202020204" pitchFamily="34" charset="0"/>
              </a:rPr>
              <a:pPr>
                <a:spcBef>
                  <a:spcPct val="0"/>
                </a:spcBef>
                <a:buFontTx/>
                <a:buNone/>
              </a:pPr>
              <a:t>132</a:t>
            </a:fld>
            <a:endParaRPr lang="it-IT" altLang="it-CH" sz="1400">
              <a:solidFill>
                <a:srgbClr val="000000"/>
              </a:solidFill>
              <a:latin typeface="Arial" panose="020B0604020202020204" pitchFamily="34" charset="0"/>
            </a:endParaRPr>
          </a:p>
        </p:txBody>
      </p:sp>
      <p:sp>
        <p:nvSpPr>
          <p:cNvPr id="471044" name="TextBox 4">
            <a:extLst>
              <a:ext uri="{FF2B5EF4-FFF2-40B4-BE49-F238E27FC236}">
                <a16:creationId xmlns:a16="http://schemas.microsoft.com/office/drawing/2014/main" id="{3B9689AA-9E8C-C496-314C-3246B0B6169C}"/>
              </a:ext>
            </a:extLst>
          </p:cNvPr>
          <p:cNvSpPr txBox="1">
            <a:spLocks noChangeArrowheads="1"/>
          </p:cNvSpPr>
          <p:nvPr/>
        </p:nvSpPr>
        <p:spPr bwMode="auto">
          <a:xfrm>
            <a:off x="1196975" y="2660650"/>
            <a:ext cx="3024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Children Killed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5" name="TextBox 10">
            <a:extLst>
              <a:ext uri="{FF2B5EF4-FFF2-40B4-BE49-F238E27FC236}">
                <a16:creationId xmlns:a16="http://schemas.microsoft.com/office/drawing/2014/main" id="{CC7591CB-B016-E923-046A-C234EC63F28A}"/>
              </a:ext>
            </a:extLst>
          </p:cNvPr>
          <p:cNvSpPr txBox="1">
            <a:spLocks noChangeArrowheads="1"/>
          </p:cNvSpPr>
          <p:nvPr/>
        </p:nvSpPr>
        <p:spPr bwMode="auto">
          <a:xfrm>
            <a:off x="5151438" y="2647950"/>
            <a:ext cx="2390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Killed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6" name="TextBox 12">
            <a:extLst>
              <a:ext uri="{FF2B5EF4-FFF2-40B4-BE49-F238E27FC236}">
                <a16:creationId xmlns:a16="http://schemas.microsoft.com/office/drawing/2014/main" id="{F5597B9C-C526-80B3-B167-F9050333715A}"/>
              </a:ext>
            </a:extLst>
          </p:cNvPr>
          <p:cNvSpPr txBox="1">
            <a:spLocks noChangeArrowheads="1"/>
          </p:cNvSpPr>
          <p:nvPr/>
        </p:nvSpPr>
        <p:spPr bwMode="auto">
          <a:xfrm>
            <a:off x="1195388" y="5956300"/>
            <a:ext cx="2559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Israeli and Palestinian Injured</a:t>
            </a:r>
          </a:p>
          <a:p>
            <a:pPr eaLnBrk="1" hangingPunct="1">
              <a:spcBef>
                <a:spcPct val="0"/>
              </a:spcBef>
              <a:buFontTx/>
              <a:buNone/>
            </a:pPr>
            <a:r>
              <a:rPr lang="fr-CH" altLang="it-CH" sz="1200" b="1">
                <a:solidFill>
                  <a:srgbClr val="000000"/>
                </a:solidFill>
                <a:latin typeface="Arial" panose="020B0604020202020204" pitchFamily="34" charset="0"/>
              </a:rPr>
              <a:t>September 2000 - 2023</a:t>
            </a:r>
          </a:p>
        </p:txBody>
      </p:sp>
      <p:sp>
        <p:nvSpPr>
          <p:cNvPr id="471047" name="TextBox 15">
            <a:extLst>
              <a:ext uri="{FF2B5EF4-FFF2-40B4-BE49-F238E27FC236}">
                <a16:creationId xmlns:a16="http://schemas.microsoft.com/office/drawing/2014/main" id="{B216F84A-A851-303D-E441-DA651911C7EE}"/>
              </a:ext>
            </a:extLst>
          </p:cNvPr>
          <p:cNvSpPr txBox="1">
            <a:spLocks noChangeArrowheads="1"/>
          </p:cNvSpPr>
          <p:nvPr/>
        </p:nvSpPr>
        <p:spPr bwMode="auto">
          <a:xfrm>
            <a:off x="4868863" y="5867400"/>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it-CH" sz="1200" b="1">
                <a:solidFill>
                  <a:srgbClr val="000000"/>
                </a:solidFill>
                <a:latin typeface="Arial" panose="020B0604020202020204" pitchFamily="34" charset="0"/>
              </a:rPr>
              <a:t>Demolitions of Israeli and Palestinian Homes</a:t>
            </a:r>
          </a:p>
          <a:p>
            <a:pPr eaLnBrk="1" hangingPunct="1">
              <a:spcBef>
                <a:spcPct val="0"/>
              </a:spcBef>
              <a:buFontTx/>
              <a:buNone/>
            </a:pPr>
            <a:r>
              <a:rPr lang="fr-CH" altLang="it-CH" sz="1200" b="1">
                <a:solidFill>
                  <a:srgbClr val="000000"/>
                </a:solidFill>
                <a:latin typeface="Arial" panose="020B0604020202020204" pitchFamily="34" charset="0"/>
              </a:rPr>
              <a:t>1967 -  2023</a:t>
            </a:r>
          </a:p>
        </p:txBody>
      </p:sp>
      <p:sp>
        <p:nvSpPr>
          <p:cNvPr id="471048" name="CasellaDiTesto 1">
            <a:extLst>
              <a:ext uri="{FF2B5EF4-FFF2-40B4-BE49-F238E27FC236}">
                <a16:creationId xmlns:a16="http://schemas.microsoft.com/office/drawing/2014/main" id="{814D8F2F-AE92-5F66-9A06-C558E3FFA163}"/>
              </a:ext>
            </a:extLst>
          </p:cNvPr>
          <p:cNvSpPr txBox="1">
            <a:spLocks noChangeArrowheads="1"/>
          </p:cNvSpPr>
          <p:nvPr/>
        </p:nvSpPr>
        <p:spPr bwMode="auto">
          <a:xfrm>
            <a:off x="2970213" y="6535738"/>
            <a:ext cx="32035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1200">
                <a:solidFill>
                  <a:srgbClr val="000000"/>
                </a:solidFill>
                <a:latin typeface="Arial" panose="020B0604020202020204" pitchFamily="34" charset="0"/>
              </a:rPr>
              <a:t>Source: http://www.ifamericansknew.org/</a:t>
            </a:r>
          </a:p>
        </p:txBody>
      </p:sp>
      <p:sp>
        <p:nvSpPr>
          <p:cNvPr id="27" name="Rettangolo 26">
            <a:extLst>
              <a:ext uri="{FF2B5EF4-FFF2-40B4-BE49-F238E27FC236}">
                <a16:creationId xmlns:a16="http://schemas.microsoft.com/office/drawing/2014/main" id="{825DF1E8-B2FD-4F85-E3C0-7608F4437285}"/>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CasellaDiTesto 27">
            <a:extLst>
              <a:ext uri="{FF2B5EF4-FFF2-40B4-BE49-F238E27FC236}">
                <a16:creationId xmlns:a16="http://schemas.microsoft.com/office/drawing/2014/main" id="{B1480966-1AF3-16E0-338D-A787FC34BDB9}"/>
              </a:ext>
            </a:extLst>
          </p:cNvPr>
          <p:cNvSpPr txBox="1"/>
          <p:nvPr/>
        </p:nvSpPr>
        <p:spPr>
          <a:xfrm>
            <a:off x="2974975" y="3157538"/>
            <a:ext cx="2881313" cy="369887"/>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a:t>Casualties and damages</a:t>
            </a:r>
          </a:p>
        </p:txBody>
      </p:sp>
      <p:pic>
        <p:nvPicPr>
          <p:cNvPr id="2" name="Immagine 1">
            <a:extLst>
              <a:ext uri="{FF2B5EF4-FFF2-40B4-BE49-F238E27FC236}">
                <a16:creationId xmlns:a16="http://schemas.microsoft.com/office/drawing/2014/main" id="{FFF416AA-16F1-5854-6778-5D232724A5A9}"/>
              </a:ext>
            </a:extLst>
          </p:cNvPr>
          <p:cNvPicPr>
            <a:picLocks noChangeAspect="1"/>
          </p:cNvPicPr>
          <p:nvPr/>
        </p:nvPicPr>
        <p:blipFill rotWithShape="1">
          <a:blip r:embed="rId4"/>
          <a:srcRect r="65962"/>
          <a:stretch/>
        </p:blipFill>
        <p:spPr bwMode="auto">
          <a:xfrm>
            <a:off x="1497013" y="515938"/>
            <a:ext cx="2130425" cy="2008187"/>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EB949716-09F8-8C3D-674C-76FA63F7C3C4}"/>
              </a:ext>
            </a:extLst>
          </p:cNvPr>
          <p:cNvPicPr>
            <a:picLocks noChangeAspect="1"/>
          </p:cNvPicPr>
          <p:nvPr/>
        </p:nvPicPr>
        <p:blipFill rotWithShape="1">
          <a:blip r:embed="rId5"/>
          <a:srcRect r="66493"/>
          <a:stretch/>
        </p:blipFill>
        <p:spPr bwMode="auto">
          <a:xfrm>
            <a:off x="5121275" y="3686175"/>
            <a:ext cx="2198688" cy="20335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741A1FB0-6D86-E49B-075D-5C740D85CBC5}"/>
              </a:ext>
            </a:extLst>
          </p:cNvPr>
          <p:cNvPicPr>
            <a:picLocks noChangeAspect="1"/>
          </p:cNvPicPr>
          <p:nvPr/>
        </p:nvPicPr>
        <p:blipFill>
          <a:blip r:embed="rId6"/>
          <a:stretch>
            <a:fillRect/>
          </a:stretch>
        </p:blipFill>
        <p:spPr>
          <a:xfrm>
            <a:off x="5151438" y="517525"/>
            <a:ext cx="2168525"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43FAB572-8D7D-E65A-9092-D300EC3E8160}"/>
              </a:ext>
            </a:extLst>
          </p:cNvPr>
          <p:cNvPicPr>
            <a:picLocks noChangeAspect="1"/>
          </p:cNvPicPr>
          <p:nvPr/>
        </p:nvPicPr>
        <p:blipFill>
          <a:blip r:embed="rId7"/>
          <a:stretch>
            <a:fillRect/>
          </a:stretch>
        </p:blipFill>
        <p:spPr>
          <a:xfrm>
            <a:off x="1525588" y="3708400"/>
            <a:ext cx="2101850" cy="20335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Number Placeholder 3">
            <a:extLst>
              <a:ext uri="{FF2B5EF4-FFF2-40B4-BE49-F238E27FC236}">
                <a16:creationId xmlns:a16="http://schemas.microsoft.com/office/drawing/2014/main" id="{9ED0D137-25D3-3D0F-673B-5CA7F9740E7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BD4A8D-D8C1-4C4D-A566-CABC2894B3CD}" type="slidenum">
              <a:rPr lang="it-IT" altLang="it-CH" sz="1400" b="1" smtClean="0">
                <a:solidFill>
                  <a:srgbClr val="FFFFFF"/>
                </a:solidFill>
              </a:rPr>
              <a:pPr>
                <a:spcBef>
                  <a:spcPct val="0"/>
                </a:spcBef>
                <a:buFontTx/>
                <a:buNone/>
              </a:pPr>
              <a:t>133</a:t>
            </a:fld>
            <a:endParaRPr lang="it-IT" altLang="it-CH" sz="1400" b="1">
              <a:solidFill>
                <a:srgbClr val="FFFFFF"/>
              </a:solidFill>
            </a:endParaRPr>
          </a:p>
        </p:txBody>
      </p:sp>
      <p:sp>
        <p:nvSpPr>
          <p:cNvPr id="5" name="Rettangolo 4">
            <a:extLst>
              <a:ext uri="{FF2B5EF4-FFF2-40B4-BE49-F238E27FC236}">
                <a16:creationId xmlns:a16="http://schemas.microsoft.com/office/drawing/2014/main" id="{771D4399-94BE-A8BC-2C4E-D0D27C62D22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2" descr="stato palestinese Proposta Sharon">
            <a:extLst>
              <a:ext uri="{FF2B5EF4-FFF2-40B4-BE49-F238E27FC236}">
                <a16:creationId xmlns:a16="http://schemas.microsoft.com/office/drawing/2014/main" id="{C521D065-CB11-E81E-5002-191705BFD540}"/>
              </a:ext>
            </a:extLst>
          </p:cNvPr>
          <p:cNvPicPr>
            <a:picLocks noChangeAspect="1" noChangeArrowheads="1"/>
          </p:cNvPicPr>
          <p:nvPr/>
        </p:nvPicPr>
        <p:blipFill>
          <a:blip r:embed="rId3">
            <a:lum bright="-8000" contrast="4000"/>
          </a:blip>
          <a:srcRect l="4222" r="10326" b="7326"/>
          <a:stretch>
            <a:fillRect/>
          </a:stretch>
        </p:blipFill>
        <p:spPr bwMode="auto">
          <a:xfrm>
            <a:off x="755650" y="346075"/>
            <a:ext cx="4495800" cy="6165850"/>
          </a:xfrm>
          <a:prstGeom prst="rect">
            <a:avLst/>
          </a:prstGeom>
          <a:ln>
            <a:noFill/>
          </a:ln>
          <a:effectLst>
            <a:outerShdw blurRad="292100" dist="139700" dir="2700000" algn="tl" rotWithShape="0">
              <a:srgbClr val="333333">
                <a:alpha val="65000"/>
              </a:srgbClr>
            </a:outerShdw>
          </a:effectLst>
        </p:spPr>
      </p:pic>
      <p:sp>
        <p:nvSpPr>
          <p:cNvPr id="7" name="Text Box 3">
            <a:extLst>
              <a:ext uri="{FF2B5EF4-FFF2-40B4-BE49-F238E27FC236}">
                <a16:creationId xmlns:a16="http://schemas.microsoft.com/office/drawing/2014/main" id="{F7A8BBA6-20E7-1B3B-0A8E-277CCC060BB5}"/>
              </a:ext>
            </a:extLst>
          </p:cNvPr>
          <p:cNvSpPr txBox="1">
            <a:spLocks noChangeArrowheads="1"/>
          </p:cNvSpPr>
          <p:nvPr/>
        </p:nvSpPr>
        <p:spPr bwMode="auto">
          <a:xfrm>
            <a:off x="5662613" y="4067175"/>
            <a:ext cx="2500312" cy="708025"/>
          </a:xfrm>
          <a:prstGeom prst="rect">
            <a:avLst/>
          </a:prstGeom>
          <a:solidFill>
            <a:srgbClr val="FFFF00"/>
          </a:solidFill>
          <a:ln w="19050">
            <a:solidFill>
              <a:schemeClr val="accent4">
                <a:lumMod val="10000"/>
              </a:schemeClr>
            </a:solidFill>
          </a:ln>
        </p:spPr>
        <p:txBody>
          <a:bodyPr>
            <a:spAutoFit/>
          </a:bodyPr>
          <a:lstStyle>
            <a:defPPr>
              <a:defRPr lang="it-CH"/>
            </a:defPPr>
            <a:lvl1pPr algn="ctr">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 2001                     </a:t>
            </a:r>
            <a:r>
              <a:rPr lang="fr-CH" altLang="it-CH" dirty="0" err="1"/>
              <a:t>Sharon’s</a:t>
            </a:r>
            <a:r>
              <a:rPr lang="fr-CH" altLang="it-CH" dirty="0"/>
              <a:t> </a:t>
            </a:r>
            <a:r>
              <a:rPr lang="fr-CH" altLang="it-CH" dirty="0" err="1"/>
              <a:t>proposal</a:t>
            </a:r>
            <a:r>
              <a:rPr lang="fr-CH" altLang="it-CH" dirty="0"/>
              <a:t>         </a:t>
            </a:r>
          </a:p>
        </p:txBody>
      </p:sp>
      <p:pic>
        <p:nvPicPr>
          <p:cNvPr id="8" name="Picture 5" descr="Ariel Sharon Biography - Facts, Childhood, Family Life &amp;amp; Achievements of  Israeli Prime Minister">
            <a:extLst>
              <a:ext uri="{FF2B5EF4-FFF2-40B4-BE49-F238E27FC236}">
                <a16:creationId xmlns:a16="http://schemas.microsoft.com/office/drawing/2014/main" id="{4702A6E0-3A11-6109-F3B8-8706076E8183}"/>
              </a:ext>
            </a:extLst>
          </p:cNvPr>
          <p:cNvPicPr>
            <a:picLocks noChangeAspect="1" noChangeArrowheads="1"/>
          </p:cNvPicPr>
          <p:nvPr/>
        </p:nvPicPr>
        <p:blipFill>
          <a:blip r:embed="rId4"/>
          <a:srcRect/>
          <a:stretch>
            <a:fillRect/>
          </a:stretch>
        </p:blipFill>
        <p:spPr bwMode="auto">
          <a:xfrm>
            <a:off x="5662613" y="1363663"/>
            <a:ext cx="2460625" cy="205105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8" descr="bandiera israeliana 2 jpg">
            <a:extLst>
              <a:ext uri="{FF2B5EF4-FFF2-40B4-BE49-F238E27FC236}">
                <a16:creationId xmlns:a16="http://schemas.microsoft.com/office/drawing/2014/main" id="{A91C2A26-5389-9C30-5143-DB42A7C43F31}"/>
              </a:ext>
            </a:extLst>
          </p:cNvPr>
          <p:cNvPicPr>
            <a:picLocks noChangeAspect="1" noChangeArrowheads="1"/>
          </p:cNvPicPr>
          <p:nvPr/>
        </p:nvPicPr>
        <p:blipFill>
          <a:blip r:embed="rId5"/>
          <a:srcRect/>
          <a:stretch>
            <a:fillRect/>
          </a:stretch>
        </p:blipFill>
        <p:spPr bwMode="auto">
          <a:xfrm>
            <a:off x="5654675" y="509588"/>
            <a:ext cx="504825" cy="368300"/>
          </a:xfrm>
          <a:prstGeom prst="rect">
            <a:avLst/>
          </a:prstGeom>
          <a:ln>
            <a:noFill/>
          </a:ln>
          <a:effectLst>
            <a:outerShdw blurRad="292100" dist="139700" dir="2700000" algn="tl" rotWithShape="0">
              <a:srgbClr val="333333">
                <a:alpha val="65000"/>
              </a:srgbClr>
            </a:outerShdw>
          </a:effectLst>
        </p:spPr>
      </p:pic>
      <p:sp>
        <p:nvSpPr>
          <p:cNvPr id="473096" name="CasellaDiTesto 9">
            <a:extLst>
              <a:ext uri="{FF2B5EF4-FFF2-40B4-BE49-F238E27FC236}">
                <a16:creationId xmlns:a16="http://schemas.microsoft.com/office/drawing/2014/main" id="{7FF96806-A006-FD86-F763-C8C31DA25CB5}"/>
              </a:ext>
            </a:extLst>
          </p:cNvPr>
          <p:cNvSpPr txBox="1">
            <a:spLocks noChangeArrowheads="1"/>
          </p:cNvSpPr>
          <p:nvPr/>
        </p:nvSpPr>
        <p:spPr bwMode="auto">
          <a:xfrm>
            <a:off x="5618163" y="4933950"/>
            <a:ext cx="24590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Under Sharon's proposal, in addition to the huge loss of area, the remaining Palestinian territory would be fragmented and unmanageable.</a:t>
            </a:r>
          </a:p>
        </p:txBody>
      </p:sp>
      <p:sp>
        <p:nvSpPr>
          <p:cNvPr id="473097" name="CasellaDiTesto 10">
            <a:extLst>
              <a:ext uri="{FF2B5EF4-FFF2-40B4-BE49-F238E27FC236}">
                <a16:creationId xmlns:a16="http://schemas.microsoft.com/office/drawing/2014/main" id="{9B3F6019-DCB7-E081-7559-C24594585318}"/>
              </a:ext>
            </a:extLst>
          </p:cNvPr>
          <p:cNvSpPr txBox="1">
            <a:spLocks noChangeArrowheads="1"/>
          </p:cNvSpPr>
          <p:nvPr/>
        </p:nvSpPr>
        <p:spPr bwMode="auto">
          <a:xfrm>
            <a:off x="5607050" y="3465513"/>
            <a:ext cx="28114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a:t>
            </a:r>
          </a:p>
          <a:p>
            <a:pPr>
              <a:spcBef>
                <a:spcPct val="0"/>
              </a:spcBef>
              <a:buFontTx/>
              <a:buNone/>
            </a:pPr>
            <a:r>
              <a:rPr lang="en-US" altLang="en-US" sz="1400"/>
              <a:t>Israeli Prime Minister</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9" name="Rectangle 2">
            <a:extLst>
              <a:ext uri="{FF2B5EF4-FFF2-40B4-BE49-F238E27FC236}">
                <a16:creationId xmlns:a16="http://schemas.microsoft.com/office/drawing/2014/main" id="{0CB65982-001A-923E-E2C8-C37049B60291}"/>
              </a:ext>
            </a:extLst>
          </p:cNvPr>
          <p:cNvSpPr>
            <a:spLocks noGrp="1" noChangeArrowheads="1"/>
          </p:cNvSpPr>
          <p:nvPr>
            <p:ph type="title" sz="quarter"/>
          </p:nvPr>
        </p:nvSpPr>
        <p:spPr>
          <a:xfrm>
            <a:off x="2343150" y="150813"/>
            <a:ext cx="4321175" cy="492125"/>
          </a:xfrm>
          <a:solidFill>
            <a:srgbClr val="FFFF00"/>
          </a:solidFill>
          <a:ln w="19050">
            <a:solidFill>
              <a:schemeClr val="accent4">
                <a:lumMod val="10000"/>
              </a:schemeClr>
            </a:solidFill>
          </a:ln>
        </p:spPr>
        <p:txBody>
          <a:bodyPr/>
          <a:lstStyle/>
          <a:p>
            <a:pPr eaLnBrk="1" hangingPunct="1">
              <a:defRPr/>
            </a:pPr>
            <a:r>
              <a:rPr lang="fr-CH" altLang="it-CH" sz="2500" b="1" dirty="0">
                <a:solidFill>
                  <a:schemeClr val="accent4">
                    <a:lumMod val="10000"/>
                  </a:schemeClr>
                </a:solidFill>
              </a:rPr>
              <a:t>2006 : Lebanon </a:t>
            </a:r>
            <a:r>
              <a:rPr lang="fr-CH" altLang="it-CH" sz="2500" b="1" dirty="0" err="1">
                <a:solidFill>
                  <a:schemeClr val="accent4">
                    <a:lumMod val="10000"/>
                  </a:schemeClr>
                </a:solidFill>
              </a:rPr>
              <a:t>war</a:t>
            </a:r>
            <a:endParaRPr lang="it-IT" altLang="it-CH" sz="2500" b="1" dirty="0">
              <a:solidFill>
                <a:schemeClr val="accent4">
                  <a:lumMod val="10000"/>
                </a:schemeClr>
              </a:solidFill>
            </a:endParaRPr>
          </a:p>
        </p:txBody>
      </p:sp>
      <p:pic>
        <p:nvPicPr>
          <p:cNvPr id="475140" name="Picture 3" descr="Beirut luglio 06">
            <a:extLst>
              <a:ext uri="{FF2B5EF4-FFF2-40B4-BE49-F238E27FC236}">
                <a16:creationId xmlns:a16="http://schemas.microsoft.com/office/drawing/2014/main" id="{FE84A7A0-9050-61B4-F747-4A56934D2A1D}"/>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475141" name="Picture 4" descr="destructionIsraeliarmyF16S">
            <a:extLst>
              <a:ext uri="{FF2B5EF4-FFF2-40B4-BE49-F238E27FC236}">
                <a16:creationId xmlns:a16="http://schemas.microsoft.com/office/drawing/2014/main" id="{D8ABFEEA-E0F5-5777-493C-D7C1B0BA2FF7}"/>
              </a:ext>
            </a:extLst>
          </p:cNvPr>
          <p:cNvPicPr>
            <a:picLocks noGrp="1" noChangeAspect="1" noChangeArrowheads="1"/>
          </p:cNvPicPr>
          <p:nvPr>
            <p:ph sz="quarter" idx="2"/>
          </p:nvPr>
        </p:nvPicPr>
        <p:blipFill>
          <a:blip r:embed="rId4"/>
          <a:srcRect/>
          <a:stretch>
            <a:fillRect/>
          </a:stretch>
        </p:blipFill>
        <p:spPr>
          <a:xfrm>
            <a:off x="6804025" y="774700"/>
            <a:ext cx="2192338" cy="3052763"/>
          </a:xfrm>
          <a:ln w="12700">
            <a:solidFill>
              <a:schemeClr val="tx1"/>
            </a:solidFill>
          </a:ln>
          <a:effectLst>
            <a:outerShdw blurRad="292100" dist="139700" dir="2700000" algn="tl" rotWithShape="0">
              <a:srgbClr val="333333">
                <a:alpha val="65000"/>
              </a:srgbClr>
            </a:outerShdw>
          </a:effectLst>
        </p:spPr>
      </p:pic>
      <p:pic>
        <p:nvPicPr>
          <p:cNvPr id="475142" name="Picture 5" descr="libano 2006 distruzioni">
            <a:extLst>
              <a:ext uri="{FF2B5EF4-FFF2-40B4-BE49-F238E27FC236}">
                <a16:creationId xmlns:a16="http://schemas.microsoft.com/office/drawing/2014/main" id="{86D6D408-D577-EDF2-A2AE-054F3DA75863}"/>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475143" name="Picture 6" descr="lebanon_bridges_2006">
            <a:extLst>
              <a:ext uri="{FF2B5EF4-FFF2-40B4-BE49-F238E27FC236}">
                <a16:creationId xmlns:a16="http://schemas.microsoft.com/office/drawing/2014/main" id="{F1141E8B-3E47-2C77-F9BF-176A58E2D2F4}"/>
              </a:ext>
            </a:extLst>
          </p:cNvPr>
          <p:cNvPicPr>
            <a:picLocks noGrp="1" noChangeAspect="1" noChangeArrowheads="1"/>
          </p:cNvPicPr>
          <p:nvPr>
            <p:ph sz="quarter" idx="4"/>
          </p:nvPr>
        </p:nvPicPr>
        <p:blipFill>
          <a:blip r:embed="rId6"/>
          <a:srcRect/>
          <a:stretch>
            <a:fillRect/>
          </a:stretch>
        </p:blipFill>
        <p:spPr>
          <a:xfrm>
            <a:off x="6804025" y="4508500"/>
            <a:ext cx="2187575" cy="2187575"/>
          </a:xfrm>
          <a:ln w="19050">
            <a:solidFill>
              <a:schemeClr val="tx1"/>
            </a:solidFill>
          </a:ln>
          <a:effectLst>
            <a:outerShdw blurRad="292100" dist="139700" dir="2700000" algn="tl" rotWithShape="0">
              <a:srgbClr val="333333">
                <a:alpha val="65000"/>
              </a:srgbClr>
            </a:outerShdw>
          </a:effectLst>
        </p:spPr>
      </p:pic>
      <p:pic>
        <p:nvPicPr>
          <p:cNvPr id="475144" name="Picture 7" descr="beirut12_2006">
            <a:extLst>
              <a:ext uri="{FF2B5EF4-FFF2-40B4-BE49-F238E27FC236}">
                <a16:creationId xmlns:a16="http://schemas.microsoft.com/office/drawing/2014/main" id="{81DEBADC-E428-A597-86CB-33AA4881A27E}"/>
              </a:ext>
            </a:extLst>
          </p:cNvPr>
          <p:cNvPicPr>
            <a:picLocks noChangeAspect="1" noChangeArrowheads="1"/>
          </p:cNvPicPr>
          <p:nvPr/>
        </p:nvPicPr>
        <p:blipFill>
          <a:blip r:embed="rId7"/>
          <a:srcRect/>
          <a:stretch>
            <a:fillRect/>
          </a:stretch>
        </p:blipFill>
        <p:spPr bwMode="auto">
          <a:xfrm>
            <a:off x="5003800" y="2173288"/>
            <a:ext cx="1643063"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6" name="Picture 9" descr="Libano 2006 3">
            <a:extLst>
              <a:ext uri="{FF2B5EF4-FFF2-40B4-BE49-F238E27FC236}">
                <a16:creationId xmlns:a16="http://schemas.microsoft.com/office/drawing/2014/main" id="{DF9D40C5-25F9-9135-3A3A-6E0D952568B5}"/>
              </a:ext>
            </a:extLst>
          </p:cNvPr>
          <p:cNvPicPr>
            <a:picLocks noChangeAspect="1" noChangeArrowheads="1"/>
          </p:cNvPicPr>
          <p:nvPr/>
        </p:nvPicPr>
        <p:blipFill>
          <a:blip r:embed="rId8"/>
          <a:srcRect/>
          <a:stretch>
            <a:fillRect/>
          </a:stretch>
        </p:blipFill>
        <p:spPr bwMode="auto">
          <a:xfrm>
            <a:off x="5148263" y="3260725"/>
            <a:ext cx="1498600" cy="1133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47" name="Picture 10" descr="Libano 2006">
            <a:extLst>
              <a:ext uri="{FF2B5EF4-FFF2-40B4-BE49-F238E27FC236}">
                <a16:creationId xmlns:a16="http://schemas.microsoft.com/office/drawing/2014/main" id="{86BA6043-48E0-2287-1A63-4D2C75B2BCE8}"/>
              </a:ext>
            </a:extLst>
          </p:cNvPr>
          <p:cNvPicPr>
            <a:picLocks noChangeAspect="1" noChangeArrowheads="1"/>
          </p:cNvPicPr>
          <p:nvPr/>
        </p:nvPicPr>
        <p:blipFill>
          <a:blip r:embed="rId9"/>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 name="Picture 11" descr="emblem_hezbollah">
            <a:extLst>
              <a:ext uri="{FF2B5EF4-FFF2-40B4-BE49-F238E27FC236}">
                <a16:creationId xmlns:a16="http://schemas.microsoft.com/office/drawing/2014/main" id="{FDDE2677-F2C0-BCBC-1038-6AA5F4B124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765175"/>
            <a:ext cx="657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5149" name="Picture 12" descr="lebanon-flag">
            <a:extLst>
              <a:ext uri="{FF2B5EF4-FFF2-40B4-BE49-F238E27FC236}">
                <a16:creationId xmlns:a16="http://schemas.microsoft.com/office/drawing/2014/main" id="{5FDEA9B7-2C92-3C02-C3EB-26094CC30674}"/>
              </a:ext>
            </a:extLst>
          </p:cNvPr>
          <p:cNvPicPr>
            <a:picLocks noChangeAspect="1" noChangeArrowheads="1"/>
          </p:cNvPicPr>
          <p:nvPr/>
        </p:nvPicPr>
        <p:blipFill>
          <a:blip r:embed="rId11"/>
          <a:srcRect/>
          <a:stretch>
            <a:fillRect/>
          </a:stretch>
        </p:blipFill>
        <p:spPr bwMode="auto">
          <a:xfrm>
            <a:off x="179388" y="188913"/>
            <a:ext cx="647700" cy="43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0" name="Picture 13" descr="bandiera israeliana 2 jpg">
            <a:extLst>
              <a:ext uri="{FF2B5EF4-FFF2-40B4-BE49-F238E27FC236}">
                <a16:creationId xmlns:a16="http://schemas.microsoft.com/office/drawing/2014/main" id="{24850008-493D-6EC6-B423-8354D9B1FE85}"/>
              </a:ext>
            </a:extLst>
          </p:cNvPr>
          <p:cNvPicPr>
            <a:picLocks noChangeAspect="1" noChangeArrowheads="1"/>
          </p:cNvPicPr>
          <p:nvPr/>
        </p:nvPicPr>
        <p:blipFill>
          <a:blip r:embed="rId12"/>
          <a:srcRect/>
          <a:stretch>
            <a:fillRect/>
          </a:stretch>
        </p:blipFill>
        <p:spPr bwMode="auto">
          <a:xfrm>
            <a:off x="179388" y="1773238"/>
            <a:ext cx="647700" cy="473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2" name="Picture 15" descr="Lebanon 2006 israel bombs un - killed 4">
            <a:extLst>
              <a:ext uri="{FF2B5EF4-FFF2-40B4-BE49-F238E27FC236}">
                <a16:creationId xmlns:a16="http://schemas.microsoft.com/office/drawing/2014/main" id="{EFAC36B8-9DF5-9713-4347-0C6C61ED48F7}"/>
              </a:ext>
            </a:extLst>
          </p:cNvPr>
          <p:cNvPicPr>
            <a:picLocks noChangeAspect="1" noChangeArrowheads="1"/>
          </p:cNvPicPr>
          <p:nvPr/>
        </p:nvPicPr>
        <p:blipFill>
          <a:blip r:embed="rId13"/>
          <a:srcRect/>
          <a:stretch>
            <a:fillRect/>
          </a:stretch>
        </p:blipFill>
        <p:spPr bwMode="auto">
          <a:xfrm>
            <a:off x="3348038" y="2151063"/>
            <a:ext cx="1511300" cy="1028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3" name="Picture 16" descr="Bambini LIbano">
            <a:extLst>
              <a:ext uri="{FF2B5EF4-FFF2-40B4-BE49-F238E27FC236}">
                <a16:creationId xmlns:a16="http://schemas.microsoft.com/office/drawing/2014/main" id="{B5EBC5E9-6F5E-DD19-E774-341CA4D4111D}"/>
              </a:ext>
            </a:extLst>
          </p:cNvPr>
          <p:cNvPicPr>
            <a:picLocks noChangeAspect="1" noChangeArrowheads="1"/>
          </p:cNvPicPr>
          <p:nvPr/>
        </p:nvPicPr>
        <p:blipFill>
          <a:blip r:embed="rId14"/>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4" name="Picture 17" descr="Libano 2006">
            <a:extLst>
              <a:ext uri="{FF2B5EF4-FFF2-40B4-BE49-F238E27FC236}">
                <a16:creationId xmlns:a16="http://schemas.microsoft.com/office/drawing/2014/main" id="{D5FF2881-1037-09FF-2D2F-CAEDD5F2173F}"/>
              </a:ext>
            </a:extLst>
          </p:cNvPr>
          <p:cNvPicPr>
            <a:picLocks noChangeAspect="1" noChangeArrowheads="1"/>
          </p:cNvPicPr>
          <p:nvPr/>
        </p:nvPicPr>
        <p:blipFill>
          <a:blip r:embed="rId15"/>
          <a:srcRect/>
          <a:stretch>
            <a:fillRect/>
          </a:stretch>
        </p:blipFill>
        <p:spPr bwMode="auto">
          <a:xfrm>
            <a:off x="4922838" y="782638"/>
            <a:ext cx="1711325" cy="1271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5155" name="Picture 18" descr="bambini Libano 2">
            <a:extLst>
              <a:ext uri="{FF2B5EF4-FFF2-40B4-BE49-F238E27FC236}">
                <a16:creationId xmlns:a16="http://schemas.microsoft.com/office/drawing/2014/main" id="{49119FB4-1362-19CC-62B3-AB3FDBF503AD}"/>
              </a:ext>
            </a:extLst>
          </p:cNvPr>
          <p:cNvPicPr>
            <a:picLocks noChangeAspect="1" noChangeArrowheads="1"/>
          </p:cNvPicPr>
          <p:nvPr/>
        </p:nvPicPr>
        <p:blipFill>
          <a:blip r:embed="rId16"/>
          <a:srcRect/>
          <a:stretch>
            <a:fillRect/>
          </a:stretch>
        </p:blipFill>
        <p:spPr bwMode="auto">
          <a:xfrm>
            <a:off x="3375025" y="773113"/>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Text Box 19">
            <a:extLst>
              <a:ext uri="{FF2B5EF4-FFF2-40B4-BE49-F238E27FC236}">
                <a16:creationId xmlns:a16="http://schemas.microsoft.com/office/drawing/2014/main" id="{3E58056B-DF31-2859-23A0-E0E02ECB08C2}"/>
              </a:ext>
            </a:extLst>
          </p:cNvPr>
          <p:cNvSpPr txBox="1">
            <a:spLocks noChangeArrowheads="1"/>
          </p:cNvSpPr>
          <p:nvPr/>
        </p:nvSpPr>
        <p:spPr bwMode="auto">
          <a:xfrm>
            <a:off x="3240088" y="1746250"/>
            <a:ext cx="1870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A present from israeli chil-dren to lebanese children</a:t>
            </a:r>
            <a:endParaRPr lang="it-IT" altLang="it-CH" sz="1000">
              <a:solidFill>
                <a:srgbClr val="FFFFFF"/>
              </a:solidFill>
            </a:endParaRPr>
          </a:p>
        </p:txBody>
      </p:sp>
      <p:sp>
        <p:nvSpPr>
          <p:cNvPr id="4" name="Text Box 20">
            <a:extLst>
              <a:ext uri="{FF2B5EF4-FFF2-40B4-BE49-F238E27FC236}">
                <a16:creationId xmlns:a16="http://schemas.microsoft.com/office/drawing/2014/main" id="{02EEF952-2608-1670-1975-A16083064C17}"/>
              </a:ext>
            </a:extLst>
          </p:cNvPr>
          <p:cNvSpPr txBox="1">
            <a:spLocks noChangeArrowheads="1"/>
          </p:cNvSpPr>
          <p:nvPr/>
        </p:nvSpPr>
        <p:spPr bwMode="auto">
          <a:xfrm>
            <a:off x="7108825" y="4508500"/>
            <a:ext cx="15827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140 bridges destroyed</a:t>
            </a:r>
            <a:endParaRPr lang="it-IT" altLang="it-CH" sz="1000" b="1">
              <a:solidFill>
                <a:srgbClr val="000000"/>
              </a:solidFill>
            </a:endParaRPr>
          </a:p>
        </p:txBody>
      </p:sp>
      <p:sp>
        <p:nvSpPr>
          <p:cNvPr id="5" name="Text Box 21">
            <a:extLst>
              <a:ext uri="{FF2B5EF4-FFF2-40B4-BE49-F238E27FC236}">
                <a16:creationId xmlns:a16="http://schemas.microsoft.com/office/drawing/2014/main" id="{4167BAE8-8574-FE3C-BC09-C67374E1243B}"/>
              </a:ext>
            </a:extLst>
          </p:cNvPr>
          <p:cNvSpPr txBox="1">
            <a:spLocks noChangeArrowheads="1"/>
          </p:cNvSpPr>
          <p:nvPr/>
        </p:nvSpPr>
        <p:spPr bwMode="auto">
          <a:xfrm>
            <a:off x="8280400" y="1341438"/>
            <a:ext cx="8636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apartments destroyed</a:t>
            </a:r>
            <a:endParaRPr lang="it-IT" altLang="it-CH" sz="800" b="1">
              <a:solidFill>
                <a:srgbClr val="000000"/>
              </a:solidFill>
            </a:endParaRPr>
          </a:p>
        </p:txBody>
      </p:sp>
      <p:sp>
        <p:nvSpPr>
          <p:cNvPr id="475156" name="Slide Number Placeholder 8">
            <a:extLst>
              <a:ext uri="{FF2B5EF4-FFF2-40B4-BE49-F238E27FC236}">
                <a16:creationId xmlns:a16="http://schemas.microsoft.com/office/drawing/2014/main" id="{C1F61816-D598-A4A2-745E-7B86AE4833CD}"/>
              </a:ext>
            </a:extLst>
          </p:cNvPr>
          <p:cNvSpPr>
            <a:spLocks noGrp="1"/>
          </p:cNvSpPr>
          <p:nvPr>
            <p:ph type="sldNum" sz="quarter" idx="12"/>
          </p:nvPr>
        </p:nvSpPr>
        <p:spPr>
          <a:xfrm>
            <a:off x="7399338" y="26193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4BDC514-38CE-4370-A344-F8EB0EF68555}" type="slidenum">
              <a:rPr lang="it-IT" altLang="it-CH" sz="1400" b="1" smtClean="0">
                <a:solidFill>
                  <a:srgbClr val="FFFFFF"/>
                </a:solidFill>
              </a:rPr>
              <a:pPr>
                <a:spcBef>
                  <a:spcPct val="0"/>
                </a:spcBef>
                <a:buFontTx/>
                <a:buNone/>
              </a:pPr>
              <a:t>134</a:t>
            </a:fld>
            <a:endParaRPr lang="it-IT" altLang="it-CH" sz="1400" b="1">
              <a:solidFill>
                <a:srgbClr val="FFFFFF"/>
              </a:solidFill>
            </a:endParaRPr>
          </a:p>
        </p:txBody>
      </p:sp>
      <p:sp>
        <p:nvSpPr>
          <p:cNvPr id="23" name="Rettangolo 22">
            <a:extLst>
              <a:ext uri="{FF2B5EF4-FFF2-40B4-BE49-F238E27FC236}">
                <a16:creationId xmlns:a16="http://schemas.microsoft.com/office/drawing/2014/main" id="{2F4340BE-3014-243E-D937-419AB739946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5158" name="Text Box 14">
            <a:extLst>
              <a:ext uri="{FF2B5EF4-FFF2-40B4-BE49-F238E27FC236}">
                <a16:creationId xmlns:a16="http://schemas.microsoft.com/office/drawing/2014/main" id="{580CC008-59D3-719B-C11F-06D86F84C6C0}"/>
              </a:ext>
            </a:extLst>
          </p:cNvPr>
          <p:cNvSpPr txBox="1">
            <a:spLocks noChangeArrowheads="1"/>
          </p:cNvSpPr>
          <p:nvPr/>
        </p:nvSpPr>
        <p:spPr bwMode="auto">
          <a:xfrm>
            <a:off x="6727825" y="3890963"/>
            <a:ext cx="23669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Israel invades and bombs Lebanon heavily,  kills 1100 people and causes immense destruction.</a:t>
            </a:r>
            <a:endParaRPr lang="it-IT" altLang="it-CH" sz="1000" b="1">
              <a:solidFill>
                <a:srgbClr val="FFFFFF"/>
              </a:solidFill>
            </a:endParaRPr>
          </a:p>
        </p:txBody>
      </p:sp>
      <p:sp>
        <p:nvSpPr>
          <p:cNvPr id="475159" name="CasellaDiTesto 1">
            <a:extLst>
              <a:ext uri="{FF2B5EF4-FFF2-40B4-BE49-F238E27FC236}">
                <a16:creationId xmlns:a16="http://schemas.microsoft.com/office/drawing/2014/main" id="{85398187-39C5-0C79-0FEC-817C33019CDC}"/>
              </a:ext>
            </a:extLst>
          </p:cNvPr>
          <p:cNvSpPr txBox="1">
            <a:spLocks noChangeArrowheads="1"/>
          </p:cNvSpPr>
          <p:nvPr/>
        </p:nvSpPr>
        <p:spPr bwMode="auto">
          <a:xfrm>
            <a:off x="3870325" y="6418263"/>
            <a:ext cx="2555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Israeli troops invading Lebanon</a:t>
            </a:r>
          </a:p>
        </p:txBody>
      </p:sp>
      <p:pic>
        <p:nvPicPr>
          <p:cNvPr id="475145" name="Picture 8" descr="Libano 2006 2">
            <a:extLst>
              <a:ext uri="{FF2B5EF4-FFF2-40B4-BE49-F238E27FC236}">
                <a16:creationId xmlns:a16="http://schemas.microsoft.com/office/drawing/2014/main" id="{5675F128-D9B7-ACA5-AF05-D4B75853A61F}"/>
              </a:ext>
            </a:extLst>
          </p:cNvPr>
          <p:cNvPicPr>
            <a:picLocks noChangeAspect="1" noChangeArrowheads="1"/>
          </p:cNvPicPr>
          <p:nvPr/>
        </p:nvPicPr>
        <p:blipFill>
          <a:blip r:embed="rId17"/>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lide Number Placeholder 3">
            <a:extLst>
              <a:ext uri="{FF2B5EF4-FFF2-40B4-BE49-F238E27FC236}">
                <a16:creationId xmlns:a16="http://schemas.microsoft.com/office/drawing/2014/main" id="{C61EF2E8-712B-42EC-FCFF-4C6361774657}"/>
              </a:ext>
            </a:extLst>
          </p:cNvPr>
          <p:cNvSpPr>
            <a:spLocks noGrp="1"/>
          </p:cNvSpPr>
          <p:nvPr>
            <p:ph type="sldNum" sz="quarter" idx="12"/>
          </p:nvPr>
        </p:nvSpPr>
        <p:spPr>
          <a:xfrm>
            <a:off x="8027988" y="6488113"/>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19966E-4343-4487-9BD6-C869D7F4752C}" type="slidenum">
              <a:rPr lang="it-IT" altLang="it-CH" sz="1400" b="1" smtClean="0">
                <a:solidFill>
                  <a:srgbClr val="FFFFFF"/>
                </a:solidFill>
              </a:rPr>
              <a:pPr>
                <a:spcBef>
                  <a:spcPct val="0"/>
                </a:spcBef>
                <a:buFontTx/>
                <a:buNone/>
              </a:pPr>
              <a:t>135</a:t>
            </a:fld>
            <a:endParaRPr lang="it-IT" altLang="it-CH" sz="1400" b="1">
              <a:solidFill>
                <a:srgbClr val="FFFFFF"/>
              </a:solidFill>
            </a:endParaRPr>
          </a:p>
        </p:txBody>
      </p:sp>
      <p:pic>
        <p:nvPicPr>
          <p:cNvPr id="202755" name="Picture 3" descr="massacro nel villaggio giordano di Ein Hazir 26">
            <a:extLst>
              <a:ext uri="{FF2B5EF4-FFF2-40B4-BE49-F238E27FC236}">
                <a16:creationId xmlns:a16="http://schemas.microsoft.com/office/drawing/2014/main" id="{4548DF20-5957-F556-5D0A-F3181004AE82}"/>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56" name="Picture 6" descr="Napalm">
            <a:extLst>
              <a:ext uri="{FF2B5EF4-FFF2-40B4-BE49-F238E27FC236}">
                <a16:creationId xmlns:a16="http://schemas.microsoft.com/office/drawing/2014/main" id="{85515E70-56AB-0CE7-90F0-ABB3FD47107E}"/>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28575">
            <a:solidFill>
              <a:schemeClr val="tx1"/>
            </a:solidFill>
          </a:ln>
          <a:effectLst>
            <a:outerShdw blurRad="292100" dist="139700" dir="2700000" algn="tl" rotWithShape="0">
              <a:srgbClr val="333333">
                <a:alpha val="65000"/>
              </a:srgbClr>
            </a:outerShdw>
          </a:effectLst>
        </p:spPr>
      </p:pic>
      <p:sp>
        <p:nvSpPr>
          <p:cNvPr id="477189" name="Text Box 7">
            <a:extLst>
              <a:ext uri="{FF2B5EF4-FFF2-40B4-BE49-F238E27FC236}">
                <a16:creationId xmlns:a16="http://schemas.microsoft.com/office/drawing/2014/main" id="{B5A7723A-A60E-AB83-B20F-9DEEBE89F6A0}"/>
              </a:ext>
            </a:extLst>
          </p:cNvPr>
          <p:cNvSpPr txBox="1">
            <a:spLocks noChangeArrowheads="1"/>
          </p:cNvSpPr>
          <p:nvPr/>
        </p:nvSpPr>
        <p:spPr bwMode="auto">
          <a:xfrm>
            <a:off x="177800" y="1963738"/>
            <a:ext cx="1416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Napalm victim, 1967</a:t>
            </a:r>
            <a:endParaRPr lang="it-IT" altLang="it-CH" sz="1000" b="1">
              <a:solidFill>
                <a:srgbClr val="161616"/>
              </a:solidFill>
            </a:endParaRPr>
          </a:p>
        </p:txBody>
      </p:sp>
      <p:sp>
        <p:nvSpPr>
          <p:cNvPr id="477190" name="Text Box 9">
            <a:extLst>
              <a:ext uri="{FF2B5EF4-FFF2-40B4-BE49-F238E27FC236}">
                <a16:creationId xmlns:a16="http://schemas.microsoft.com/office/drawing/2014/main" id="{682EFCDC-C4B0-1166-2FE8-42073CFCD398}"/>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477191" name="CasellaDiTesto 1">
            <a:extLst>
              <a:ext uri="{FF2B5EF4-FFF2-40B4-BE49-F238E27FC236}">
                <a16:creationId xmlns:a16="http://schemas.microsoft.com/office/drawing/2014/main" id="{BA1D41B2-02AC-C54D-9A75-A3F8A46B08A0}"/>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202761" name="Picture 2" descr="C:\Users\Enrico\Desktop\Fosforo b jpeg.jpg">
            <a:extLst>
              <a:ext uri="{FF2B5EF4-FFF2-40B4-BE49-F238E27FC236}">
                <a16:creationId xmlns:a16="http://schemas.microsoft.com/office/drawing/2014/main" id="{3EDACE1C-94E9-F9BC-C81D-9AD68235FA2E}"/>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3" name="CasellaDiTesto 2">
            <a:extLst>
              <a:ext uri="{FF2B5EF4-FFF2-40B4-BE49-F238E27FC236}">
                <a16:creationId xmlns:a16="http://schemas.microsoft.com/office/drawing/2014/main" id="{24A725D1-EB04-CB8F-E63E-1673BEE16551}"/>
              </a:ext>
            </a:extLst>
          </p:cNvPr>
          <p:cNvSpPr txBox="1">
            <a:spLocks noChangeArrowheads="1"/>
          </p:cNvSpPr>
          <p:nvPr/>
        </p:nvSpPr>
        <p:spPr bwMode="auto">
          <a:xfrm>
            <a:off x="2555875" y="4638675"/>
            <a:ext cx="1695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White phosphorus, Gaza, 2009 </a:t>
            </a:r>
          </a:p>
        </p:txBody>
      </p:sp>
      <p:pic>
        <p:nvPicPr>
          <p:cNvPr id="202763" name="Picture 3" descr="C:\Users\Enrico\Desktop\Cluster bomb 2 jpeg.jpg">
            <a:extLst>
              <a:ext uri="{FF2B5EF4-FFF2-40B4-BE49-F238E27FC236}">
                <a16:creationId xmlns:a16="http://schemas.microsoft.com/office/drawing/2014/main" id="{808EFFE3-D5D2-0482-D051-39C34D50A529}"/>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64" name="Picture 4" descr="C:\Users\Enrico\Desktop\Cluster bomb 3 jpeg.jpg">
            <a:extLst>
              <a:ext uri="{FF2B5EF4-FFF2-40B4-BE49-F238E27FC236}">
                <a16:creationId xmlns:a16="http://schemas.microsoft.com/office/drawing/2014/main" id="{6D50C717-BBF5-9254-381A-5A23EAA84B57}"/>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6" name="CasellaDiTesto 4">
            <a:extLst>
              <a:ext uri="{FF2B5EF4-FFF2-40B4-BE49-F238E27FC236}">
                <a16:creationId xmlns:a16="http://schemas.microsoft.com/office/drawing/2014/main" id="{C28AC22C-129C-FFBB-47E5-7F0394316C76}"/>
              </a:ext>
            </a:extLst>
          </p:cNvPr>
          <p:cNvSpPr txBox="1">
            <a:spLocks noChangeArrowheads="1"/>
          </p:cNvSpPr>
          <p:nvPr/>
        </p:nvSpPr>
        <p:spPr bwMode="auto">
          <a:xfrm>
            <a:off x="6834188" y="5300663"/>
            <a:ext cx="719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Cluster bomb victim, Lebanon.</a:t>
            </a:r>
          </a:p>
        </p:txBody>
      </p:sp>
      <p:pic>
        <p:nvPicPr>
          <p:cNvPr id="202766" name="Picture 5" descr="C:\Users\Enrico\Desktop\Ph 1 jpeg.jpg">
            <a:extLst>
              <a:ext uri="{FF2B5EF4-FFF2-40B4-BE49-F238E27FC236}">
                <a16:creationId xmlns:a16="http://schemas.microsoft.com/office/drawing/2014/main" id="{4BFC854F-1CA6-E6F5-E647-179E423C1C5B}"/>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28575">
            <a:solidFill>
              <a:schemeClr val="tx1"/>
            </a:solidFill>
          </a:ln>
          <a:effectLst>
            <a:outerShdw blurRad="292100" dist="139700" dir="2700000" algn="tl" rotWithShape="0">
              <a:srgbClr val="333333">
                <a:alpha val="65000"/>
              </a:srgbClr>
            </a:outerShdw>
          </a:effectLst>
        </p:spPr>
      </p:pic>
      <p:pic>
        <p:nvPicPr>
          <p:cNvPr id="202767" name="Picture 6" descr="C:\Users\Enrico\Desktop\Ph 2 jpeg.jpg">
            <a:extLst>
              <a:ext uri="{FF2B5EF4-FFF2-40B4-BE49-F238E27FC236}">
                <a16:creationId xmlns:a16="http://schemas.microsoft.com/office/drawing/2014/main" id="{E5EFD863-4F74-79D7-CFD6-DE81B70FF6E9}"/>
              </a:ext>
            </a:extLst>
          </p:cNvPr>
          <p:cNvPicPr>
            <a:picLocks noChangeAspect="1" noChangeArrowheads="1"/>
          </p:cNvPicPr>
          <p:nvPr/>
        </p:nvPicPr>
        <p:blipFill>
          <a:blip r:embed="rId9"/>
          <a:srcRect/>
          <a:stretch>
            <a:fillRect/>
          </a:stretch>
        </p:blipFill>
        <p:spPr bwMode="auto">
          <a:xfrm>
            <a:off x="4613275" y="423863"/>
            <a:ext cx="1462088" cy="1125537"/>
          </a:xfrm>
          <a:prstGeom prst="rect">
            <a:avLst/>
          </a:prstGeom>
          <a:ln w="28575">
            <a:solidFill>
              <a:schemeClr val="tx1"/>
            </a:solidFill>
          </a:ln>
          <a:effectLst>
            <a:outerShdw blurRad="292100" dist="139700" dir="2700000" algn="tl" rotWithShape="0">
              <a:srgbClr val="333333">
                <a:alpha val="65000"/>
              </a:srgbClr>
            </a:outerShdw>
          </a:effectLst>
        </p:spPr>
      </p:pic>
      <p:sp>
        <p:nvSpPr>
          <p:cNvPr id="477199" name="CasellaDiTesto 5">
            <a:extLst>
              <a:ext uri="{FF2B5EF4-FFF2-40B4-BE49-F238E27FC236}">
                <a16:creationId xmlns:a16="http://schemas.microsoft.com/office/drawing/2014/main" id="{50D9602B-79D2-36E8-EEED-B180DE8554F4}"/>
              </a:ext>
            </a:extLst>
          </p:cNvPr>
          <p:cNvSpPr txBox="1">
            <a:spLocks noChangeArrowheads="1"/>
          </p:cNvSpPr>
          <p:nvPr/>
        </p:nvSpPr>
        <p:spPr bwMode="auto">
          <a:xfrm>
            <a:off x="3678238" y="1597025"/>
            <a:ext cx="17272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White phosphorus victims, Gaza. </a:t>
            </a:r>
          </a:p>
        </p:txBody>
      </p:sp>
      <p:sp>
        <p:nvSpPr>
          <p:cNvPr id="477200" name="Text Box 12">
            <a:extLst>
              <a:ext uri="{FF2B5EF4-FFF2-40B4-BE49-F238E27FC236}">
                <a16:creationId xmlns:a16="http://schemas.microsoft.com/office/drawing/2014/main" id="{A9D9E1CD-004B-E045-BD45-D0F69F3A1F3F}"/>
              </a:ext>
            </a:extLst>
          </p:cNvPr>
          <p:cNvSpPr txBox="1">
            <a:spLocks noChangeArrowheads="1"/>
          </p:cNvSpPr>
          <p:nvPr/>
        </p:nvSpPr>
        <p:spPr bwMode="auto">
          <a:xfrm>
            <a:off x="2989263" y="3016250"/>
            <a:ext cx="3055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Biological weapons, Acre, </a:t>
            </a:r>
            <a:r>
              <a:rPr lang="fr-CH" altLang="it-CH" sz="1400" b="1" u="sng"/>
              <a:t>1948 </a:t>
            </a:r>
            <a:r>
              <a:rPr lang="fr-CH" altLang="it-CH" sz="1400" b="1">
                <a:solidFill>
                  <a:srgbClr val="FFFFFF"/>
                </a:solidFill>
              </a:rPr>
              <a:t>                                               Napalm, since </a:t>
            </a:r>
            <a:r>
              <a:rPr lang="fr-CH" altLang="it-CH" sz="1400" b="1" u="sng"/>
              <a:t>1967    </a:t>
            </a:r>
            <a:r>
              <a:rPr lang="fr-CH" altLang="it-CH" sz="1400" b="1">
                <a:solidFill>
                  <a:srgbClr val="00FF00"/>
                </a:solidFill>
              </a:rPr>
              <a:t>                                                      </a:t>
            </a:r>
            <a:r>
              <a:rPr lang="fr-CH" altLang="it-CH" sz="1400" b="1">
                <a:solidFill>
                  <a:srgbClr val="FFFFFF"/>
                </a:solidFill>
              </a:rPr>
              <a:t>Cluster  bombs, Lebanon</a:t>
            </a:r>
            <a:r>
              <a:rPr lang="fr-CH" altLang="it-CH" sz="1200" b="1">
                <a:solidFill>
                  <a:srgbClr val="FFFFFF"/>
                </a:solidFill>
              </a:rPr>
              <a:t> </a:t>
            </a:r>
            <a:r>
              <a:rPr lang="fr-CH" altLang="it-CH" sz="1400" b="1">
                <a:solidFill>
                  <a:srgbClr val="FFFFFF"/>
                </a:solidFill>
              </a:rPr>
              <a:t>                                     </a:t>
            </a:r>
            <a:r>
              <a:rPr lang="fr-CH" altLang="it-CH" sz="1400" b="1" u="sng"/>
              <a:t>1980-82  and  2000-06                                                         </a:t>
            </a:r>
            <a:r>
              <a:rPr lang="fr-CH" altLang="it-CH" sz="1400" b="1">
                <a:solidFill>
                  <a:srgbClr val="FFFFFF"/>
                </a:solidFill>
              </a:rPr>
              <a:t>White phosphorus, Gaza, </a:t>
            </a:r>
            <a:r>
              <a:rPr lang="fr-CH" altLang="it-CH" sz="1400" b="1" u="sng"/>
              <a:t>2009</a:t>
            </a:r>
            <a:r>
              <a:rPr lang="fr-CH" altLang="it-CH" sz="1400" b="1">
                <a:solidFill>
                  <a:srgbClr val="00FF00"/>
                </a:solidFill>
              </a:rPr>
              <a:t>                                                      </a:t>
            </a:r>
            <a:r>
              <a:rPr lang="fr-CH" altLang="it-CH" sz="1400" b="1">
                <a:solidFill>
                  <a:srgbClr val="FFFFFF"/>
                </a:solidFill>
              </a:rPr>
              <a:t>Nuclear bombs, when?</a:t>
            </a:r>
            <a:endParaRPr lang="it-IT" altLang="it-CH" sz="1400" b="1">
              <a:solidFill>
                <a:srgbClr val="FFFFFF"/>
              </a:solidFill>
            </a:endParaRPr>
          </a:p>
        </p:txBody>
      </p:sp>
      <p:sp>
        <p:nvSpPr>
          <p:cNvPr id="17" name="Rettangolo 16">
            <a:extLst>
              <a:ext uri="{FF2B5EF4-FFF2-40B4-BE49-F238E27FC236}">
                <a16:creationId xmlns:a16="http://schemas.microsoft.com/office/drawing/2014/main" id="{1566A310-75AA-E187-B422-03948167231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asellaDiTesto 18">
            <a:extLst>
              <a:ext uri="{FF2B5EF4-FFF2-40B4-BE49-F238E27FC236}">
                <a16:creationId xmlns:a16="http://schemas.microsoft.com/office/drawing/2014/main" id="{F912A02A-A9E2-559E-49E9-699DB2E908FF}"/>
              </a:ext>
            </a:extLst>
          </p:cNvPr>
          <p:cNvSpPr txBox="1"/>
          <p:nvPr/>
        </p:nvSpPr>
        <p:spPr>
          <a:xfrm>
            <a:off x="3109913" y="2039938"/>
            <a:ext cx="2657475" cy="647700"/>
          </a:xfrm>
          <a:prstGeom prst="rect">
            <a:avLst/>
          </a:prstGeom>
          <a:solidFill>
            <a:srgbClr val="FFFF00"/>
          </a:solidFill>
          <a:ln w="19050">
            <a:solidFill>
              <a:schemeClr val="accent4">
                <a:lumMod val="10000"/>
              </a:schemeClr>
            </a:solidFill>
          </a:ln>
        </p:spPr>
        <p:txBody>
          <a:bodyPr>
            <a:spAutoFit/>
          </a:bodyPr>
          <a:lstStyle/>
          <a:p>
            <a:pPr algn="ctr" eaLnBrk="1" hangingPunct="1">
              <a:spcBef>
                <a:spcPct val="50000"/>
              </a:spcBef>
              <a:defRPr/>
            </a:pPr>
            <a:r>
              <a:rPr lang="en-US" altLang="it-CH" b="1" dirty="0">
                <a:solidFill>
                  <a:schemeClr val="accent4">
                    <a:lumMod val="10000"/>
                  </a:schemeClr>
                </a:solidFill>
              </a:rPr>
              <a:t>Israel use illegal mass destruction weapons</a:t>
            </a:r>
            <a:endParaRPr lang="fr-CH" altLang="it-CH" b="1" dirty="0">
              <a:solidFill>
                <a:schemeClr val="accent4">
                  <a:lumMod val="10000"/>
                </a:schemeClr>
              </a:solidFi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2" descr="hebron-011 occupazione">
            <a:extLst>
              <a:ext uri="{FF2B5EF4-FFF2-40B4-BE49-F238E27FC236}">
                <a16:creationId xmlns:a16="http://schemas.microsoft.com/office/drawing/2014/main" id="{954BC9A2-9067-2ACB-5494-FCD913F2EEF4}"/>
              </a:ext>
            </a:extLst>
          </p:cNvPr>
          <p:cNvPicPr>
            <a:picLocks noChangeAspect="1" noChangeArrowheads="1"/>
          </p:cNvPicPr>
          <p:nvPr/>
        </p:nvPicPr>
        <p:blipFill rotWithShape="1">
          <a:blip r:embed="rId3"/>
          <a:srcRect/>
          <a:stretch/>
        </p:blipFill>
        <p:spPr bwMode="auto">
          <a:xfrm>
            <a:off x="5795963" y="2997200"/>
            <a:ext cx="3206750" cy="3671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28" name="Picture 3" descr="truppe israeliane  a Jenin">
            <a:extLst>
              <a:ext uri="{FF2B5EF4-FFF2-40B4-BE49-F238E27FC236}">
                <a16:creationId xmlns:a16="http://schemas.microsoft.com/office/drawing/2014/main" id="{3FCB0B5B-D6E1-5CBA-0C2B-C6749306596E}"/>
              </a:ext>
            </a:extLst>
          </p:cNvPr>
          <p:cNvPicPr>
            <a:picLocks noChangeAspect="1" noChangeArrowheads="1"/>
          </p:cNvPicPr>
          <p:nvPr/>
        </p:nvPicPr>
        <p:blipFill>
          <a:blip r:embed="rId4"/>
          <a:srcRect/>
          <a:stretch>
            <a:fillRect/>
          </a:stretch>
        </p:blipFill>
        <p:spPr bwMode="auto">
          <a:xfrm>
            <a:off x="179388" y="2997200"/>
            <a:ext cx="2620962" cy="3671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29" name="Picture 4" descr="coprifuoco">
            <a:extLst>
              <a:ext uri="{FF2B5EF4-FFF2-40B4-BE49-F238E27FC236}">
                <a16:creationId xmlns:a16="http://schemas.microsoft.com/office/drawing/2014/main" id="{F93B9888-50A5-E711-94BE-AF8D734F03D3}"/>
              </a:ext>
            </a:extLst>
          </p:cNvPr>
          <p:cNvPicPr>
            <a:picLocks noChangeAspect="1" noChangeArrowheads="1"/>
          </p:cNvPicPr>
          <p:nvPr/>
        </p:nvPicPr>
        <p:blipFill>
          <a:blip r:embed="rId5"/>
          <a:srcRect/>
          <a:stretch>
            <a:fillRect/>
          </a:stretch>
        </p:blipFill>
        <p:spPr bwMode="auto">
          <a:xfrm>
            <a:off x="2862263" y="4471988"/>
            <a:ext cx="2843212" cy="2197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2981" name="Text Box 5">
            <a:extLst>
              <a:ext uri="{FF2B5EF4-FFF2-40B4-BE49-F238E27FC236}">
                <a16:creationId xmlns:a16="http://schemas.microsoft.com/office/drawing/2014/main" id="{37F05048-506E-7DC9-B765-101CC6A26F25}"/>
              </a:ext>
            </a:extLst>
          </p:cNvPr>
          <p:cNvSpPr txBox="1">
            <a:spLocks noChangeArrowheads="1"/>
          </p:cNvSpPr>
          <p:nvPr/>
        </p:nvSpPr>
        <p:spPr bwMode="auto">
          <a:xfrm>
            <a:off x="6346825" y="6089650"/>
            <a:ext cx="1871663" cy="43021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pic>
        <p:nvPicPr>
          <p:cNvPr id="385032" name="Picture 8" descr="foto 19">
            <a:extLst>
              <a:ext uri="{FF2B5EF4-FFF2-40B4-BE49-F238E27FC236}">
                <a16:creationId xmlns:a16="http://schemas.microsoft.com/office/drawing/2014/main" id="{D959724B-3DE9-2FEF-4A6A-1B7C3E97CC28}"/>
              </a:ext>
            </a:extLst>
          </p:cNvPr>
          <p:cNvPicPr>
            <a:picLocks noChangeAspect="1" noChangeArrowheads="1"/>
          </p:cNvPicPr>
          <p:nvPr/>
        </p:nvPicPr>
        <p:blipFill>
          <a:blip r:embed="rId6"/>
          <a:srcRect/>
          <a:stretch>
            <a:fillRect/>
          </a:stretch>
        </p:blipFill>
        <p:spPr bwMode="auto">
          <a:xfrm>
            <a:off x="179388" y="188913"/>
            <a:ext cx="4106862" cy="2706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33" name="Picture 9" descr="rafah 6">
            <a:extLst>
              <a:ext uri="{FF2B5EF4-FFF2-40B4-BE49-F238E27FC236}">
                <a16:creationId xmlns:a16="http://schemas.microsoft.com/office/drawing/2014/main" id="{C897BA8B-739E-8AB5-5CD2-BB0187291E63}"/>
              </a:ext>
            </a:extLst>
          </p:cNvPr>
          <p:cNvPicPr>
            <a:picLocks noChangeAspect="1" noChangeArrowheads="1"/>
          </p:cNvPicPr>
          <p:nvPr/>
        </p:nvPicPr>
        <p:blipFill>
          <a:blip r:embed="rId7"/>
          <a:srcRect/>
          <a:stretch>
            <a:fillRect/>
          </a:stretch>
        </p:blipFill>
        <p:spPr bwMode="auto">
          <a:xfrm>
            <a:off x="5219700" y="188913"/>
            <a:ext cx="3744913" cy="270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5034" name="Picture 10" descr="July2003">
            <a:extLst>
              <a:ext uri="{FF2B5EF4-FFF2-40B4-BE49-F238E27FC236}">
                <a16:creationId xmlns:a16="http://schemas.microsoft.com/office/drawing/2014/main" id="{5B0958C6-9632-9064-91A6-F5D8FBB2351A}"/>
              </a:ext>
            </a:extLst>
          </p:cNvPr>
          <p:cNvPicPr>
            <a:picLocks noChangeAspect="1" noChangeArrowheads="1"/>
          </p:cNvPicPr>
          <p:nvPr/>
        </p:nvPicPr>
        <p:blipFill>
          <a:blip r:embed="rId8"/>
          <a:srcRect/>
          <a:stretch>
            <a:fillRect/>
          </a:stretch>
        </p:blipFill>
        <p:spPr bwMode="auto">
          <a:xfrm>
            <a:off x="2862263" y="1958975"/>
            <a:ext cx="2843212" cy="24638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85035" name="Picture 11" descr="bandiera israeliana 2 jpg">
            <a:extLst>
              <a:ext uri="{FF2B5EF4-FFF2-40B4-BE49-F238E27FC236}">
                <a16:creationId xmlns:a16="http://schemas.microsoft.com/office/drawing/2014/main" id="{CC7BB26D-97B0-2D79-3CCD-473BF26D3DB7}"/>
              </a:ext>
            </a:extLst>
          </p:cNvPr>
          <p:cNvPicPr>
            <a:picLocks noChangeAspect="1" noChangeArrowheads="1"/>
          </p:cNvPicPr>
          <p:nvPr/>
        </p:nvPicPr>
        <p:blipFill>
          <a:blip r:embed="rId9">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385036" name="Picture 12" descr="flag tank">
            <a:extLst>
              <a:ext uri="{FF2B5EF4-FFF2-40B4-BE49-F238E27FC236}">
                <a16:creationId xmlns:a16="http://schemas.microsoft.com/office/drawing/2014/main" id="{0454CE48-11DB-99D3-BC46-5E9E6CBAD4DF}"/>
              </a:ext>
            </a:extLst>
          </p:cNvPr>
          <p:cNvPicPr>
            <a:picLocks noChangeAspect="1" noChangeArrowheads="1"/>
          </p:cNvPicPr>
          <p:nvPr/>
        </p:nvPicPr>
        <p:blipFill>
          <a:blip r:embed="rId10"/>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479243" name="Text Box 13">
            <a:extLst>
              <a:ext uri="{FF2B5EF4-FFF2-40B4-BE49-F238E27FC236}">
                <a16:creationId xmlns:a16="http://schemas.microsoft.com/office/drawing/2014/main" id="{51D3106B-F30F-BF40-C1BB-3D8E897C568B}"/>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sp>
        <p:nvSpPr>
          <p:cNvPr id="479244" name="CasellaDiTesto 1">
            <a:extLst>
              <a:ext uri="{FF2B5EF4-FFF2-40B4-BE49-F238E27FC236}">
                <a16:creationId xmlns:a16="http://schemas.microsoft.com/office/drawing/2014/main" id="{03978270-8841-5523-48F9-7EFE2F3BE6B4}"/>
              </a:ext>
            </a:extLst>
          </p:cNvPr>
          <p:cNvSpPr txBox="1">
            <a:spLocks noChangeArrowheads="1"/>
          </p:cNvSpPr>
          <p:nvPr/>
        </p:nvSpPr>
        <p:spPr bwMode="auto">
          <a:xfrm>
            <a:off x="2963863" y="6642100"/>
            <a:ext cx="2566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http://en.wikipedia.org/wiki/Occupation_of_Palestine</a:t>
            </a:r>
          </a:p>
        </p:txBody>
      </p:sp>
      <p:sp>
        <p:nvSpPr>
          <p:cNvPr id="479245" name="Slide Number Placeholder 3">
            <a:extLst>
              <a:ext uri="{FF2B5EF4-FFF2-40B4-BE49-F238E27FC236}">
                <a16:creationId xmlns:a16="http://schemas.microsoft.com/office/drawing/2014/main" id="{2C3F7207-C00A-AE2F-192F-D0A996EFD571}"/>
              </a:ext>
            </a:extLst>
          </p:cNvPr>
          <p:cNvSpPr>
            <a:spLocks noGrp="1"/>
          </p:cNvSpPr>
          <p:nvPr>
            <p:ph type="sldNum" sz="quarter" idx="12"/>
          </p:nvPr>
        </p:nvSpPr>
        <p:spPr>
          <a:xfrm>
            <a:off x="8102600" y="6118225"/>
            <a:ext cx="720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BA26A6-90D0-4B36-9FC5-4A4CB4ACCBFE}" type="slidenum">
              <a:rPr lang="it-IT" altLang="it-CH" sz="1400" b="1" smtClean="0">
                <a:solidFill>
                  <a:srgbClr val="FFFFFF"/>
                </a:solidFill>
              </a:rPr>
              <a:pPr>
                <a:spcBef>
                  <a:spcPct val="0"/>
                </a:spcBef>
                <a:buFontTx/>
                <a:buNone/>
              </a:pPr>
              <a:t>136</a:t>
            </a:fld>
            <a:endParaRPr lang="it-IT" altLang="it-CH" sz="1400" b="1">
              <a:solidFill>
                <a:srgbClr val="FFFFFF"/>
              </a:solidFill>
            </a:endParaRPr>
          </a:p>
        </p:txBody>
      </p:sp>
      <p:sp>
        <p:nvSpPr>
          <p:cNvPr id="479246" name="Text Box 6">
            <a:extLst>
              <a:ext uri="{FF2B5EF4-FFF2-40B4-BE49-F238E27FC236}">
                <a16:creationId xmlns:a16="http://schemas.microsoft.com/office/drawing/2014/main" id="{BAD9F50C-801C-6E92-A44A-E2D846DA4B10}"/>
              </a:ext>
            </a:extLst>
          </p:cNvPr>
          <p:cNvSpPr txBox="1">
            <a:spLocks noChangeArrowheads="1"/>
          </p:cNvSpPr>
          <p:nvPr/>
        </p:nvSpPr>
        <p:spPr bwMode="auto">
          <a:xfrm>
            <a:off x="4554538" y="3990975"/>
            <a:ext cx="11509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We will win</a:t>
            </a:r>
            <a:endParaRPr lang="it-IT" altLang="it-CH" sz="1400" b="1">
              <a:solidFill>
                <a:srgbClr val="FFFFFF"/>
              </a:solidFill>
            </a:endParaRPr>
          </a:p>
        </p:txBody>
      </p:sp>
      <p:sp>
        <p:nvSpPr>
          <p:cNvPr id="15" name="Rettangolo 14">
            <a:extLst>
              <a:ext uri="{FF2B5EF4-FFF2-40B4-BE49-F238E27FC236}">
                <a16:creationId xmlns:a16="http://schemas.microsoft.com/office/drawing/2014/main" id="{57693AB2-7A60-8302-0D7C-69928A0EC33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1" name="Picture 2" descr="affumicazione">
            <a:extLst>
              <a:ext uri="{FF2B5EF4-FFF2-40B4-BE49-F238E27FC236}">
                <a16:creationId xmlns:a16="http://schemas.microsoft.com/office/drawing/2014/main" id="{4717DDE6-E611-DBC4-D370-9323390DBD6B}"/>
              </a:ext>
            </a:extLst>
          </p:cNvPr>
          <p:cNvPicPr>
            <a:picLocks noChangeAspect="1" noChangeArrowheads="1"/>
          </p:cNvPicPr>
          <p:nvPr/>
        </p:nvPicPr>
        <p:blipFill>
          <a:blip r:embed="rId3"/>
          <a:srcRect/>
          <a:stretch>
            <a:fillRect/>
          </a:stretch>
        </p:blipFill>
        <p:spPr bwMode="auto">
          <a:xfrm>
            <a:off x="179388" y="188913"/>
            <a:ext cx="2879725"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52" name="Picture 3" descr="coprifuoco a ramallah">
            <a:extLst>
              <a:ext uri="{FF2B5EF4-FFF2-40B4-BE49-F238E27FC236}">
                <a16:creationId xmlns:a16="http://schemas.microsoft.com/office/drawing/2014/main" id="{853867EC-7B78-A1A3-E651-395CD7D5711B}"/>
              </a:ext>
            </a:extLst>
          </p:cNvPr>
          <p:cNvPicPr>
            <a:picLocks noChangeAspect="1" noChangeArrowheads="1"/>
          </p:cNvPicPr>
          <p:nvPr/>
        </p:nvPicPr>
        <p:blipFill>
          <a:blip r:embed="rId4"/>
          <a:srcRect/>
          <a:stretch>
            <a:fillRect/>
          </a:stretch>
        </p:blipFill>
        <p:spPr bwMode="auto">
          <a:xfrm>
            <a:off x="6084888" y="188913"/>
            <a:ext cx="2897187" cy="2160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4" name="Text Box 4">
            <a:extLst>
              <a:ext uri="{FF2B5EF4-FFF2-40B4-BE49-F238E27FC236}">
                <a16:creationId xmlns:a16="http://schemas.microsoft.com/office/drawing/2014/main" id="{209144F8-AEE4-8216-46D0-9B8CB3FEC7F2}"/>
              </a:ext>
            </a:extLst>
          </p:cNvPr>
          <p:cNvSpPr txBox="1">
            <a:spLocks noChangeArrowheads="1"/>
          </p:cNvSpPr>
          <p:nvPr/>
        </p:nvSpPr>
        <p:spPr bwMode="auto">
          <a:xfrm>
            <a:off x="6740525" y="23574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 boy challanges the curfew in Ramallah</a:t>
            </a:r>
            <a:endParaRPr lang="it-IT" altLang="it-CH" sz="1000" b="1">
              <a:solidFill>
                <a:srgbClr val="FFFFFF"/>
              </a:solidFill>
            </a:endParaRPr>
          </a:p>
        </p:txBody>
      </p:sp>
      <p:pic>
        <p:nvPicPr>
          <p:cNvPr id="386054" name="Picture 5" descr="hebron coprifuoco">
            <a:extLst>
              <a:ext uri="{FF2B5EF4-FFF2-40B4-BE49-F238E27FC236}">
                <a16:creationId xmlns:a16="http://schemas.microsoft.com/office/drawing/2014/main" id="{08966C62-FD02-6A64-7454-B30D794B543F}"/>
              </a:ext>
            </a:extLst>
          </p:cNvPr>
          <p:cNvPicPr>
            <a:picLocks noChangeAspect="1" noChangeArrowheads="1"/>
          </p:cNvPicPr>
          <p:nvPr/>
        </p:nvPicPr>
        <p:blipFill>
          <a:blip r:embed="rId5"/>
          <a:srcRect/>
          <a:stretch>
            <a:fillRect/>
          </a:stretch>
        </p:blipFill>
        <p:spPr bwMode="auto">
          <a:xfrm>
            <a:off x="6083300" y="2852738"/>
            <a:ext cx="2865438" cy="3816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86" name="Text Box 6">
            <a:extLst>
              <a:ext uri="{FF2B5EF4-FFF2-40B4-BE49-F238E27FC236}">
                <a16:creationId xmlns:a16="http://schemas.microsoft.com/office/drawing/2014/main" id="{18965BF6-E37D-00E9-20BA-BC843D8185D4}"/>
              </a:ext>
            </a:extLst>
          </p:cNvPr>
          <p:cNvSpPr txBox="1">
            <a:spLocks noChangeArrowheads="1"/>
          </p:cNvSpPr>
          <p:nvPr/>
        </p:nvSpPr>
        <p:spPr bwMode="auto">
          <a:xfrm>
            <a:off x="6156325" y="6237288"/>
            <a:ext cx="8651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Curfew         in Hebron</a:t>
            </a:r>
            <a:endParaRPr lang="it-IT" altLang="it-CH" sz="1000" b="1">
              <a:solidFill>
                <a:srgbClr val="000000"/>
              </a:solidFill>
            </a:endParaRPr>
          </a:p>
        </p:txBody>
      </p:sp>
      <p:pic>
        <p:nvPicPr>
          <p:cNvPr id="481287" name="Picture 7" descr="bandiera palestinese con asta ">
            <a:extLst>
              <a:ext uri="{FF2B5EF4-FFF2-40B4-BE49-F238E27FC236}">
                <a16:creationId xmlns:a16="http://schemas.microsoft.com/office/drawing/2014/main" id="{45843FCB-FFF1-143A-B9FB-2129BB8CD6D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365625"/>
            <a:ext cx="5762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8" name="Picture 8" descr="bandiera israeliana 2 jpg">
            <a:extLst>
              <a:ext uri="{FF2B5EF4-FFF2-40B4-BE49-F238E27FC236}">
                <a16:creationId xmlns:a16="http://schemas.microsoft.com/office/drawing/2014/main" id="{6B92670F-7EA1-8482-C6CA-D3B2131D16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725" y="4292600"/>
            <a:ext cx="5032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194" name="Text Box 9">
            <a:extLst>
              <a:ext uri="{FF2B5EF4-FFF2-40B4-BE49-F238E27FC236}">
                <a16:creationId xmlns:a16="http://schemas.microsoft.com/office/drawing/2014/main" id="{681E55F1-0561-F3E8-5D5D-DDA54625F0CF}"/>
              </a:ext>
            </a:extLst>
          </p:cNvPr>
          <p:cNvSpPr txBox="1">
            <a:spLocks noChangeArrowheads="1"/>
          </p:cNvSpPr>
          <p:nvPr/>
        </p:nvSpPr>
        <p:spPr bwMode="auto">
          <a:xfrm>
            <a:off x="3513138" y="3022600"/>
            <a:ext cx="2054225" cy="9239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latin typeface="Arial Black" panose="020B0A04020102020204" pitchFamily="34" charset="0"/>
              </a:rPr>
              <a:t>THE CURFEW  </a:t>
            </a:r>
            <a:r>
              <a:rPr lang="en-US" altLang="it-CH" sz="1800" b="1" dirty="0">
                <a:solidFill>
                  <a:schemeClr val="accent4">
                    <a:lumMod val="10000"/>
                  </a:schemeClr>
                </a:solidFill>
              </a:rPr>
              <a:t>lasts for days and even weeks</a:t>
            </a:r>
            <a:endParaRPr lang="it-IT" altLang="it-CH" sz="1800" b="1" dirty="0">
              <a:solidFill>
                <a:schemeClr val="accent4">
                  <a:lumMod val="10000"/>
                </a:schemeClr>
              </a:solidFill>
            </a:endParaRPr>
          </a:p>
        </p:txBody>
      </p:sp>
      <p:pic>
        <p:nvPicPr>
          <p:cNvPr id="386059" name="Picture 10" descr="coprifuoco a jenin">
            <a:extLst>
              <a:ext uri="{FF2B5EF4-FFF2-40B4-BE49-F238E27FC236}">
                <a16:creationId xmlns:a16="http://schemas.microsoft.com/office/drawing/2014/main" id="{A9BF3766-3DC7-0274-2981-24EE63DB74E3}"/>
              </a:ext>
            </a:extLst>
          </p:cNvPr>
          <p:cNvPicPr>
            <a:picLocks noChangeAspect="1" noChangeArrowheads="1"/>
          </p:cNvPicPr>
          <p:nvPr/>
        </p:nvPicPr>
        <p:blipFill>
          <a:blip r:embed="rId8"/>
          <a:srcRect/>
          <a:stretch>
            <a:fillRect/>
          </a:stretch>
        </p:blipFill>
        <p:spPr bwMode="auto">
          <a:xfrm>
            <a:off x="179388" y="4722813"/>
            <a:ext cx="2879725" cy="1946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1" name="Text Box 11">
            <a:extLst>
              <a:ext uri="{FF2B5EF4-FFF2-40B4-BE49-F238E27FC236}">
                <a16:creationId xmlns:a16="http://schemas.microsoft.com/office/drawing/2014/main" id="{E631316E-6423-DE8D-B8E9-F7F0D9F5E46E}"/>
              </a:ext>
            </a:extLst>
          </p:cNvPr>
          <p:cNvSpPr txBox="1">
            <a:spLocks noChangeArrowheads="1"/>
          </p:cNvSpPr>
          <p:nvPr/>
        </p:nvSpPr>
        <p:spPr bwMode="auto">
          <a:xfrm>
            <a:off x="2268538" y="6237288"/>
            <a:ext cx="790575"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Curfew              in Jenin</a:t>
            </a:r>
            <a:endParaRPr lang="it-IT" altLang="it-CH" sz="1000" b="1">
              <a:solidFill>
                <a:srgbClr val="000000"/>
              </a:solidFill>
            </a:endParaRPr>
          </a:p>
        </p:txBody>
      </p:sp>
      <p:sp>
        <p:nvSpPr>
          <p:cNvPr id="481292" name="Text Box 13">
            <a:extLst>
              <a:ext uri="{FF2B5EF4-FFF2-40B4-BE49-F238E27FC236}">
                <a16:creationId xmlns:a16="http://schemas.microsoft.com/office/drawing/2014/main" id="{42147430-2F6B-65AB-6760-BE3D10ADEDC3}"/>
              </a:ext>
            </a:extLst>
          </p:cNvPr>
          <p:cNvSpPr txBox="1">
            <a:spLocks noChangeArrowheads="1"/>
          </p:cNvSpPr>
          <p:nvPr/>
        </p:nvSpPr>
        <p:spPr bwMode="auto">
          <a:xfrm>
            <a:off x="3203575" y="4437063"/>
            <a:ext cx="935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Curfew  in Betlehem</a:t>
            </a:r>
            <a:endParaRPr lang="it-IT" altLang="it-CH" sz="1000" b="1">
              <a:solidFill>
                <a:srgbClr val="FFFFFF"/>
              </a:solidFill>
            </a:endParaRPr>
          </a:p>
        </p:txBody>
      </p:sp>
      <p:pic>
        <p:nvPicPr>
          <p:cNvPr id="386062" name="Picture 14" descr="coprifuoco a">
            <a:extLst>
              <a:ext uri="{FF2B5EF4-FFF2-40B4-BE49-F238E27FC236}">
                <a16:creationId xmlns:a16="http://schemas.microsoft.com/office/drawing/2014/main" id="{D68EFD81-8BAA-98E7-E655-DB33C62B1BED}"/>
              </a:ext>
            </a:extLst>
          </p:cNvPr>
          <p:cNvPicPr>
            <a:picLocks noChangeAspect="1" noChangeArrowheads="1"/>
          </p:cNvPicPr>
          <p:nvPr/>
        </p:nvPicPr>
        <p:blipFill>
          <a:blip r:embed="rId9"/>
          <a:srcRect/>
          <a:stretch>
            <a:fillRect/>
          </a:stretch>
        </p:blipFill>
        <p:spPr bwMode="auto">
          <a:xfrm>
            <a:off x="3132138" y="188913"/>
            <a:ext cx="2879725" cy="2159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4" name="Text Box 15">
            <a:extLst>
              <a:ext uri="{FF2B5EF4-FFF2-40B4-BE49-F238E27FC236}">
                <a16:creationId xmlns:a16="http://schemas.microsoft.com/office/drawing/2014/main" id="{3A5FB566-CF4E-4786-21C8-B30AA6262820}"/>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Betlehem</a:t>
            </a:r>
            <a:endParaRPr lang="it-IT" altLang="it-CH" sz="1000" b="1">
              <a:solidFill>
                <a:srgbClr val="FFFFFF"/>
              </a:solidFill>
            </a:endParaRPr>
          </a:p>
        </p:txBody>
      </p:sp>
      <p:pic>
        <p:nvPicPr>
          <p:cNvPr id="386064" name="Picture 16" descr="curfew-street">
            <a:extLst>
              <a:ext uri="{FF2B5EF4-FFF2-40B4-BE49-F238E27FC236}">
                <a16:creationId xmlns:a16="http://schemas.microsoft.com/office/drawing/2014/main" id="{54437E16-183D-1BAA-3B0D-0A312B9DB131}"/>
              </a:ext>
            </a:extLst>
          </p:cNvPr>
          <p:cNvPicPr>
            <a:picLocks noChangeAspect="1" noChangeArrowheads="1"/>
          </p:cNvPicPr>
          <p:nvPr/>
        </p:nvPicPr>
        <p:blipFill>
          <a:blip r:embed="rId10">
            <a:lum bright="-10000"/>
          </a:blip>
          <a:srcRect/>
          <a:stretch>
            <a:fillRect/>
          </a:stretch>
        </p:blipFill>
        <p:spPr bwMode="auto">
          <a:xfrm>
            <a:off x="3132138" y="4892675"/>
            <a:ext cx="2879725" cy="17573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6065" name="Picture 17" descr="coprifuoco a Nablus">
            <a:extLst>
              <a:ext uri="{FF2B5EF4-FFF2-40B4-BE49-F238E27FC236}">
                <a16:creationId xmlns:a16="http://schemas.microsoft.com/office/drawing/2014/main" id="{36D62B26-BFDA-0C61-F9EC-069BDB7FE692}"/>
              </a:ext>
            </a:extLst>
          </p:cNvPr>
          <p:cNvPicPr>
            <a:picLocks noChangeAspect="1" noChangeArrowheads="1"/>
          </p:cNvPicPr>
          <p:nvPr/>
        </p:nvPicPr>
        <p:blipFill>
          <a:blip r:embed="rId11"/>
          <a:srcRect/>
          <a:stretch>
            <a:fillRect/>
          </a:stretch>
        </p:blipFill>
        <p:spPr bwMode="auto">
          <a:xfrm>
            <a:off x="179388" y="2420938"/>
            <a:ext cx="2879725" cy="2214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1297" name="Text Box 18">
            <a:extLst>
              <a:ext uri="{FF2B5EF4-FFF2-40B4-BE49-F238E27FC236}">
                <a16:creationId xmlns:a16="http://schemas.microsoft.com/office/drawing/2014/main" id="{2BEF74B5-0128-C685-47A5-6811C49E8467}"/>
              </a:ext>
            </a:extLst>
          </p:cNvPr>
          <p:cNvSpPr txBox="1">
            <a:spLocks noChangeArrowheads="1"/>
          </p:cNvSpPr>
          <p:nvPr/>
        </p:nvSpPr>
        <p:spPr bwMode="auto">
          <a:xfrm>
            <a:off x="179388" y="4292600"/>
            <a:ext cx="1081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Naplouse</a:t>
            </a:r>
            <a:endParaRPr lang="it-IT" altLang="it-CH" sz="1200" b="1">
              <a:solidFill>
                <a:srgbClr val="FFFFFF"/>
              </a:solidFill>
            </a:endParaRPr>
          </a:p>
        </p:txBody>
      </p:sp>
      <p:sp>
        <p:nvSpPr>
          <p:cNvPr id="19" name="Rettangolo 18">
            <a:extLst>
              <a:ext uri="{FF2B5EF4-FFF2-40B4-BE49-F238E27FC236}">
                <a16:creationId xmlns:a16="http://schemas.microsoft.com/office/drawing/2014/main" id="{EB0F9178-7469-B00B-A78D-1176A6F2590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1299" name="CasellaDiTesto 1">
            <a:extLst>
              <a:ext uri="{FF2B5EF4-FFF2-40B4-BE49-F238E27FC236}">
                <a16:creationId xmlns:a16="http://schemas.microsoft.com/office/drawing/2014/main" id="{392146AB-F86A-9E80-5FEB-B488F2E2577D}"/>
              </a:ext>
            </a:extLst>
          </p:cNvPr>
          <p:cNvSpPr txBox="1">
            <a:spLocks noChangeArrowheads="1"/>
          </p:cNvSpPr>
          <p:nvPr/>
        </p:nvSpPr>
        <p:spPr bwMode="auto">
          <a:xfrm>
            <a:off x="1141413" y="2008188"/>
            <a:ext cx="1127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000" b="1">
                <a:solidFill>
                  <a:srgbClr val="FFFFFF"/>
                </a:solidFill>
              </a:rPr>
              <a:t>Street smoking</a:t>
            </a:r>
          </a:p>
        </p:txBody>
      </p:sp>
      <p:sp>
        <p:nvSpPr>
          <p:cNvPr id="481300" name="Slide Number Placeholder 3">
            <a:extLst>
              <a:ext uri="{FF2B5EF4-FFF2-40B4-BE49-F238E27FC236}">
                <a16:creationId xmlns:a16="http://schemas.microsoft.com/office/drawing/2014/main" id="{FF9B45FC-BAE3-9504-47C8-36A9BE358F7E}"/>
              </a:ext>
            </a:extLst>
          </p:cNvPr>
          <p:cNvSpPr>
            <a:spLocks noGrp="1"/>
          </p:cNvSpPr>
          <p:nvPr>
            <p:ph type="sldNum" sz="quarter" idx="12"/>
          </p:nvPr>
        </p:nvSpPr>
        <p:spPr>
          <a:xfrm>
            <a:off x="6799263" y="24288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C6BFFE-FEF1-4494-B675-3C1C31F0C4C5}" type="slidenum">
              <a:rPr lang="it-IT" altLang="it-CH" sz="1400" b="1" smtClean="0">
                <a:solidFill>
                  <a:srgbClr val="FFFFFF"/>
                </a:solidFill>
              </a:rPr>
              <a:pPr>
                <a:spcBef>
                  <a:spcPct val="0"/>
                </a:spcBef>
                <a:buFontTx/>
                <a:buNone/>
              </a:pPr>
              <a:t>137</a:t>
            </a:fld>
            <a:endParaRPr lang="it-IT" altLang="it-CH" sz="1400" b="1">
              <a:solidFill>
                <a:srgbClr val="FFFF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30" name="Immagine 2">
            <a:extLst>
              <a:ext uri="{FF2B5EF4-FFF2-40B4-BE49-F238E27FC236}">
                <a16:creationId xmlns:a16="http://schemas.microsoft.com/office/drawing/2014/main" id="{EB24D38C-DEC7-8F03-36CD-FDDE267D1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3331" name="Segnaposto numero diapositiva 1">
            <a:extLst>
              <a:ext uri="{FF2B5EF4-FFF2-40B4-BE49-F238E27FC236}">
                <a16:creationId xmlns:a16="http://schemas.microsoft.com/office/drawing/2014/main" id="{05258A9A-8888-89CD-D0EF-43AF6559EB3D}"/>
              </a:ext>
            </a:extLst>
          </p:cNvPr>
          <p:cNvSpPr>
            <a:spLocks noGrp="1" noChangeArrowheads="1"/>
          </p:cNvSpPr>
          <p:nvPr>
            <p:ph type="sldNum" sz="quarter" idx="12"/>
          </p:nvPr>
        </p:nvSpPr>
        <p:spPr>
          <a:xfrm>
            <a:off x="4217988" y="2349500"/>
            <a:ext cx="549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5B2BFC9-EFD7-404D-90D3-393998A93D78}" type="slidenum">
              <a:rPr lang="it-IT" altLang="en-US" sz="1400" b="1" smtClean="0">
                <a:solidFill>
                  <a:srgbClr val="FFFFFF"/>
                </a:solidFill>
              </a:rPr>
              <a:pPr algn="ctr">
                <a:spcBef>
                  <a:spcPct val="0"/>
                </a:spcBef>
                <a:buFontTx/>
                <a:buNone/>
              </a:pPr>
              <a:t>138</a:t>
            </a:fld>
            <a:endParaRPr lang="it-IT" altLang="en-US" sz="1400" b="1">
              <a:solidFill>
                <a:srgbClr val="FFFFFF"/>
              </a:solidFill>
            </a:endParaRPr>
          </a:p>
        </p:txBody>
      </p:sp>
      <p:sp>
        <p:nvSpPr>
          <p:cNvPr id="6" name="Rettangolo 5">
            <a:extLst>
              <a:ext uri="{FF2B5EF4-FFF2-40B4-BE49-F238E27FC236}">
                <a16:creationId xmlns:a16="http://schemas.microsoft.com/office/drawing/2014/main" id="{903EEFC8-E6AF-2C52-F574-BAC962F8EEF3}"/>
              </a:ext>
            </a:extLst>
          </p:cNvPr>
          <p:cNvSpPr/>
          <p:nvPr/>
        </p:nvSpPr>
        <p:spPr>
          <a:xfrm>
            <a:off x="-17463" y="0"/>
            <a:ext cx="9144001" cy="6886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6712C96-3DF3-CC5C-8336-6D387C44A903}"/>
              </a:ext>
            </a:extLst>
          </p:cNvPr>
          <p:cNvSpPr txBox="1"/>
          <p:nvPr/>
        </p:nvSpPr>
        <p:spPr>
          <a:xfrm>
            <a:off x="3851275" y="3068638"/>
            <a:ext cx="1282700" cy="147796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The hard way to school under </a:t>
            </a:r>
            <a:r>
              <a:rPr lang="en-US" sz="1600" b="1" dirty="0">
                <a:solidFill>
                  <a:schemeClr val="accent4">
                    <a:lumMod val="10000"/>
                  </a:schemeClr>
                </a:solidFill>
              </a:rPr>
              <a:t>occupation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Number Placeholder 3">
            <a:extLst>
              <a:ext uri="{FF2B5EF4-FFF2-40B4-BE49-F238E27FC236}">
                <a16:creationId xmlns:a16="http://schemas.microsoft.com/office/drawing/2014/main" id="{D6166100-2CA1-481F-A3DA-3F85FEF507A8}"/>
              </a:ext>
            </a:extLst>
          </p:cNvPr>
          <p:cNvSpPr>
            <a:spLocks noGrp="1" noChangeArrowheads="1"/>
          </p:cNvSpPr>
          <p:nvPr>
            <p:ph type="sldNum" sz="quarter" idx="12"/>
          </p:nvPr>
        </p:nvSpPr>
        <p:spPr>
          <a:xfrm>
            <a:off x="6975475" y="6137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07107F-411C-4E70-A5F5-F6EA30DB1778}" type="slidenum">
              <a:rPr lang="it-IT" altLang="it-CH" sz="1800" smtClean="0">
                <a:solidFill>
                  <a:srgbClr val="FFFFFF"/>
                </a:solidFill>
              </a:rPr>
              <a:pPr>
                <a:spcBef>
                  <a:spcPct val="0"/>
                </a:spcBef>
                <a:buFontTx/>
                <a:buNone/>
              </a:pPr>
              <a:t>139</a:t>
            </a:fld>
            <a:endParaRPr lang="it-IT" altLang="it-CH" sz="1800">
              <a:solidFill>
                <a:srgbClr val="FFFFFF"/>
              </a:solidFill>
            </a:endParaRPr>
          </a:p>
        </p:txBody>
      </p:sp>
      <p:pic>
        <p:nvPicPr>
          <p:cNvPr id="447491" name="Picture 3" descr="kidsschool destroyed n Gaza by IA 03 10 04 GZRR">
            <a:extLst>
              <a:ext uri="{FF2B5EF4-FFF2-40B4-BE49-F238E27FC236}">
                <a16:creationId xmlns:a16="http://schemas.microsoft.com/office/drawing/2014/main" id="{6B430597-B73C-D67D-8F6D-B938F53D81D8}"/>
              </a:ext>
            </a:extLst>
          </p:cNvPr>
          <p:cNvPicPr>
            <a:picLocks noChangeAspect="1" noChangeArrowheads="1"/>
          </p:cNvPicPr>
          <p:nvPr/>
        </p:nvPicPr>
        <p:blipFill>
          <a:blip r:embed="rId3"/>
          <a:srcRect/>
          <a:stretch>
            <a:fillRect/>
          </a:stretch>
        </p:blipFill>
        <p:spPr bwMode="auto">
          <a:xfrm>
            <a:off x="611188" y="187325"/>
            <a:ext cx="2305050"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2" name="Picture 4" descr="Gaza college 16 03 04 GZ RR2">
            <a:extLst>
              <a:ext uri="{FF2B5EF4-FFF2-40B4-BE49-F238E27FC236}">
                <a16:creationId xmlns:a16="http://schemas.microsoft.com/office/drawing/2014/main" id="{AFB8CF5C-9182-5291-DAC6-45D8467731B1}"/>
              </a:ext>
            </a:extLst>
          </p:cNvPr>
          <p:cNvPicPr>
            <a:picLocks noChangeAspect="1" noChangeArrowheads="1"/>
          </p:cNvPicPr>
          <p:nvPr/>
        </p:nvPicPr>
        <p:blipFill>
          <a:blip r:embed="rId4"/>
          <a:srcRect/>
          <a:stretch>
            <a:fillRect/>
          </a:stretch>
        </p:blipFill>
        <p:spPr bwMode="auto">
          <a:xfrm>
            <a:off x="611188" y="3960813"/>
            <a:ext cx="4392612" cy="26352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3" name="Picture 5" descr="school">
            <a:extLst>
              <a:ext uri="{FF2B5EF4-FFF2-40B4-BE49-F238E27FC236}">
                <a16:creationId xmlns:a16="http://schemas.microsoft.com/office/drawing/2014/main" id="{4997A492-368B-D5BD-4189-65BFF2CBA351}"/>
              </a:ext>
            </a:extLst>
          </p:cNvPr>
          <p:cNvPicPr>
            <a:picLocks noChangeAspect="1" noChangeArrowheads="1"/>
          </p:cNvPicPr>
          <p:nvPr/>
        </p:nvPicPr>
        <p:blipFill>
          <a:blip r:embed="rId5"/>
          <a:srcRect/>
          <a:stretch>
            <a:fillRect/>
          </a:stretch>
        </p:blipFill>
        <p:spPr bwMode="auto">
          <a:xfrm>
            <a:off x="6300788" y="2085975"/>
            <a:ext cx="2227262" cy="177165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4" name="Picture 6" descr="insegnanti trattenuti per ore dai soldati israeliani">
            <a:extLst>
              <a:ext uri="{FF2B5EF4-FFF2-40B4-BE49-F238E27FC236}">
                <a16:creationId xmlns:a16="http://schemas.microsoft.com/office/drawing/2014/main" id="{914E89ED-48FF-CAA8-A674-03B74C947F6D}"/>
              </a:ext>
            </a:extLst>
          </p:cNvPr>
          <p:cNvPicPr>
            <a:picLocks noChangeAspect="1" noChangeArrowheads="1"/>
          </p:cNvPicPr>
          <p:nvPr/>
        </p:nvPicPr>
        <p:blipFill>
          <a:blip r:embed="rId6"/>
          <a:srcRect/>
          <a:stretch>
            <a:fillRect/>
          </a:stretch>
        </p:blipFill>
        <p:spPr bwMode="auto">
          <a:xfrm>
            <a:off x="3379788" y="187325"/>
            <a:ext cx="2816225"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5" name="Picture 7" descr="blocco strada per birzeit">
            <a:extLst>
              <a:ext uri="{FF2B5EF4-FFF2-40B4-BE49-F238E27FC236}">
                <a16:creationId xmlns:a16="http://schemas.microsoft.com/office/drawing/2014/main" id="{F2CC1B0C-17BD-A34C-E953-B8C49B034491}"/>
              </a:ext>
            </a:extLst>
          </p:cNvPr>
          <p:cNvPicPr>
            <a:picLocks noChangeAspect="1" noChangeArrowheads="1"/>
          </p:cNvPicPr>
          <p:nvPr/>
        </p:nvPicPr>
        <p:blipFill>
          <a:blip r:embed="rId7"/>
          <a:srcRect/>
          <a:stretch>
            <a:fillRect/>
          </a:stretch>
        </p:blipFill>
        <p:spPr bwMode="auto">
          <a:xfrm>
            <a:off x="6300788" y="5372100"/>
            <a:ext cx="2227262" cy="123031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6" name="Picture 8" descr="school2001">
            <a:extLst>
              <a:ext uri="{FF2B5EF4-FFF2-40B4-BE49-F238E27FC236}">
                <a16:creationId xmlns:a16="http://schemas.microsoft.com/office/drawing/2014/main" id="{26F861CD-923F-E557-2089-9D105A385429}"/>
              </a:ext>
            </a:extLst>
          </p:cNvPr>
          <p:cNvPicPr>
            <a:picLocks noChangeAspect="1" noChangeArrowheads="1"/>
          </p:cNvPicPr>
          <p:nvPr/>
        </p:nvPicPr>
        <p:blipFill>
          <a:blip r:embed="rId8"/>
          <a:srcRect/>
          <a:stretch>
            <a:fillRect/>
          </a:stretch>
        </p:blipFill>
        <p:spPr bwMode="auto">
          <a:xfrm>
            <a:off x="6300788" y="187325"/>
            <a:ext cx="2233612" cy="17827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447497" name="Picture 9" descr="back_toschool6">
            <a:extLst>
              <a:ext uri="{FF2B5EF4-FFF2-40B4-BE49-F238E27FC236}">
                <a16:creationId xmlns:a16="http://schemas.microsoft.com/office/drawing/2014/main" id="{1CBE7880-D060-E9CD-C893-54105AB9113F}"/>
              </a:ext>
            </a:extLst>
          </p:cNvPr>
          <p:cNvPicPr>
            <a:picLocks noChangeAspect="1" noChangeArrowheads="1"/>
          </p:cNvPicPr>
          <p:nvPr/>
        </p:nvPicPr>
        <p:blipFill>
          <a:blip r:embed="rId9"/>
          <a:srcRect/>
          <a:stretch>
            <a:fillRect/>
          </a:stretch>
        </p:blipFill>
        <p:spPr bwMode="auto">
          <a:xfrm>
            <a:off x="6300788" y="3932238"/>
            <a:ext cx="2232025" cy="13239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06859" name="Text Box 10">
            <a:extLst>
              <a:ext uri="{FF2B5EF4-FFF2-40B4-BE49-F238E27FC236}">
                <a16:creationId xmlns:a16="http://schemas.microsoft.com/office/drawing/2014/main" id="{A26BC944-4F4D-555B-484C-57BB913C8E96}"/>
              </a:ext>
            </a:extLst>
          </p:cNvPr>
          <p:cNvSpPr txBox="1">
            <a:spLocks noChangeArrowheads="1"/>
          </p:cNvSpPr>
          <p:nvPr/>
        </p:nvSpPr>
        <p:spPr bwMode="auto">
          <a:xfrm>
            <a:off x="2047875" y="1468438"/>
            <a:ext cx="935038" cy="55403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err="1">
                <a:solidFill>
                  <a:srgbClr val="FFFFFF"/>
                </a:solidFill>
              </a:rPr>
              <a:t>Damaged</a:t>
            </a:r>
            <a:r>
              <a:rPr lang="fr-CH" altLang="it-CH" sz="1000" b="1" kern="0" dirty="0">
                <a:solidFill>
                  <a:srgbClr val="FFFFFF"/>
                </a:solidFill>
              </a:rPr>
              <a:t> </a:t>
            </a:r>
            <a:r>
              <a:rPr lang="fr-CH" altLang="it-CH" sz="1000" b="1" kern="0" dirty="0" err="1">
                <a:solidFill>
                  <a:srgbClr val="FFFFFF"/>
                </a:solidFill>
              </a:rPr>
              <a:t>preschool</a:t>
            </a:r>
            <a:r>
              <a:rPr lang="fr-CH" altLang="it-CH" sz="1000" b="1" kern="0" dirty="0">
                <a:solidFill>
                  <a:srgbClr val="FFFFFF"/>
                </a:solidFill>
              </a:rPr>
              <a:t> buildings</a:t>
            </a:r>
            <a:endParaRPr lang="it-IT" altLang="it-CH" sz="1000" b="1" kern="0" dirty="0">
              <a:solidFill>
                <a:srgbClr val="FFFFFF"/>
              </a:solidFill>
            </a:endParaRPr>
          </a:p>
        </p:txBody>
      </p:sp>
      <p:sp>
        <p:nvSpPr>
          <p:cNvPr id="206860" name="Text Box 11">
            <a:extLst>
              <a:ext uri="{FF2B5EF4-FFF2-40B4-BE49-F238E27FC236}">
                <a16:creationId xmlns:a16="http://schemas.microsoft.com/office/drawing/2014/main" id="{EC22EB27-1256-8B39-ADF8-9A16DC87F9C8}"/>
              </a:ext>
            </a:extLst>
          </p:cNvPr>
          <p:cNvSpPr txBox="1">
            <a:spLocks noChangeArrowheads="1"/>
          </p:cNvSpPr>
          <p:nvPr/>
        </p:nvSpPr>
        <p:spPr bwMode="auto">
          <a:xfrm>
            <a:off x="3349625" y="3563938"/>
            <a:ext cx="1728788"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a:solidFill>
                  <a:srgbClr val="FFFFFF"/>
                </a:solidFill>
              </a:rPr>
              <a:t>16.03.2004 Palestinian             </a:t>
            </a:r>
            <a:r>
              <a:rPr lang="fr-CH" altLang="it-CH" sz="1000" b="1" kern="0" dirty="0" err="1">
                <a:solidFill>
                  <a:srgbClr val="FFFFFF"/>
                </a:solidFill>
              </a:rPr>
              <a:t>school</a:t>
            </a:r>
            <a:r>
              <a:rPr lang="fr-CH" altLang="it-CH" sz="1000" b="1" kern="0" dirty="0">
                <a:solidFill>
                  <a:srgbClr val="FFFFFF"/>
                </a:solidFill>
              </a:rPr>
              <a:t> </a:t>
            </a:r>
            <a:r>
              <a:rPr lang="fr-CH" altLang="it-CH" sz="1000" b="1" kern="0" dirty="0" err="1">
                <a:solidFill>
                  <a:srgbClr val="FFFFFF"/>
                </a:solidFill>
              </a:rPr>
              <a:t>destroyd</a:t>
            </a:r>
            <a:r>
              <a:rPr lang="fr-CH" altLang="it-CH" sz="1000" b="1" kern="0" dirty="0">
                <a:solidFill>
                  <a:srgbClr val="FFFFFF"/>
                </a:solidFill>
              </a:rPr>
              <a:t> in Gaza </a:t>
            </a:r>
            <a:endParaRPr lang="it-IT" altLang="it-CH" sz="1000" b="1" kern="0" dirty="0">
              <a:solidFill>
                <a:srgbClr val="FFFFFF"/>
              </a:solidFill>
            </a:endParaRPr>
          </a:p>
        </p:txBody>
      </p:sp>
      <p:sp>
        <p:nvSpPr>
          <p:cNvPr id="206861" name="Text Box 12">
            <a:extLst>
              <a:ext uri="{FF2B5EF4-FFF2-40B4-BE49-F238E27FC236}">
                <a16:creationId xmlns:a16="http://schemas.microsoft.com/office/drawing/2014/main" id="{6129CA9E-44E6-2644-983A-65391BD99270}"/>
              </a:ext>
            </a:extLst>
          </p:cNvPr>
          <p:cNvSpPr txBox="1">
            <a:spLocks noChangeArrowheads="1"/>
          </p:cNvSpPr>
          <p:nvPr/>
        </p:nvSpPr>
        <p:spPr bwMode="auto">
          <a:xfrm>
            <a:off x="5216525" y="5432425"/>
            <a:ext cx="1079500" cy="1158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en-US" altLang="it-CH" sz="1000" b="1" kern="0">
                <a:solidFill>
                  <a:srgbClr val="FFFFFF"/>
                </a:solidFill>
              </a:rPr>
              <a:t>The Israelis prevent students of Birzeit university from going         to school </a:t>
            </a:r>
            <a:endParaRPr lang="it-IT" altLang="it-CH" sz="1000" b="1" kern="0">
              <a:solidFill>
                <a:srgbClr val="FFFFFF"/>
              </a:solidFill>
            </a:endParaRPr>
          </a:p>
        </p:txBody>
      </p:sp>
      <p:sp>
        <p:nvSpPr>
          <p:cNvPr id="206863" name="Text Box 14">
            <a:extLst>
              <a:ext uri="{FF2B5EF4-FFF2-40B4-BE49-F238E27FC236}">
                <a16:creationId xmlns:a16="http://schemas.microsoft.com/office/drawing/2014/main" id="{A85BFDF6-FC4B-E5C7-D881-F322E5B8521E}"/>
              </a:ext>
            </a:extLst>
          </p:cNvPr>
          <p:cNvSpPr txBox="1">
            <a:spLocks noChangeArrowheads="1"/>
          </p:cNvSpPr>
          <p:nvPr/>
        </p:nvSpPr>
        <p:spPr bwMode="auto">
          <a:xfrm>
            <a:off x="5311775" y="3856038"/>
            <a:ext cx="1008063"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auto" hangingPunct="1">
              <a:spcBef>
                <a:spcPct val="50000"/>
              </a:spcBef>
              <a:spcAft>
                <a:spcPts val="0"/>
              </a:spcAft>
              <a:defRPr/>
            </a:pPr>
            <a:r>
              <a:rPr lang="fr-CH" altLang="it-CH" sz="1000" b="1" kern="0">
                <a:solidFill>
                  <a:srgbClr val="FFFFFF"/>
                </a:solidFill>
              </a:rPr>
              <a:t>Scholars withholdings</a:t>
            </a:r>
            <a:endParaRPr lang="it-IT" altLang="it-CH" sz="1000" b="1" kern="0">
              <a:solidFill>
                <a:srgbClr val="FFFFFF"/>
              </a:solidFill>
            </a:endParaRPr>
          </a:p>
        </p:txBody>
      </p:sp>
      <p:sp>
        <p:nvSpPr>
          <p:cNvPr id="206864" name="Text Box 15">
            <a:extLst>
              <a:ext uri="{FF2B5EF4-FFF2-40B4-BE49-F238E27FC236}">
                <a16:creationId xmlns:a16="http://schemas.microsoft.com/office/drawing/2014/main" id="{DB4C79D3-AEA3-7A8A-4A7F-5B22FF47537D}"/>
              </a:ext>
            </a:extLst>
          </p:cNvPr>
          <p:cNvSpPr txBox="1">
            <a:spLocks noChangeArrowheads="1"/>
          </p:cNvSpPr>
          <p:nvPr/>
        </p:nvSpPr>
        <p:spPr bwMode="auto">
          <a:xfrm>
            <a:off x="3194050" y="2452688"/>
            <a:ext cx="2828925" cy="1077912"/>
          </a:xfrm>
          <a:prstGeom prst="rect">
            <a:avLst/>
          </a:prstGeom>
          <a:solidFill>
            <a:srgbClr val="FFFF00"/>
          </a:solidFill>
          <a:ln w="19050">
            <a:solidFill>
              <a:schemeClr val="accent4">
                <a:lumMod val="10000"/>
              </a:schemeClr>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it-CH" sz="1600" b="1" kern="0" dirty="0">
                <a:solidFill>
                  <a:schemeClr val="accent4">
                    <a:lumMod val="10000"/>
                  </a:schemeClr>
                </a:solidFill>
                <a:latin typeface="Arial Black" panose="020B0A04020102020204" pitchFamily="34" charset="0"/>
              </a:rPr>
              <a:t>OCCUPATION</a:t>
            </a:r>
            <a:r>
              <a:rPr lang="en-US" altLang="it-CH" sz="1600" b="1" kern="0" dirty="0">
                <a:solidFill>
                  <a:schemeClr val="accent4">
                    <a:lumMod val="10000"/>
                  </a:schemeClr>
                </a:solidFill>
              </a:rPr>
              <a:t>                       The Israelis prevent Palestinians from receiving       an adequate education. </a:t>
            </a:r>
            <a:endParaRPr lang="it-IT" altLang="it-CH" sz="1600" b="1" kern="0" dirty="0">
              <a:solidFill>
                <a:schemeClr val="accent4">
                  <a:lumMod val="10000"/>
                </a:schemeClr>
              </a:solidFill>
            </a:endParaRPr>
          </a:p>
        </p:txBody>
      </p:sp>
      <p:pic>
        <p:nvPicPr>
          <p:cNvPr id="18" name="Immagine 17">
            <a:extLst>
              <a:ext uri="{FF2B5EF4-FFF2-40B4-BE49-F238E27FC236}">
                <a16:creationId xmlns:a16="http://schemas.microsoft.com/office/drawing/2014/main" id="{47DE7DD2-E752-140A-8EE4-39D44C9A62A3}"/>
              </a:ext>
            </a:extLst>
          </p:cNvPr>
          <p:cNvPicPr>
            <a:picLocks noChangeAspect="1"/>
          </p:cNvPicPr>
          <p:nvPr/>
        </p:nvPicPr>
        <p:blipFill>
          <a:blip r:embed="rId10">
            <a:lum bright="-10000" contrast="8000"/>
          </a:blip>
          <a:stretch>
            <a:fillRect/>
          </a:stretch>
        </p:blipFill>
        <p:spPr>
          <a:xfrm>
            <a:off x="611188" y="21066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4229524B-B596-CB7E-58FC-128BC90209F1}"/>
              </a:ext>
            </a:extLst>
          </p:cNvPr>
          <p:cNvSpPr txBox="1"/>
          <p:nvPr/>
        </p:nvSpPr>
        <p:spPr>
          <a:xfrm>
            <a:off x="1476375" y="2105025"/>
            <a:ext cx="1439863" cy="460375"/>
          </a:xfrm>
          <a:prstGeom prst="rect">
            <a:avLst/>
          </a:prstGeom>
          <a:noFill/>
        </p:spPr>
        <p:txBody>
          <a:bodyPr>
            <a:spAutoFit/>
          </a:bodyPr>
          <a:lstStyle/>
          <a:p>
            <a:pPr algn="r">
              <a:defRPr/>
            </a:pPr>
            <a:r>
              <a:rPr lang="en-US" sz="800" dirty="0">
                <a:solidFill>
                  <a:schemeClr val="accent4">
                    <a:lumMod val="10000"/>
                  </a:schemeClr>
                </a:solidFill>
              </a:rPr>
              <a:t>The school of Abu </a:t>
            </a:r>
            <a:r>
              <a:rPr lang="en-US" sz="800" dirty="0" err="1">
                <a:solidFill>
                  <a:schemeClr val="accent4">
                    <a:lumMod val="10000"/>
                  </a:schemeClr>
                </a:solidFill>
              </a:rPr>
              <a:t>Nowar</a:t>
            </a:r>
            <a:r>
              <a:rPr lang="en-US" sz="800" dirty="0">
                <a:solidFill>
                  <a:schemeClr val="accent4">
                    <a:lumMod val="10000"/>
                  </a:schemeClr>
                </a:solidFill>
              </a:rPr>
              <a:t> was destroyed by the Israelis in February 2018</a:t>
            </a:r>
          </a:p>
        </p:txBody>
      </p:sp>
      <p:sp>
        <p:nvSpPr>
          <p:cNvPr id="20" name="Text Box 13">
            <a:extLst>
              <a:ext uri="{FF2B5EF4-FFF2-40B4-BE49-F238E27FC236}">
                <a16:creationId xmlns:a16="http://schemas.microsoft.com/office/drawing/2014/main" id="{48604800-3372-DDD1-7DFD-2021B13DCA98}"/>
              </a:ext>
            </a:extLst>
          </p:cNvPr>
          <p:cNvSpPr txBox="1">
            <a:spLocks noChangeArrowheads="1"/>
          </p:cNvSpPr>
          <p:nvPr/>
        </p:nvSpPr>
        <p:spPr bwMode="auto">
          <a:xfrm>
            <a:off x="3348038" y="1987550"/>
            <a:ext cx="2879725" cy="3968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000" b="1" kern="0" dirty="0">
                <a:solidFill>
                  <a:srgbClr val="FFFFFF"/>
                </a:solidFill>
              </a:rPr>
              <a:t>The Israelis stop Palestinian teachers   going to work. </a:t>
            </a:r>
            <a:endParaRPr lang="it-IT" altLang="it-CH" sz="1000" kern="0" dirty="0">
              <a:solidFill>
                <a:srgbClr val="FFFFFF"/>
              </a:solidFill>
            </a:endParaRPr>
          </a:p>
        </p:txBody>
      </p:sp>
      <p:sp>
        <p:nvSpPr>
          <p:cNvPr id="21" name="Rettangolo 20">
            <a:extLst>
              <a:ext uri="{FF2B5EF4-FFF2-40B4-BE49-F238E27FC236}">
                <a16:creationId xmlns:a16="http://schemas.microsoft.com/office/drawing/2014/main" id="{9E484139-2F78-1464-9EC3-B91D66B4E6E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Number Placeholder 4">
            <a:extLst>
              <a:ext uri="{FF2B5EF4-FFF2-40B4-BE49-F238E27FC236}">
                <a16:creationId xmlns:a16="http://schemas.microsoft.com/office/drawing/2014/main" id="{41A76FBC-B491-A0DD-BD85-28A503631BC6}"/>
              </a:ext>
            </a:extLst>
          </p:cNvPr>
          <p:cNvSpPr>
            <a:spLocks noGrp="1"/>
          </p:cNvSpPr>
          <p:nvPr>
            <p:ph type="sldNum" sz="quarter" idx="12"/>
          </p:nvPr>
        </p:nvSpPr>
        <p:spPr>
          <a:xfrm>
            <a:off x="8532813" y="6353175"/>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007B70-1BB2-4AF6-AA15-3BE9511AE8BF}" type="slidenum">
              <a:rPr lang="it-IT" altLang="it-CH" sz="1400" smtClean="0">
                <a:solidFill>
                  <a:srgbClr val="FFFFFF"/>
                </a:solidFill>
              </a:rPr>
              <a:pPr>
                <a:spcBef>
                  <a:spcPct val="0"/>
                </a:spcBef>
                <a:buFontTx/>
                <a:buNone/>
              </a:pPr>
              <a:t>14</a:t>
            </a:fld>
            <a:endParaRPr lang="it-IT" altLang="it-CH" sz="1400">
              <a:solidFill>
                <a:srgbClr val="FFFFFF"/>
              </a:solidFill>
            </a:endParaRPr>
          </a:p>
        </p:txBody>
      </p:sp>
      <p:sp>
        <p:nvSpPr>
          <p:cNvPr id="229379" name="Text Box 2">
            <a:extLst>
              <a:ext uri="{FF2B5EF4-FFF2-40B4-BE49-F238E27FC236}">
                <a16:creationId xmlns:a16="http://schemas.microsoft.com/office/drawing/2014/main" id="{2516FB68-DD4C-E804-B845-B7207999AFB2}"/>
              </a:ext>
            </a:extLst>
          </p:cNvPr>
          <p:cNvSpPr txBox="1">
            <a:spLocks noChangeArrowheads="1"/>
          </p:cNvSpPr>
          <p:nvPr/>
        </p:nvSpPr>
        <p:spPr bwMode="auto">
          <a:xfrm>
            <a:off x="4894263" y="3535363"/>
            <a:ext cx="3671887"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The David’s Kingdom                                </a:t>
            </a:r>
            <a:r>
              <a:rPr lang="fr-CH" altLang="it-CH" sz="2000" b="1"/>
              <a:t>(970 B.C.) </a:t>
            </a:r>
          </a:p>
          <a:p>
            <a:pPr eaLnBrk="1" hangingPunct="1">
              <a:spcBef>
                <a:spcPct val="50000"/>
              </a:spcBef>
              <a:buFontTx/>
              <a:buNone/>
            </a:pPr>
            <a:r>
              <a:rPr lang="fr-CH" altLang="it-CH" sz="2000" b="1">
                <a:solidFill>
                  <a:srgbClr val="FFFFFF"/>
                </a:solidFill>
              </a:rPr>
              <a:t>and the Solomon’s Kingdom                    </a:t>
            </a:r>
            <a:r>
              <a:rPr lang="fr-CH" altLang="it-CH" sz="2000" b="1"/>
              <a:t>(930 B.C.)</a:t>
            </a:r>
          </a:p>
          <a:p>
            <a:pPr eaLnBrk="1" hangingPunct="1">
              <a:spcBef>
                <a:spcPct val="50000"/>
              </a:spcBef>
              <a:buFontTx/>
              <a:buNone/>
            </a:pPr>
            <a:endParaRPr lang="fr-CH" altLang="it-CH" sz="2000" b="1" u="sng"/>
          </a:p>
          <a:p>
            <a:pPr eaLnBrk="1" hangingPunct="1">
              <a:spcBef>
                <a:spcPct val="50000"/>
              </a:spcBef>
              <a:buFontTx/>
              <a:buNone/>
            </a:pPr>
            <a:r>
              <a:rPr lang="fr-CH" altLang="it-CH" sz="1200">
                <a:solidFill>
                  <a:srgbClr val="FFFFFF"/>
                </a:solidFill>
              </a:rPr>
              <a:t>(</a:t>
            </a:r>
            <a:r>
              <a:rPr lang="en-US" altLang="it-CH" sz="1200">
                <a:solidFill>
                  <a:srgbClr val="FFFFFF"/>
                </a:solidFill>
              </a:rPr>
              <a:t>According to some modern researchers the                             Jewish kingdoms were only small tribal domains                           and Jerusalem  just little more of a village)</a:t>
            </a:r>
            <a:endParaRPr lang="it-IT" altLang="it-CH" sz="1200">
              <a:solidFill>
                <a:srgbClr val="FFFFFF"/>
              </a:solidFill>
            </a:endParaRPr>
          </a:p>
        </p:txBody>
      </p:sp>
      <p:sp>
        <p:nvSpPr>
          <p:cNvPr id="229380" name="Text Box 3">
            <a:extLst>
              <a:ext uri="{FF2B5EF4-FFF2-40B4-BE49-F238E27FC236}">
                <a16:creationId xmlns:a16="http://schemas.microsoft.com/office/drawing/2014/main" id="{2C3204DD-043B-C760-6020-2283EF09B389}"/>
              </a:ext>
            </a:extLst>
          </p:cNvPr>
          <p:cNvSpPr txBox="1">
            <a:spLocks noChangeArrowheads="1"/>
          </p:cNvSpPr>
          <p:nvPr/>
        </p:nvSpPr>
        <p:spPr bwMode="auto">
          <a:xfrm>
            <a:off x="2627313" y="53736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pic>
        <p:nvPicPr>
          <p:cNvPr id="87045" name="Picture 4" descr="gifmenorah">
            <a:extLst>
              <a:ext uri="{FF2B5EF4-FFF2-40B4-BE49-F238E27FC236}">
                <a16:creationId xmlns:a16="http://schemas.microsoft.com/office/drawing/2014/main" id="{F8654851-FC93-0CC6-7C62-29A2EAF739A3}"/>
              </a:ext>
            </a:extLst>
          </p:cNvPr>
          <p:cNvPicPr>
            <a:picLocks noChangeAspect="1" noChangeArrowheads="1"/>
          </p:cNvPicPr>
          <p:nvPr/>
        </p:nvPicPr>
        <p:blipFill>
          <a:blip r:embed="rId3"/>
          <a:srcRect/>
          <a:stretch>
            <a:fillRect/>
          </a:stretch>
        </p:blipFill>
        <p:spPr bwMode="auto">
          <a:xfrm>
            <a:off x="5521325" y="809625"/>
            <a:ext cx="2089150" cy="1857375"/>
          </a:xfrm>
          <a:prstGeom prst="rect">
            <a:avLst/>
          </a:prstGeom>
          <a:ln>
            <a:noFill/>
          </a:ln>
          <a:effectLst>
            <a:outerShdw blurRad="292100" dist="139700" dir="2700000" algn="tl" rotWithShape="0">
              <a:srgbClr val="333333">
                <a:alpha val="65000"/>
              </a:srgbClr>
            </a:outerShdw>
          </a:effectLst>
        </p:spPr>
      </p:pic>
      <p:pic>
        <p:nvPicPr>
          <p:cNvPr id="87046" name="Picture 5" descr="davide e salomone">
            <a:extLst>
              <a:ext uri="{FF2B5EF4-FFF2-40B4-BE49-F238E27FC236}">
                <a16:creationId xmlns:a16="http://schemas.microsoft.com/office/drawing/2014/main" id="{7CB95345-DBD7-4DB3-F907-824566B42086}"/>
              </a:ext>
            </a:extLst>
          </p:cNvPr>
          <p:cNvPicPr>
            <a:picLocks noChangeAspect="1" noChangeArrowheads="1"/>
          </p:cNvPicPr>
          <p:nvPr/>
        </p:nvPicPr>
        <p:blipFill>
          <a:blip r:embed="rId4"/>
          <a:srcRect/>
          <a:stretch>
            <a:fillRect/>
          </a:stretch>
        </p:blipFill>
        <p:spPr bwMode="auto">
          <a:xfrm>
            <a:off x="714375" y="185738"/>
            <a:ext cx="3875088" cy="64087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29383" name="Text Box 6">
            <a:extLst>
              <a:ext uri="{FF2B5EF4-FFF2-40B4-BE49-F238E27FC236}">
                <a16:creationId xmlns:a16="http://schemas.microsoft.com/office/drawing/2014/main" id="{F0824A5C-C71A-C43F-0D47-7DFA72CBE1F5}"/>
              </a:ext>
            </a:extLst>
          </p:cNvPr>
          <p:cNvSpPr txBox="1">
            <a:spLocks noChangeArrowheads="1"/>
          </p:cNvSpPr>
          <p:nvPr/>
        </p:nvSpPr>
        <p:spPr bwMode="auto">
          <a:xfrm>
            <a:off x="900113" y="4221163"/>
            <a:ext cx="431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Gaza</a:t>
            </a:r>
            <a:endParaRPr lang="it-IT" altLang="it-CH" sz="800" b="1">
              <a:solidFill>
                <a:srgbClr val="000000"/>
              </a:solidFill>
            </a:endParaRPr>
          </a:p>
        </p:txBody>
      </p:sp>
      <p:sp>
        <p:nvSpPr>
          <p:cNvPr id="8" name="Rettangolo 7">
            <a:extLst>
              <a:ext uri="{FF2B5EF4-FFF2-40B4-BE49-F238E27FC236}">
                <a16:creationId xmlns:a16="http://schemas.microsoft.com/office/drawing/2014/main" id="{DD972F25-FDBE-8A5D-757E-40C09C4B51EB}"/>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8">
            <a:extLst>
              <a:ext uri="{FF2B5EF4-FFF2-40B4-BE49-F238E27FC236}">
                <a16:creationId xmlns:a16="http://schemas.microsoft.com/office/drawing/2014/main" id="{1D59969F-8156-2EB8-8BFE-1403F9650420}"/>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4E6DABC-E721-6CAB-A67C-B636EEE98326}"/>
              </a:ext>
            </a:extLst>
          </p:cNvPr>
          <p:cNvSpPr txBox="1"/>
          <p:nvPr/>
        </p:nvSpPr>
        <p:spPr>
          <a:xfrm>
            <a:off x="5018088" y="2843213"/>
            <a:ext cx="3095625" cy="4000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The Jews in Palestine</a:t>
            </a:r>
          </a:p>
        </p:txBody>
      </p:sp>
      <p:sp>
        <p:nvSpPr>
          <p:cNvPr id="3" name="CasellaDiTesto 2">
            <a:extLst>
              <a:ext uri="{FF2B5EF4-FFF2-40B4-BE49-F238E27FC236}">
                <a16:creationId xmlns:a16="http://schemas.microsoft.com/office/drawing/2014/main" id="{F8D509A3-70BC-79F5-F387-8662B5E33502}"/>
              </a:ext>
            </a:extLst>
          </p:cNvPr>
          <p:cNvSpPr txBox="1"/>
          <p:nvPr/>
        </p:nvSpPr>
        <p:spPr>
          <a:xfrm rot="17580006">
            <a:off x="1291431" y="2120107"/>
            <a:ext cx="1101725" cy="287338"/>
          </a:xfrm>
          <a:prstGeom prst="rect">
            <a:avLst/>
          </a:prstGeom>
          <a:noFill/>
        </p:spPr>
        <p:txBody>
          <a:bodyPr>
            <a:spAutoFit/>
          </a:bodyPr>
          <a:lstStyle/>
          <a:p>
            <a:pPr>
              <a:defRPr/>
            </a:pPr>
            <a:r>
              <a:rPr lang="en-US" sz="1200" b="1" dirty="0">
                <a:solidFill>
                  <a:schemeClr val="accent4">
                    <a:lumMod val="10000"/>
                  </a:schemeClr>
                </a:solidFill>
              </a:rPr>
              <a:t>Phoenicians</a:t>
            </a:r>
          </a:p>
        </p:txBody>
      </p:sp>
      <p:sp>
        <p:nvSpPr>
          <p:cNvPr id="4" name="CasellaDiTesto 3">
            <a:extLst>
              <a:ext uri="{FF2B5EF4-FFF2-40B4-BE49-F238E27FC236}">
                <a16:creationId xmlns:a16="http://schemas.microsoft.com/office/drawing/2014/main" id="{79D5852A-E0BB-28E7-DEC1-7167AC33EEF1}"/>
              </a:ext>
            </a:extLst>
          </p:cNvPr>
          <p:cNvSpPr txBox="1"/>
          <p:nvPr/>
        </p:nvSpPr>
        <p:spPr>
          <a:xfrm rot="18395208">
            <a:off x="512763" y="3910012"/>
            <a:ext cx="1009650" cy="276225"/>
          </a:xfrm>
          <a:prstGeom prst="rect">
            <a:avLst/>
          </a:prstGeom>
          <a:noFill/>
        </p:spPr>
        <p:txBody>
          <a:bodyPr>
            <a:spAutoFit/>
          </a:bodyPr>
          <a:lstStyle/>
          <a:p>
            <a:pPr>
              <a:defRPr/>
            </a:pPr>
            <a:r>
              <a:rPr lang="en-US" sz="1200" b="1" dirty="0">
                <a:solidFill>
                  <a:schemeClr val="accent4">
                    <a:lumMod val="10000"/>
                  </a:schemeClr>
                </a:solidFill>
              </a:rPr>
              <a:t>Philistines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7" name="Picture 2" descr="02_03_05_Dianne_and_Markie_before_detained_school_children">
            <a:extLst>
              <a:ext uri="{FF2B5EF4-FFF2-40B4-BE49-F238E27FC236}">
                <a16:creationId xmlns:a16="http://schemas.microsoft.com/office/drawing/2014/main" id="{3BF141B4-DD4D-9729-0AE6-A0892B7D1C60}"/>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8" name="Picture 3" descr="03_01_21_Tear_chases_school_girls_as_John_and_Loren_watch">
            <a:extLst>
              <a:ext uri="{FF2B5EF4-FFF2-40B4-BE49-F238E27FC236}">
                <a16:creationId xmlns:a16="http://schemas.microsoft.com/office/drawing/2014/main" id="{76299E83-A085-C1C6-8EFB-DD2CC4716B2F}"/>
              </a:ext>
            </a:extLst>
          </p:cNvPr>
          <p:cNvPicPr>
            <a:picLocks noChangeAspect="1" noChangeArrowheads="1"/>
          </p:cNvPicPr>
          <p:nvPr/>
        </p:nvPicPr>
        <p:blipFill>
          <a:blip r:embed="rId4"/>
          <a:srcRect/>
          <a:stretch>
            <a:fillRect/>
          </a:stretch>
        </p:blipFill>
        <p:spPr bwMode="auto">
          <a:xfrm>
            <a:off x="0"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69" name="Picture 4" descr="03_02_01_07_Kathy_Barbra_and_Tracy_stand_by_as_girls_forced_out_of_school">
            <a:extLst>
              <a:ext uri="{FF2B5EF4-FFF2-40B4-BE49-F238E27FC236}">
                <a16:creationId xmlns:a16="http://schemas.microsoft.com/office/drawing/2014/main" id="{2010EBC5-C5B9-4279-008B-D7A407F0BE16}"/>
              </a:ext>
            </a:extLst>
          </p:cNvPr>
          <p:cNvPicPr>
            <a:picLocks noChangeAspect="1" noChangeArrowheads="1"/>
          </p:cNvPicPr>
          <p:nvPr/>
        </p:nvPicPr>
        <p:blipFill>
          <a:blip r:embed="rId5"/>
          <a:srcRect/>
          <a:stretch>
            <a:fillRect/>
          </a:stretch>
        </p:blipFill>
        <p:spPr bwMode="auto">
          <a:xfrm>
            <a:off x="0"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0" name="Picture 5" descr="03_07_14_06_Students_smash_open_welded_gates_of_Polytech">
            <a:extLst>
              <a:ext uri="{FF2B5EF4-FFF2-40B4-BE49-F238E27FC236}">
                <a16:creationId xmlns:a16="http://schemas.microsoft.com/office/drawing/2014/main" id="{12ECD750-5B4F-0A3A-682D-04015B732D18}"/>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1" name="Picture 6" descr="03_07_16_04_Student_smashing_door_with_a_hammer">
            <a:extLst>
              <a:ext uri="{FF2B5EF4-FFF2-40B4-BE49-F238E27FC236}">
                <a16:creationId xmlns:a16="http://schemas.microsoft.com/office/drawing/2014/main" id="{249D96C4-E100-85DE-4D51-1378AFBC4EE5}"/>
              </a:ext>
            </a:extLst>
          </p:cNvPr>
          <p:cNvPicPr>
            <a:picLocks noChangeAspect="1" noChangeArrowheads="1"/>
          </p:cNvPicPr>
          <p:nvPr/>
        </p:nvPicPr>
        <p:blipFill rotWithShape="1">
          <a:blip r:embed="rId7"/>
          <a:srcRect t="3258"/>
          <a:stretch/>
        </p:blipFill>
        <p:spPr bwMode="auto">
          <a:xfrm>
            <a:off x="6156325" y="2332038"/>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2" name="Picture 7" descr="03_07_16_28_Lab_with_missing_equipment">
            <a:extLst>
              <a:ext uri="{FF2B5EF4-FFF2-40B4-BE49-F238E27FC236}">
                <a16:creationId xmlns:a16="http://schemas.microsoft.com/office/drawing/2014/main" id="{B166A384-C5A3-2FFB-9B86-370D23970497}"/>
              </a:ext>
            </a:extLst>
          </p:cNvPr>
          <p:cNvPicPr>
            <a:picLocks noChangeAspect="1" noChangeArrowheads="1"/>
          </p:cNvPicPr>
          <p:nvPr/>
        </p:nvPicPr>
        <p:blipFill>
          <a:blip r:embed="rId8"/>
          <a:srcRect/>
          <a:stretch>
            <a:fillRect/>
          </a:stretch>
        </p:blipFill>
        <p:spPr bwMode="auto">
          <a:xfrm>
            <a:off x="6156325" y="4589463"/>
            <a:ext cx="29876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3" name="Picture 8" descr="02_08_31_10_Girls_walk_past_soldiers">
            <a:extLst>
              <a:ext uri="{FF2B5EF4-FFF2-40B4-BE49-F238E27FC236}">
                <a16:creationId xmlns:a16="http://schemas.microsoft.com/office/drawing/2014/main" id="{C78B5E47-1FF7-9B87-8E8A-B6C9156B8EEF}"/>
              </a:ext>
            </a:extLst>
          </p:cNvPr>
          <p:cNvPicPr>
            <a:picLocks noChangeAspect="1" noChangeArrowheads="1"/>
          </p:cNvPicPr>
          <p:nvPr/>
        </p:nvPicPr>
        <p:blipFill>
          <a:blip r:embed="rId9"/>
          <a:srcRect/>
          <a:stretch>
            <a:fillRect/>
          </a:stretch>
        </p:blipFill>
        <p:spPr bwMode="auto">
          <a:xfrm>
            <a:off x="3059113" y="0"/>
            <a:ext cx="30257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5674" name="Picture 9">
            <a:extLst>
              <a:ext uri="{FF2B5EF4-FFF2-40B4-BE49-F238E27FC236}">
                <a16:creationId xmlns:a16="http://schemas.microsoft.com/office/drawing/2014/main" id="{7DC05477-2280-8330-F9C9-1FEAF9B5FFBA}"/>
              </a:ext>
            </a:extLst>
          </p:cNvPr>
          <p:cNvPicPr>
            <a:picLocks noChangeAspect="1" noChangeArrowheads="1"/>
          </p:cNvPicPr>
          <p:nvPr/>
        </p:nvPicPr>
        <p:blipFill>
          <a:blip r:embed="rId10"/>
          <a:srcRect/>
          <a:stretch>
            <a:fillRect/>
          </a:stretch>
        </p:blipFill>
        <p:spPr bwMode="auto">
          <a:xfrm>
            <a:off x="3059113" y="4589463"/>
            <a:ext cx="3025775"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87434" name="Text Box 10">
            <a:extLst>
              <a:ext uri="{FF2B5EF4-FFF2-40B4-BE49-F238E27FC236}">
                <a16:creationId xmlns:a16="http://schemas.microsoft.com/office/drawing/2014/main" id="{A2906C53-AD13-D5DF-A6AA-15CC40556BED}"/>
              </a:ext>
            </a:extLst>
          </p:cNvPr>
          <p:cNvSpPr txBox="1">
            <a:spLocks noChangeArrowheads="1"/>
          </p:cNvSpPr>
          <p:nvPr/>
        </p:nvSpPr>
        <p:spPr bwMode="auto">
          <a:xfrm>
            <a:off x="3203575" y="2895600"/>
            <a:ext cx="331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The occupants close down Palestinian schools</a:t>
            </a:r>
            <a:endParaRPr lang="it-IT" altLang="it-CH" sz="1400" b="1">
              <a:solidFill>
                <a:srgbClr val="FFFFFF"/>
              </a:solidFill>
            </a:endParaRPr>
          </a:p>
        </p:txBody>
      </p:sp>
      <p:sp>
        <p:nvSpPr>
          <p:cNvPr id="487435" name="Text Box 11">
            <a:extLst>
              <a:ext uri="{FF2B5EF4-FFF2-40B4-BE49-F238E27FC236}">
                <a16:creationId xmlns:a16="http://schemas.microsoft.com/office/drawing/2014/main" id="{93B6897A-4301-CA1B-61AA-B17B3DBAAA14}"/>
              </a:ext>
            </a:extLst>
          </p:cNvPr>
          <p:cNvSpPr txBox="1">
            <a:spLocks noChangeArrowheads="1"/>
          </p:cNvSpPr>
          <p:nvPr/>
        </p:nvSpPr>
        <p:spPr bwMode="auto">
          <a:xfrm>
            <a:off x="6227763" y="4652963"/>
            <a:ext cx="2916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equipment of the laboratory is missing</a:t>
            </a:r>
            <a:endParaRPr lang="it-IT" altLang="it-CH" sz="1000" b="1">
              <a:solidFill>
                <a:srgbClr val="FFFFFF"/>
              </a:solidFill>
            </a:endParaRPr>
          </a:p>
        </p:txBody>
      </p:sp>
      <p:sp>
        <p:nvSpPr>
          <p:cNvPr id="487436" name="Text Box 12">
            <a:extLst>
              <a:ext uri="{FF2B5EF4-FFF2-40B4-BE49-F238E27FC236}">
                <a16:creationId xmlns:a16="http://schemas.microsoft.com/office/drawing/2014/main" id="{8BC6FA9A-548E-D3FA-D669-C4F7B52830AA}"/>
              </a:ext>
            </a:extLst>
          </p:cNvPr>
          <p:cNvSpPr txBox="1">
            <a:spLocks noChangeArrowheads="1"/>
          </p:cNvSpPr>
          <p:nvPr/>
        </p:nvSpPr>
        <p:spPr bwMode="auto">
          <a:xfrm>
            <a:off x="0" y="2420938"/>
            <a:ext cx="2916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The primary school is closed</a:t>
            </a:r>
            <a:endParaRPr lang="it-IT" altLang="it-CH" sz="1400" b="1">
              <a:solidFill>
                <a:srgbClr val="000000"/>
              </a:solidFill>
            </a:endParaRPr>
          </a:p>
        </p:txBody>
      </p:sp>
      <p:sp>
        <p:nvSpPr>
          <p:cNvPr id="487437" name="Text Box 13">
            <a:extLst>
              <a:ext uri="{FF2B5EF4-FFF2-40B4-BE49-F238E27FC236}">
                <a16:creationId xmlns:a16="http://schemas.microsoft.com/office/drawing/2014/main" id="{55FF71B4-8DF2-A3F4-1962-92A2A19C3534}"/>
              </a:ext>
            </a:extLst>
          </p:cNvPr>
          <p:cNvSpPr txBox="1">
            <a:spLocks noChangeArrowheads="1"/>
          </p:cNvSpPr>
          <p:nvPr/>
        </p:nvSpPr>
        <p:spPr bwMode="auto">
          <a:xfrm>
            <a:off x="4878388" y="3292475"/>
            <a:ext cx="1225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200" b="1">
                <a:solidFill>
                  <a:srgbClr val="FFFFFF"/>
                </a:solidFill>
              </a:rPr>
              <a:t>The doors        of the polytechnical university have been welded shut</a:t>
            </a:r>
            <a:endParaRPr lang="it-IT" altLang="it-CH" sz="1200">
              <a:solidFill>
                <a:srgbClr val="FFFFFF"/>
              </a:solidFill>
            </a:endParaRPr>
          </a:p>
        </p:txBody>
      </p:sp>
      <p:pic>
        <p:nvPicPr>
          <p:cNvPr id="625679" name="Picture 14" descr="bandiera palestinese 2">
            <a:extLst>
              <a:ext uri="{FF2B5EF4-FFF2-40B4-BE49-F238E27FC236}">
                <a16:creationId xmlns:a16="http://schemas.microsoft.com/office/drawing/2014/main" id="{49E13F0E-E3E5-483C-7259-B33E7709FBBA}"/>
              </a:ext>
            </a:extLst>
          </p:cNvPr>
          <p:cNvPicPr>
            <a:picLocks noChangeAspect="1" noChangeArrowheads="1" noCrop="1"/>
          </p:cNvPicPr>
          <p:nvPr/>
        </p:nvPicPr>
        <p:blipFill>
          <a:blip r:embed="rId11"/>
          <a:srcRect/>
          <a:stretch>
            <a:fillRect/>
          </a:stretch>
        </p:blipFill>
        <p:spPr bwMode="auto">
          <a:xfrm>
            <a:off x="3203575" y="3860800"/>
            <a:ext cx="863600" cy="557213"/>
          </a:xfrm>
          <a:prstGeom prst="rect">
            <a:avLst/>
          </a:prstGeom>
          <a:ln>
            <a:noFill/>
          </a:ln>
          <a:effectLst>
            <a:outerShdw blurRad="292100" dist="139700" dir="2700000" algn="tl" rotWithShape="0">
              <a:srgbClr val="333333">
                <a:alpha val="65000"/>
              </a:srgbClr>
            </a:outerShdw>
          </a:effectLst>
        </p:spPr>
      </p:pic>
      <p:pic>
        <p:nvPicPr>
          <p:cNvPr id="625680" name="Picture 15" descr="bandiera israeliana 2 jpg">
            <a:extLst>
              <a:ext uri="{FF2B5EF4-FFF2-40B4-BE49-F238E27FC236}">
                <a16:creationId xmlns:a16="http://schemas.microsoft.com/office/drawing/2014/main" id="{BBCDA94D-7D71-E996-BD7F-DF615F8F17DD}"/>
              </a:ext>
            </a:extLst>
          </p:cNvPr>
          <p:cNvPicPr>
            <a:picLocks noChangeAspect="1" noChangeArrowheads="1"/>
          </p:cNvPicPr>
          <p:nvPr/>
        </p:nvPicPr>
        <p:blipFill>
          <a:blip r:embed="rId12"/>
          <a:srcRect/>
          <a:stretch>
            <a:fillRect/>
          </a:stretch>
        </p:blipFill>
        <p:spPr bwMode="auto">
          <a:xfrm>
            <a:off x="3419475" y="3590925"/>
            <a:ext cx="876300" cy="639763"/>
          </a:xfrm>
          <a:prstGeom prst="rect">
            <a:avLst/>
          </a:prstGeom>
          <a:ln>
            <a:noFill/>
          </a:ln>
          <a:effectLst>
            <a:outerShdw blurRad="292100" dist="139700" dir="2700000" algn="tl" rotWithShape="0">
              <a:srgbClr val="333333">
                <a:alpha val="65000"/>
              </a:srgbClr>
            </a:outerShdw>
          </a:effectLst>
        </p:spPr>
      </p:pic>
      <p:sp>
        <p:nvSpPr>
          <p:cNvPr id="487440" name="Slide Number Placeholder 3">
            <a:extLst>
              <a:ext uri="{FF2B5EF4-FFF2-40B4-BE49-F238E27FC236}">
                <a16:creationId xmlns:a16="http://schemas.microsoft.com/office/drawing/2014/main" id="{C30F100A-BDEC-32BB-3AE6-5ED31048F317}"/>
              </a:ext>
            </a:extLst>
          </p:cNvPr>
          <p:cNvSpPr>
            <a:spLocks noGrp="1"/>
          </p:cNvSpPr>
          <p:nvPr>
            <p:ph type="sldNum" sz="quarter" idx="12"/>
          </p:nvPr>
        </p:nvSpPr>
        <p:spPr>
          <a:xfrm>
            <a:off x="6986588"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2CD428-7B60-4794-8774-79938BDD550F}" type="slidenum">
              <a:rPr lang="it-IT" altLang="it-CH" sz="1400" smtClean="0">
                <a:solidFill>
                  <a:srgbClr val="FFFFFF"/>
                </a:solidFill>
              </a:rPr>
              <a:pPr>
                <a:spcBef>
                  <a:spcPct val="0"/>
                </a:spcBef>
                <a:buFontTx/>
                <a:buNone/>
              </a:pPr>
              <a:t>140</a:t>
            </a:fld>
            <a:endParaRPr lang="it-IT" altLang="it-CH" sz="1400">
              <a:solidFill>
                <a:srgbClr val="FFFFFF"/>
              </a:solidFill>
            </a:endParaRPr>
          </a:p>
        </p:txBody>
      </p:sp>
      <p:sp>
        <p:nvSpPr>
          <p:cNvPr id="17" name="Rettangolo 16">
            <a:extLst>
              <a:ext uri="{FF2B5EF4-FFF2-40B4-BE49-F238E27FC236}">
                <a16:creationId xmlns:a16="http://schemas.microsoft.com/office/drawing/2014/main" id="{FC3E1CDD-80DD-15EC-BC2A-548A4B01248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 Box 5">
            <a:extLst>
              <a:ext uri="{FF2B5EF4-FFF2-40B4-BE49-F238E27FC236}">
                <a16:creationId xmlns:a16="http://schemas.microsoft.com/office/drawing/2014/main" id="{574A8EE1-A485-5C04-2BFE-6B83803395F5}"/>
              </a:ext>
            </a:extLst>
          </p:cNvPr>
          <p:cNvSpPr txBox="1">
            <a:spLocks noChangeArrowheads="1"/>
          </p:cNvSpPr>
          <p:nvPr/>
        </p:nvSpPr>
        <p:spPr bwMode="auto">
          <a:xfrm>
            <a:off x="3636963" y="2420938"/>
            <a:ext cx="1870075" cy="430212"/>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1" name="Picture 2" descr="020724_gaza_khamees">
            <a:extLst>
              <a:ext uri="{FF2B5EF4-FFF2-40B4-BE49-F238E27FC236}">
                <a16:creationId xmlns:a16="http://schemas.microsoft.com/office/drawing/2014/main" id="{E118AE08-5282-8038-FA6D-07B7FF69E73F}"/>
              </a:ext>
            </a:extLst>
          </p:cNvPr>
          <p:cNvPicPr>
            <a:picLocks noChangeAspect="1" noChangeArrowheads="1"/>
          </p:cNvPicPr>
          <p:nvPr/>
        </p:nvPicPr>
        <p:blipFill>
          <a:blip r:embed="rId3"/>
          <a:srcRect/>
          <a:stretch>
            <a:fillRect/>
          </a:stretch>
        </p:blipFill>
        <p:spPr bwMode="auto">
          <a:xfrm>
            <a:off x="4510088" y="0"/>
            <a:ext cx="1417637"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2" name="Picture 3" descr="bambino colpito">
            <a:extLst>
              <a:ext uri="{FF2B5EF4-FFF2-40B4-BE49-F238E27FC236}">
                <a16:creationId xmlns:a16="http://schemas.microsoft.com/office/drawing/2014/main" id="{D4DC8238-A129-F9FC-702E-81D5F8765E8D}"/>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3" name="Picture 4" descr="bambino Mohammed Qasem colpito alla testa da una pallottola di gomma semiparalizzato  a vita">
            <a:extLst>
              <a:ext uri="{FF2B5EF4-FFF2-40B4-BE49-F238E27FC236}">
                <a16:creationId xmlns:a16="http://schemas.microsoft.com/office/drawing/2014/main" id="{EC1FF4CC-90A9-35FE-DDEA-F3D1ED9627EB}"/>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4" name="Picture 5" descr="gaza strip una vittima dei setlers">
            <a:extLst>
              <a:ext uri="{FF2B5EF4-FFF2-40B4-BE49-F238E27FC236}">
                <a16:creationId xmlns:a16="http://schemas.microsoft.com/office/drawing/2014/main" id="{8C211781-CFD3-4261-B444-26F4E08F1083}"/>
              </a:ext>
            </a:extLst>
          </p:cNvPr>
          <p:cNvPicPr>
            <a:picLocks noChangeAspect="1" noChangeArrowheads="1"/>
          </p:cNvPicPr>
          <p:nvPr/>
        </p:nvPicPr>
        <p:blipFill>
          <a:blip r:embed="rId6"/>
          <a:srcRect/>
          <a:stretch>
            <a:fillRect/>
          </a:stretch>
        </p:blipFill>
        <p:spPr bwMode="auto">
          <a:xfrm>
            <a:off x="6108700" y="0"/>
            <a:ext cx="1506538"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5" name="Picture 6" descr="husan village palestine 1997 i setlers hanno attaccato la sua casa con una bomba molotov">
            <a:extLst>
              <a:ext uri="{FF2B5EF4-FFF2-40B4-BE49-F238E27FC236}">
                <a16:creationId xmlns:a16="http://schemas.microsoft.com/office/drawing/2014/main" id="{AF9991CC-F8B0-50F5-8E53-75BD2C795097}"/>
              </a:ext>
            </a:extLst>
          </p:cNvPr>
          <p:cNvPicPr>
            <a:picLocks noChangeAspect="1" noChangeArrowheads="1"/>
          </p:cNvPicPr>
          <p:nvPr/>
        </p:nvPicPr>
        <p:blipFill>
          <a:blip r:embed="rId7"/>
          <a:srcRect/>
          <a:stretch>
            <a:fillRect/>
          </a:stretch>
        </p:blipFill>
        <p:spPr bwMode="auto">
          <a:xfrm>
            <a:off x="2843213" y="-11113"/>
            <a:ext cx="1477962"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6" name="Picture 7" descr="Mohammed Qasem-hosp">
            <a:extLst>
              <a:ext uri="{FF2B5EF4-FFF2-40B4-BE49-F238E27FC236}">
                <a16:creationId xmlns:a16="http://schemas.microsoft.com/office/drawing/2014/main" id="{21E947CB-465B-296B-8B49-F619D24B04E0}"/>
              </a:ext>
            </a:extLst>
          </p:cNvPr>
          <p:cNvPicPr>
            <a:picLocks noChangeAspect="1" noChangeArrowheads="1"/>
          </p:cNvPicPr>
          <p:nvPr/>
        </p:nvPicPr>
        <p:blipFill>
          <a:blip r:embed="rId8"/>
          <a:srcRect/>
          <a:stretch>
            <a:fillRect/>
          </a:stretch>
        </p:blipFill>
        <p:spPr bwMode="auto">
          <a:xfrm>
            <a:off x="6108700" y="1989138"/>
            <a:ext cx="3035300" cy="2120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7" name="Picture 8" descr="back_toschool10">
            <a:extLst>
              <a:ext uri="{FF2B5EF4-FFF2-40B4-BE49-F238E27FC236}">
                <a16:creationId xmlns:a16="http://schemas.microsoft.com/office/drawing/2014/main" id="{8D62963B-3C5C-018D-95EA-1B8E0E3F7F82}"/>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8" name="Picture 9" descr="injured4-small">
            <a:extLst>
              <a:ext uri="{FF2B5EF4-FFF2-40B4-BE49-F238E27FC236}">
                <a16:creationId xmlns:a16="http://schemas.microsoft.com/office/drawing/2014/main" id="{6F90F798-75D4-5914-7D7F-F143A5A35B86}"/>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9" name="Picture 10" descr="Adham Fayaud intifada">
            <a:extLst>
              <a:ext uri="{FF2B5EF4-FFF2-40B4-BE49-F238E27FC236}">
                <a16:creationId xmlns:a16="http://schemas.microsoft.com/office/drawing/2014/main" id="{9BF0570F-21C6-AC30-F157-2EA2FD00ACA8}"/>
              </a:ext>
            </a:extLst>
          </p:cNvPr>
          <p:cNvPicPr>
            <a:picLocks noChangeAspect="1" noChangeArrowheads="1"/>
          </p:cNvPicPr>
          <p:nvPr/>
        </p:nvPicPr>
        <p:blipFill>
          <a:blip r:embed="rId11"/>
          <a:srcRect/>
          <a:stretch>
            <a:fillRect/>
          </a:stretch>
        </p:blipFill>
        <p:spPr bwMode="auto">
          <a:xfrm>
            <a:off x="7821613" y="0"/>
            <a:ext cx="1322387" cy="191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60" name="Picture 11" descr="BBAEFA6922FA4B25AC43ADAF328A87AE">
            <a:extLst>
              <a:ext uri="{FF2B5EF4-FFF2-40B4-BE49-F238E27FC236}">
                <a16:creationId xmlns:a16="http://schemas.microsoft.com/office/drawing/2014/main" id="{C0C6C187-DDF2-6C47-CA86-B32D1E608B9C}"/>
              </a:ext>
            </a:extLst>
          </p:cNvPr>
          <p:cNvPicPr>
            <a:picLocks noChangeAspect="1" noChangeArrowheads="1"/>
          </p:cNvPicPr>
          <p:nvPr/>
        </p:nvPicPr>
        <p:blipFill>
          <a:blip r:embed="rId12"/>
          <a:srcRect/>
          <a:stretch>
            <a:fillRect/>
          </a:stretch>
        </p:blipFill>
        <p:spPr bwMode="auto">
          <a:xfrm>
            <a:off x="1835150" y="4176713"/>
            <a:ext cx="3384550" cy="268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9484" name="Text Box 13">
            <a:extLst>
              <a:ext uri="{FF2B5EF4-FFF2-40B4-BE49-F238E27FC236}">
                <a16:creationId xmlns:a16="http://schemas.microsoft.com/office/drawing/2014/main" id="{9FF4316E-C693-9EC6-3759-E943694AB83E}"/>
              </a:ext>
            </a:extLst>
          </p:cNvPr>
          <p:cNvSpPr txBox="1">
            <a:spLocks noChangeArrowheads="1"/>
          </p:cNvSpPr>
          <p:nvPr/>
        </p:nvSpPr>
        <p:spPr bwMode="auto">
          <a:xfrm>
            <a:off x="4884738" y="2073275"/>
            <a:ext cx="12239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is half paralized</a:t>
            </a:r>
            <a:endParaRPr lang="it-IT" altLang="it-CH" sz="1400" b="1">
              <a:solidFill>
                <a:srgbClr val="FFFFFF"/>
              </a:solidFill>
            </a:endParaRPr>
          </a:p>
        </p:txBody>
      </p:sp>
      <p:sp>
        <p:nvSpPr>
          <p:cNvPr id="489485" name="Text Box 14">
            <a:extLst>
              <a:ext uri="{FF2B5EF4-FFF2-40B4-BE49-F238E27FC236}">
                <a16:creationId xmlns:a16="http://schemas.microsoft.com/office/drawing/2014/main" id="{EC3C6873-562A-D0D8-8286-10A74CE2C374}"/>
              </a:ext>
            </a:extLst>
          </p:cNvPr>
          <p:cNvSpPr txBox="1">
            <a:spLocks noChangeArrowheads="1"/>
          </p:cNvSpPr>
          <p:nvPr/>
        </p:nvSpPr>
        <p:spPr bwMode="auto">
          <a:xfrm>
            <a:off x="4906963" y="3500438"/>
            <a:ext cx="122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skull of Mohammed</a:t>
            </a:r>
            <a:endParaRPr lang="it-IT" altLang="it-CH" sz="1400" b="1">
              <a:solidFill>
                <a:srgbClr val="FFFFFF"/>
              </a:solidFill>
            </a:endParaRPr>
          </a:p>
        </p:txBody>
      </p:sp>
      <p:pic>
        <p:nvPicPr>
          <p:cNvPr id="642064" name="Picture 15" descr="palest2">
            <a:extLst>
              <a:ext uri="{FF2B5EF4-FFF2-40B4-BE49-F238E27FC236}">
                <a16:creationId xmlns:a16="http://schemas.microsoft.com/office/drawing/2014/main" id="{0BA1D030-51AC-A93D-8203-9B03576D9C25}"/>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9487" name="Slide Number Placeholder 3">
            <a:extLst>
              <a:ext uri="{FF2B5EF4-FFF2-40B4-BE49-F238E27FC236}">
                <a16:creationId xmlns:a16="http://schemas.microsoft.com/office/drawing/2014/main" id="{2FEA7E82-B283-D050-4014-C166804B4BBC}"/>
              </a:ext>
            </a:extLst>
          </p:cNvPr>
          <p:cNvSpPr>
            <a:spLocks noGrp="1"/>
          </p:cNvSpPr>
          <p:nvPr>
            <p:ph type="sldNum" sz="quarter" idx="12"/>
          </p:nvPr>
        </p:nvSpPr>
        <p:spPr>
          <a:xfrm>
            <a:off x="6951663" y="23780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EB160A-C867-4B24-8453-14AEECE46F0B}" type="slidenum">
              <a:rPr lang="it-IT" altLang="it-CH" sz="1400" b="1" smtClean="0">
                <a:solidFill>
                  <a:srgbClr val="5C1F00"/>
                </a:solidFill>
              </a:rPr>
              <a:pPr>
                <a:spcBef>
                  <a:spcPct val="0"/>
                </a:spcBef>
                <a:buFontTx/>
                <a:buNone/>
              </a:pPr>
              <a:t>141</a:t>
            </a:fld>
            <a:endParaRPr lang="it-IT" altLang="it-CH" sz="1400" b="1">
              <a:solidFill>
                <a:srgbClr val="5C1F00"/>
              </a:solidFill>
            </a:endParaRPr>
          </a:p>
        </p:txBody>
      </p:sp>
      <p:sp>
        <p:nvSpPr>
          <p:cNvPr id="489488" name="Text Box 12">
            <a:extLst>
              <a:ext uri="{FF2B5EF4-FFF2-40B4-BE49-F238E27FC236}">
                <a16:creationId xmlns:a16="http://schemas.microsoft.com/office/drawing/2014/main" id="{ED47A41A-F410-006E-94EB-13A0A300B5D8}"/>
              </a:ext>
            </a:extLst>
          </p:cNvPr>
          <p:cNvSpPr txBox="1">
            <a:spLocks noChangeArrowheads="1"/>
          </p:cNvSpPr>
          <p:nvPr/>
        </p:nvSpPr>
        <p:spPr bwMode="auto">
          <a:xfrm>
            <a:off x="2143125" y="2909888"/>
            <a:ext cx="27638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b="1"/>
              <a:t>With great </a:t>
            </a:r>
            <a:r>
              <a:rPr lang="en-GB" altLang="it-CH" sz="1600" b="1"/>
              <a:t>deceit</a:t>
            </a:r>
            <a:r>
              <a:rPr lang="en-US" altLang="it-CH" sz="1600" b="1"/>
              <a:t> the </a:t>
            </a:r>
            <a:r>
              <a:rPr lang="en-US" altLang="it-CH" sz="1600" b="1">
                <a:solidFill>
                  <a:srgbClr val="FFFFFF"/>
                </a:solidFill>
              </a:rPr>
              <a:t>Israelis target the head in order to cause infirmity.</a:t>
            </a:r>
            <a:r>
              <a:rPr lang="en-US" altLang="it-CH" sz="1600">
                <a:solidFill>
                  <a:srgbClr val="FFFFFF"/>
                </a:solidFill>
              </a:rPr>
              <a:t> </a:t>
            </a:r>
            <a:endParaRPr lang="it-IT" altLang="it-CH" sz="1600">
              <a:solidFill>
                <a:srgbClr val="FFFFFF"/>
              </a:solidFill>
            </a:endParaRPr>
          </a:p>
        </p:txBody>
      </p:sp>
      <p:sp>
        <p:nvSpPr>
          <p:cNvPr id="17" name="Rettangolo 16">
            <a:extLst>
              <a:ext uri="{FF2B5EF4-FFF2-40B4-BE49-F238E27FC236}">
                <a16:creationId xmlns:a16="http://schemas.microsoft.com/office/drawing/2014/main" id="{D49ACCF7-739D-79BF-C7FA-46FBB8B223A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 Box 5">
            <a:extLst>
              <a:ext uri="{FF2B5EF4-FFF2-40B4-BE49-F238E27FC236}">
                <a16:creationId xmlns:a16="http://schemas.microsoft.com/office/drawing/2014/main" id="{77C3579B-8B27-0196-DFE5-095C77902D04}"/>
              </a:ext>
            </a:extLst>
          </p:cNvPr>
          <p:cNvSpPr txBox="1">
            <a:spLocks noChangeArrowheads="1"/>
          </p:cNvSpPr>
          <p:nvPr/>
        </p:nvSpPr>
        <p:spPr bwMode="auto">
          <a:xfrm>
            <a:off x="2263775" y="2279650"/>
            <a:ext cx="1871663" cy="43021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Occupation</a:t>
            </a:r>
            <a:endParaRPr lang="it-IT" altLang="it-CH" sz="2200" b="1" dirty="0">
              <a:solidFill>
                <a:schemeClr val="accent4">
                  <a:lumMod val="10000"/>
                </a:schemeClr>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3" descr="C:\Dokumente und Einstellungen\Enrico\Eigene Dateien\Enrico\Documenti\AA Enrico nuovo\Palestina\A Foto\Mappe\mappe muro\FenceMap.gif">
            <a:extLst>
              <a:ext uri="{FF2B5EF4-FFF2-40B4-BE49-F238E27FC236}">
                <a16:creationId xmlns:a16="http://schemas.microsoft.com/office/drawing/2014/main" id="{707807DF-EAB5-5A81-C760-6CCA40E75CE1}"/>
              </a:ext>
            </a:extLst>
          </p:cNvPr>
          <p:cNvPicPr>
            <a:picLocks noChangeAspect="1" noChangeArrowheads="1"/>
          </p:cNvPicPr>
          <p:nvPr/>
        </p:nvPicPr>
        <p:blipFill>
          <a:blip r:embed="rId3"/>
          <a:srcRect/>
          <a:stretch>
            <a:fillRect/>
          </a:stretch>
        </p:blipFill>
        <p:spPr bwMode="auto">
          <a:xfrm>
            <a:off x="214313" y="214313"/>
            <a:ext cx="4500562" cy="6380162"/>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91523" name="TextBox 3">
            <a:extLst>
              <a:ext uri="{FF2B5EF4-FFF2-40B4-BE49-F238E27FC236}">
                <a16:creationId xmlns:a16="http://schemas.microsoft.com/office/drawing/2014/main" id="{D0007C0D-1A1F-528A-ABF9-8E6237D4AB66}"/>
              </a:ext>
            </a:extLst>
          </p:cNvPr>
          <p:cNvSpPr txBox="1">
            <a:spLocks noChangeArrowheads="1"/>
          </p:cNvSpPr>
          <p:nvPr/>
        </p:nvSpPr>
        <p:spPr bwMode="auto">
          <a:xfrm>
            <a:off x="4997450" y="403225"/>
            <a:ext cx="1920875"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Israel has confined  the Palestinians                   in two                     small                  areas                      (+ Gaza) complete  encircled                     by a wall.</a:t>
            </a:r>
            <a:endParaRPr lang="it-IT" altLang="it-CH" sz="1800" b="1"/>
          </a:p>
        </p:txBody>
      </p:sp>
      <p:pic>
        <p:nvPicPr>
          <p:cNvPr id="209924" name="Picture 4" descr="Muren ved Qalqilya på Vestbredden. (Foto: AP/Scanpix)">
            <a:extLst>
              <a:ext uri="{FF2B5EF4-FFF2-40B4-BE49-F238E27FC236}">
                <a16:creationId xmlns:a16="http://schemas.microsoft.com/office/drawing/2014/main" id="{E6B7740A-079C-A186-AEC7-85E01654DC95}"/>
              </a:ext>
            </a:extLst>
          </p:cNvPr>
          <p:cNvPicPr>
            <a:picLocks noChangeAspect="1" noChangeArrowheads="1"/>
          </p:cNvPicPr>
          <p:nvPr/>
        </p:nvPicPr>
        <p:blipFill>
          <a:blip r:embed="rId4"/>
          <a:srcRect/>
          <a:stretch>
            <a:fillRect/>
          </a:stretch>
        </p:blipFill>
        <p:spPr bwMode="auto">
          <a:xfrm>
            <a:off x="4857750" y="3990975"/>
            <a:ext cx="4071938" cy="260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1525" name="Picture 2">
            <a:extLst>
              <a:ext uri="{FF2B5EF4-FFF2-40B4-BE49-F238E27FC236}">
                <a16:creationId xmlns:a16="http://schemas.microsoft.com/office/drawing/2014/main" id="{BE1B2089-0C0F-D3AF-2349-D7058F3AA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66" r="42084"/>
          <a:stretch>
            <a:fillRect/>
          </a:stretch>
        </p:blipFill>
        <p:spPr bwMode="auto">
          <a:xfrm>
            <a:off x="6684963" y="512763"/>
            <a:ext cx="1854200" cy="294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7A91AE50-6EE1-7684-FD65-FEFCE6DE1584}"/>
              </a:ext>
            </a:extLst>
          </p:cNvPr>
          <p:cNvPicPr>
            <a:picLocks noChangeAspect="1" noChangeArrowheads="1"/>
          </p:cNvPicPr>
          <p:nvPr/>
        </p:nvPicPr>
        <p:blipFill>
          <a:blip r:embed="rId6"/>
          <a:srcRect/>
          <a:stretch>
            <a:fillRect/>
          </a:stretch>
        </p:blipFill>
        <p:spPr bwMode="auto">
          <a:xfrm rot="1920000">
            <a:off x="7372350" y="3065463"/>
            <a:ext cx="212725" cy="155575"/>
          </a:xfrm>
          <a:prstGeom prst="rect">
            <a:avLst/>
          </a:prstGeom>
          <a:noFill/>
          <a:ln w="3175">
            <a:solidFill>
              <a:schemeClr val="accent4">
                <a:lumMod val="10000"/>
              </a:schemeClr>
            </a:solidFill>
            <a:miter lim="800000"/>
            <a:headEnd/>
            <a:tailEnd/>
          </a:ln>
          <a:effectLst/>
        </p:spPr>
      </p:pic>
      <p:pic>
        <p:nvPicPr>
          <p:cNvPr id="7" name="Picture 11" descr="C:\Users\Enrico\Enrico\Documenti\AA Enrico nuovo\Palestina\A Foto\Diversi\bandiera palestinese.GIF">
            <a:extLst>
              <a:ext uri="{FF2B5EF4-FFF2-40B4-BE49-F238E27FC236}">
                <a16:creationId xmlns:a16="http://schemas.microsoft.com/office/drawing/2014/main" id="{2E6F4702-A830-446E-A248-03C815A2DE6B}"/>
              </a:ext>
            </a:extLst>
          </p:cNvPr>
          <p:cNvPicPr>
            <a:picLocks noChangeAspect="1" noChangeArrowheads="1"/>
          </p:cNvPicPr>
          <p:nvPr/>
        </p:nvPicPr>
        <p:blipFill rotWithShape="1">
          <a:blip r:embed="rId7"/>
          <a:srcRect r="18618"/>
          <a:stretch/>
        </p:blipFill>
        <p:spPr bwMode="auto">
          <a:xfrm>
            <a:off x="7346950" y="1603375"/>
            <a:ext cx="560388" cy="347663"/>
          </a:xfrm>
          <a:prstGeom prst="rect">
            <a:avLst/>
          </a:prstGeom>
          <a:ln>
            <a:noFill/>
          </a:ln>
          <a:effectLst>
            <a:outerShdw blurRad="292100" dist="139700" dir="2700000" algn="tl" rotWithShape="0">
              <a:srgbClr val="333333">
                <a:alpha val="65000"/>
              </a:srgbClr>
            </a:outerShdw>
          </a:effectLst>
        </p:spPr>
      </p:pic>
      <p:sp>
        <p:nvSpPr>
          <p:cNvPr id="491528" name="Slide Number Placeholder 3">
            <a:extLst>
              <a:ext uri="{FF2B5EF4-FFF2-40B4-BE49-F238E27FC236}">
                <a16:creationId xmlns:a16="http://schemas.microsoft.com/office/drawing/2014/main" id="{A38FA0F2-0034-1D87-15A0-9DAF1D52A963}"/>
              </a:ext>
            </a:extLst>
          </p:cNvPr>
          <p:cNvSpPr>
            <a:spLocks noGrp="1"/>
          </p:cNvSpPr>
          <p:nvPr>
            <p:ph type="sldNum" sz="quarter" idx="12"/>
          </p:nvPr>
        </p:nvSpPr>
        <p:spPr>
          <a:xfrm>
            <a:off x="7907338" y="3582988"/>
            <a:ext cx="876300" cy="387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83EB6F-C541-4599-A65D-B9CBBDD92D9E}" type="slidenum">
              <a:rPr lang="it-IT" altLang="it-CH" sz="1400" b="1" smtClean="0"/>
              <a:pPr>
                <a:spcBef>
                  <a:spcPct val="0"/>
                </a:spcBef>
                <a:buFontTx/>
                <a:buNone/>
              </a:pPr>
              <a:t>142</a:t>
            </a:fld>
            <a:endParaRPr lang="it-IT" altLang="it-CH" sz="1400" b="1"/>
          </a:p>
        </p:txBody>
      </p:sp>
      <p:sp>
        <p:nvSpPr>
          <p:cNvPr id="9" name="Rettangolo 8">
            <a:extLst>
              <a:ext uri="{FF2B5EF4-FFF2-40B4-BE49-F238E27FC236}">
                <a16:creationId xmlns:a16="http://schemas.microsoft.com/office/drawing/2014/main" id="{70AF37ED-E362-AF01-8F34-521A6D3B308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5D1F28E3-B8B9-C017-A08C-9B33961016B1}"/>
              </a:ext>
            </a:extLst>
          </p:cNvPr>
          <p:cNvSpPr txBox="1"/>
          <p:nvPr/>
        </p:nvSpPr>
        <p:spPr>
          <a:xfrm>
            <a:off x="5040313" y="3338513"/>
            <a:ext cx="1854200" cy="477837"/>
          </a:xfrm>
          <a:prstGeom prst="rect">
            <a:avLst/>
          </a:prstGeom>
          <a:solidFill>
            <a:srgbClr val="FFFF00"/>
          </a:solidFill>
          <a:ln w="12700">
            <a:solidFill>
              <a:schemeClr val="accent4">
                <a:lumMod val="10000"/>
              </a:schemeClr>
            </a:solidFill>
          </a:ln>
        </p:spPr>
        <p:txBody>
          <a:bodyPr>
            <a:spAutoFit/>
          </a:bodyPr>
          <a:lstStyle/>
          <a:p>
            <a:pPr algn="ctr">
              <a:defRPr/>
            </a:pPr>
            <a:r>
              <a:rPr lang="en-US" sz="2500" b="1" dirty="0">
                <a:solidFill>
                  <a:schemeClr val="accent4">
                    <a:lumMod val="10000"/>
                  </a:schemeClr>
                </a:solidFill>
              </a:rPr>
              <a:t>The WALL</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9" name="Picture 4" descr="Israeli apartheid wall in Jerusalem">
            <a:extLst>
              <a:ext uri="{FF2B5EF4-FFF2-40B4-BE49-F238E27FC236}">
                <a16:creationId xmlns:a16="http://schemas.microsoft.com/office/drawing/2014/main" id="{B092BC99-3A00-0FE1-07B7-AA41FB17BDE8}"/>
              </a:ext>
            </a:extLst>
          </p:cNvPr>
          <p:cNvPicPr>
            <a:picLocks noChangeAspect="1" noChangeArrowheads="1"/>
          </p:cNvPicPr>
          <p:nvPr/>
        </p:nvPicPr>
        <p:blipFill>
          <a:blip r:embed="rId3"/>
          <a:srcRect/>
          <a:stretch>
            <a:fillRect/>
          </a:stretch>
        </p:blipFill>
        <p:spPr bwMode="auto">
          <a:xfrm>
            <a:off x="6373813" y="3324225"/>
            <a:ext cx="2492375" cy="3276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44444576-CABC-4E96-215C-1E5471137C3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descr="C:\Dokumente und Einstellungen\Enrico\Eigene Dateien\Enrico\Documenti\AA Enrico nuovo\Palestina\A Foto\Muro\Muro muro.JPG">
            <a:extLst>
              <a:ext uri="{FF2B5EF4-FFF2-40B4-BE49-F238E27FC236}">
                <a16:creationId xmlns:a16="http://schemas.microsoft.com/office/drawing/2014/main" id="{4EDB5F3C-1459-A979-4E98-F54D9C3B3EAB}"/>
              </a:ext>
            </a:extLst>
          </p:cNvPr>
          <p:cNvPicPr>
            <a:picLocks noChangeAspect="1" noChangeArrowheads="1"/>
          </p:cNvPicPr>
          <p:nvPr/>
        </p:nvPicPr>
        <p:blipFill>
          <a:blip r:embed="rId4"/>
          <a:srcRect t="1817"/>
          <a:stretch>
            <a:fillRect/>
          </a:stretch>
        </p:blipFill>
        <p:spPr bwMode="auto">
          <a:xfrm>
            <a:off x="395288" y="3933825"/>
            <a:ext cx="5786437" cy="2667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 name="Picture 5" descr="portone">
            <a:extLst>
              <a:ext uri="{FF2B5EF4-FFF2-40B4-BE49-F238E27FC236}">
                <a16:creationId xmlns:a16="http://schemas.microsoft.com/office/drawing/2014/main" id="{11F2F3BD-D4F6-B48C-87AA-B1586B74430F}"/>
              </a:ext>
            </a:extLst>
          </p:cNvPr>
          <p:cNvPicPr>
            <a:picLocks noChangeAspect="1" noChangeArrowheads="1"/>
          </p:cNvPicPr>
          <p:nvPr/>
        </p:nvPicPr>
        <p:blipFill>
          <a:blip r:embed="rId5"/>
          <a:srcRect/>
          <a:stretch>
            <a:fillRect/>
          </a:stretch>
        </p:blipFill>
        <p:spPr bwMode="auto">
          <a:xfrm>
            <a:off x="395288" y="271463"/>
            <a:ext cx="3949700" cy="34940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3" name="Connettore 2 2">
            <a:extLst>
              <a:ext uri="{FF2B5EF4-FFF2-40B4-BE49-F238E27FC236}">
                <a16:creationId xmlns:a16="http://schemas.microsoft.com/office/drawing/2014/main" id="{539CE74D-AABC-3521-E24D-7AF2ACC05D06}"/>
              </a:ext>
            </a:extLst>
          </p:cNvPr>
          <p:cNvCxnSpPr>
            <a:cxnSpLocks/>
          </p:cNvCxnSpPr>
          <p:nvPr/>
        </p:nvCxnSpPr>
        <p:spPr>
          <a:xfrm flipH="1">
            <a:off x="3132138" y="10620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59EDC2FE-D124-167F-0953-8CCBF0C12650}"/>
              </a:ext>
            </a:extLst>
          </p:cNvPr>
          <p:cNvSpPr txBox="1"/>
          <p:nvPr/>
        </p:nvSpPr>
        <p:spPr>
          <a:xfrm>
            <a:off x="2651125" y="755650"/>
            <a:ext cx="1789113" cy="277813"/>
          </a:xfrm>
          <a:prstGeom prst="rect">
            <a:avLst/>
          </a:prstGeom>
          <a:noFill/>
        </p:spPr>
        <p:txBody>
          <a:bodyPr>
            <a:spAutoFit/>
          </a:bodyPr>
          <a:lstStyle/>
          <a:p>
            <a:pPr>
              <a:defRPr/>
            </a:pPr>
            <a:r>
              <a:rPr lang="en-US" sz="1200" b="1" dirty="0">
                <a:solidFill>
                  <a:schemeClr val="accent4">
                    <a:lumMod val="10000"/>
                  </a:schemeClr>
                </a:solidFill>
              </a:rPr>
              <a:t>PEACE BE WITH YOU</a:t>
            </a:r>
          </a:p>
        </p:txBody>
      </p:sp>
      <p:pic>
        <p:nvPicPr>
          <p:cNvPr id="14" name="Picture 3" descr="DSC00487">
            <a:extLst>
              <a:ext uri="{FF2B5EF4-FFF2-40B4-BE49-F238E27FC236}">
                <a16:creationId xmlns:a16="http://schemas.microsoft.com/office/drawing/2014/main" id="{8379003A-473A-8B0B-8FE5-61E92B9CE828}"/>
              </a:ext>
            </a:extLst>
          </p:cNvPr>
          <p:cNvPicPr>
            <a:picLocks noChangeAspect="1" noChangeArrowheads="1"/>
          </p:cNvPicPr>
          <p:nvPr/>
        </p:nvPicPr>
        <p:blipFill>
          <a:blip r:embed="rId6"/>
          <a:srcRect/>
          <a:stretch>
            <a:fillRect/>
          </a:stretch>
        </p:blipFill>
        <p:spPr bwMode="auto">
          <a:xfrm>
            <a:off x="4560888" y="261938"/>
            <a:ext cx="4305300" cy="29321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7E422985-3732-A620-B44E-BCB032614BEB}"/>
              </a:ext>
            </a:extLst>
          </p:cNvPr>
          <p:cNvSpPr txBox="1"/>
          <p:nvPr/>
        </p:nvSpPr>
        <p:spPr>
          <a:xfrm>
            <a:off x="4560888" y="3362325"/>
            <a:ext cx="1620837" cy="40005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latin typeface="+mn-lt"/>
              </a:rPr>
              <a:t>THE WALL</a:t>
            </a:r>
          </a:p>
        </p:txBody>
      </p:sp>
      <p:sp>
        <p:nvSpPr>
          <p:cNvPr id="15" name="CasellaDiTesto 14">
            <a:extLst>
              <a:ext uri="{FF2B5EF4-FFF2-40B4-BE49-F238E27FC236}">
                <a16:creationId xmlns:a16="http://schemas.microsoft.com/office/drawing/2014/main" id="{599C920B-8AA8-F757-39CC-27CC7C703BA7}"/>
              </a:ext>
            </a:extLst>
          </p:cNvPr>
          <p:cNvSpPr txBox="1"/>
          <p:nvPr/>
        </p:nvSpPr>
        <p:spPr>
          <a:xfrm>
            <a:off x="8015288" y="438150"/>
            <a:ext cx="831850" cy="276225"/>
          </a:xfrm>
          <a:prstGeom prst="rect">
            <a:avLst/>
          </a:prstGeom>
          <a:noFill/>
        </p:spPr>
        <p:txBody>
          <a:bodyPr>
            <a:spAutoFit/>
          </a:bodyPr>
          <a:lstStyle/>
          <a:p>
            <a:pPr>
              <a:defRPr/>
            </a:pPr>
            <a:r>
              <a:rPr lang="en-US" sz="1200" b="1" dirty="0">
                <a:solidFill>
                  <a:schemeClr val="accent4">
                    <a:lumMod val="10000"/>
                  </a:schemeClr>
                </a:solidFill>
              </a:rPr>
              <a:t>Qalqilya</a:t>
            </a:r>
          </a:p>
        </p:txBody>
      </p:sp>
      <p:sp>
        <p:nvSpPr>
          <p:cNvPr id="489480" name="Slide Number Placeholder 3">
            <a:extLst>
              <a:ext uri="{FF2B5EF4-FFF2-40B4-BE49-F238E27FC236}">
                <a16:creationId xmlns:a16="http://schemas.microsoft.com/office/drawing/2014/main" id="{16F56999-A7A9-8B8F-DA6F-0234E982AB5F}"/>
              </a:ext>
            </a:extLst>
          </p:cNvPr>
          <p:cNvSpPr>
            <a:spLocks noGrp="1"/>
          </p:cNvSpPr>
          <p:nvPr>
            <p:ph type="sldNum" sz="quarter" idx="12"/>
          </p:nvPr>
        </p:nvSpPr>
        <p:spPr>
          <a:xfrm>
            <a:off x="8107363" y="833438"/>
            <a:ext cx="647700" cy="4000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039DBA47-D9B8-4DC5-81F4-0A6B6F5052C8}" type="slidenum">
              <a:rPr lang="it-IT" altLang="it-CH" sz="1400" b="1" smtClean="0">
                <a:solidFill>
                  <a:schemeClr val="accent4">
                    <a:lumMod val="10000"/>
                  </a:schemeClr>
                </a:solidFill>
              </a:rPr>
              <a:pPr>
                <a:spcBef>
                  <a:spcPct val="0"/>
                </a:spcBef>
                <a:buFontTx/>
                <a:buNone/>
                <a:defRPr/>
              </a:pPr>
              <a:t>143</a:t>
            </a:fld>
            <a:endParaRPr lang="it-IT" altLang="it-CH" sz="1400" b="1" dirty="0">
              <a:solidFill>
                <a:schemeClr val="accent4">
                  <a:lumMod val="10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numero diapositiva 1">
            <a:extLst>
              <a:ext uri="{FF2B5EF4-FFF2-40B4-BE49-F238E27FC236}">
                <a16:creationId xmlns:a16="http://schemas.microsoft.com/office/drawing/2014/main" id="{2D8DA2AC-4D00-5B7D-B339-CBDD5334827D}"/>
              </a:ext>
            </a:extLst>
          </p:cNvPr>
          <p:cNvSpPr>
            <a:spLocks noGrp="1" noChangeArrowheads="1"/>
          </p:cNvSpPr>
          <p:nvPr>
            <p:ph type="sldNum" sz="quarter" idx="12"/>
          </p:nvPr>
        </p:nvSpPr>
        <p:spPr>
          <a:xfrm>
            <a:off x="8213725" y="57213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EF2CD7-A0C4-45FC-B41C-3647BFBF0252}" type="slidenum">
              <a:rPr lang="it-IT" altLang="en-US" sz="1400" b="1" smtClean="0"/>
              <a:pPr>
                <a:spcBef>
                  <a:spcPct val="0"/>
                </a:spcBef>
                <a:buFontTx/>
                <a:buNone/>
              </a:pPr>
              <a:t>144</a:t>
            </a:fld>
            <a:endParaRPr lang="it-IT" altLang="en-US" sz="1400" b="1"/>
          </a:p>
        </p:txBody>
      </p:sp>
      <p:pic>
        <p:nvPicPr>
          <p:cNvPr id="495619" name="Immagine 2">
            <a:extLst>
              <a:ext uri="{FF2B5EF4-FFF2-40B4-BE49-F238E27FC236}">
                <a16:creationId xmlns:a16="http://schemas.microsoft.com/office/drawing/2014/main" id="{098E05F6-9AD0-C0E9-5745-32A87C1B0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2A22C9F5-4A84-7321-1847-74ED2CDE1FDA}"/>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The impressive gate and military checkpoint between                    Jerusalem (Israel) and Bethlehem (West Bank)</a:t>
            </a:r>
          </a:p>
        </p:txBody>
      </p:sp>
      <p:sp>
        <p:nvSpPr>
          <p:cNvPr id="495621" name="Rettangolo 11">
            <a:extLst>
              <a:ext uri="{FF2B5EF4-FFF2-40B4-BE49-F238E27FC236}">
                <a16:creationId xmlns:a16="http://schemas.microsoft.com/office/drawing/2014/main" id="{B9E2425A-71E2-E8D6-47DC-BFECD6DC436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id="{A7801BAD-D6A9-F40A-7F5D-B1D1EAD3F7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376238" y="4286250"/>
            <a:ext cx="4337050" cy="21653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qalqilya dic 2003">
            <a:extLst>
              <a:ext uri="{FF2B5EF4-FFF2-40B4-BE49-F238E27FC236}">
                <a16:creationId xmlns:a16="http://schemas.microsoft.com/office/drawing/2014/main" id="{30302B93-EFA2-94CB-5663-A88017BFA9FF}"/>
              </a:ext>
            </a:extLst>
          </p:cNvPr>
          <p:cNvPicPr>
            <a:picLocks noChangeAspect="1" noChangeArrowheads="1"/>
          </p:cNvPicPr>
          <p:nvPr/>
        </p:nvPicPr>
        <p:blipFill>
          <a:blip r:embed="rId4"/>
          <a:srcRect b="33836"/>
          <a:stretch>
            <a:fillRect/>
          </a:stretch>
        </p:blipFill>
        <p:spPr bwMode="auto">
          <a:xfrm>
            <a:off x="376238" y="438150"/>
            <a:ext cx="3814762" cy="3438525"/>
          </a:xfrm>
          <a:prstGeom prst="rect">
            <a:avLst/>
          </a:prstGeom>
          <a:ln w="38100">
            <a:solidFill>
              <a:schemeClr val="tx1"/>
            </a:solid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20E06439-D311-0BBF-5CD5-46833C69EC9E}"/>
              </a:ext>
            </a:extLst>
          </p:cNvPr>
          <p:cNvPicPr>
            <a:picLocks noChangeAspect="1" noChangeArrowheads="1"/>
          </p:cNvPicPr>
          <p:nvPr/>
        </p:nvPicPr>
        <p:blipFill>
          <a:blip r:embed="rId5"/>
          <a:srcRect/>
          <a:stretch>
            <a:fillRect/>
          </a:stretch>
        </p:blipFill>
        <p:spPr bwMode="auto">
          <a:xfrm>
            <a:off x="4302125" y="436563"/>
            <a:ext cx="4464050" cy="259873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 name="Picture 2" descr="C:\Users\Enrico\Desktop\Qalqilya acqua jpeg.jpg">
            <a:extLst>
              <a:ext uri="{FF2B5EF4-FFF2-40B4-BE49-F238E27FC236}">
                <a16:creationId xmlns:a16="http://schemas.microsoft.com/office/drawing/2014/main" id="{3AC906B2-5FF7-3FF8-D01D-A0BC2A6E4BFA}"/>
              </a:ext>
            </a:extLst>
          </p:cNvPr>
          <p:cNvPicPr>
            <a:picLocks noChangeAspect="1" noChangeArrowheads="1"/>
          </p:cNvPicPr>
          <p:nvPr/>
        </p:nvPicPr>
        <p:blipFill>
          <a:blip r:embed="rId6"/>
          <a:srcRect/>
          <a:stretch>
            <a:fillRect/>
          </a:stretch>
        </p:blipFill>
        <p:spPr bwMode="auto">
          <a:xfrm>
            <a:off x="4832350" y="3567113"/>
            <a:ext cx="3933825" cy="2884487"/>
          </a:xfrm>
          <a:prstGeom prst="rect">
            <a:avLst/>
          </a:prstGeom>
          <a:ln w="38100">
            <a:solidFill>
              <a:schemeClr val="tx1"/>
            </a:solidFill>
          </a:ln>
          <a:effectLst>
            <a:outerShdw blurRad="292100" dist="139700" dir="2700000" algn="tl" rotWithShape="0">
              <a:srgbClr val="333333">
                <a:alpha val="65000"/>
              </a:srgbClr>
            </a:outerShdw>
          </a:effectLst>
        </p:spPr>
      </p:pic>
      <p:sp>
        <p:nvSpPr>
          <p:cNvPr id="496646" name="CasellaDiTesto 2">
            <a:extLst>
              <a:ext uri="{FF2B5EF4-FFF2-40B4-BE49-F238E27FC236}">
                <a16:creationId xmlns:a16="http://schemas.microsoft.com/office/drawing/2014/main" id="{26D56C5E-5BCD-D6C0-3A3F-8B7C2E244F26}"/>
              </a:ext>
            </a:extLst>
          </p:cNvPr>
          <p:cNvSpPr txBox="1">
            <a:spLocks noChangeArrowheads="1"/>
          </p:cNvSpPr>
          <p:nvPr/>
        </p:nvSpPr>
        <p:spPr bwMode="auto">
          <a:xfrm>
            <a:off x="5364163" y="3035300"/>
            <a:ext cx="331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Palestinian town of Qalqilya                          (40' 000 inhabitants) is completely locked up. </a:t>
            </a:r>
          </a:p>
        </p:txBody>
      </p:sp>
      <p:sp>
        <p:nvSpPr>
          <p:cNvPr id="496647" name="CasellaDiTesto 1">
            <a:extLst>
              <a:ext uri="{FF2B5EF4-FFF2-40B4-BE49-F238E27FC236}">
                <a16:creationId xmlns:a16="http://schemas.microsoft.com/office/drawing/2014/main" id="{7ED0D714-746A-836E-6E6D-4D411FDAE125}"/>
              </a:ext>
            </a:extLst>
          </p:cNvPr>
          <p:cNvSpPr txBox="1">
            <a:spLocks noChangeArrowheads="1"/>
          </p:cNvSpPr>
          <p:nvPr/>
        </p:nvSpPr>
        <p:spPr bwMode="auto">
          <a:xfrm>
            <a:off x="4833938" y="5949950"/>
            <a:ext cx="10334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Water can not flow out</a:t>
            </a:r>
            <a:endParaRPr lang="it-CH" altLang="it-CH" sz="1200"/>
          </a:p>
        </p:txBody>
      </p:sp>
      <p:sp>
        <p:nvSpPr>
          <p:cNvPr id="13" name="Rettangolo 12">
            <a:extLst>
              <a:ext uri="{FF2B5EF4-FFF2-40B4-BE49-F238E27FC236}">
                <a16:creationId xmlns:a16="http://schemas.microsoft.com/office/drawing/2014/main" id="{D0D33031-E0DA-2FF5-D955-4BC9DBF554D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5167909C-6A6C-03C3-D427-D5C1BA10857B}"/>
              </a:ext>
            </a:extLst>
          </p:cNvPr>
          <p:cNvSpPr txBox="1"/>
          <p:nvPr/>
        </p:nvSpPr>
        <p:spPr>
          <a:xfrm>
            <a:off x="344488" y="3910013"/>
            <a:ext cx="3867150" cy="339725"/>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latin typeface="+mn-lt"/>
              </a:rPr>
              <a:t>The WALL surrounds Qalqilya   </a:t>
            </a:r>
          </a:p>
        </p:txBody>
      </p:sp>
      <p:sp>
        <p:nvSpPr>
          <p:cNvPr id="496650" name="Slide Number Placeholder 3">
            <a:extLst>
              <a:ext uri="{FF2B5EF4-FFF2-40B4-BE49-F238E27FC236}">
                <a16:creationId xmlns:a16="http://schemas.microsoft.com/office/drawing/2014/main" id="{31B562C6-EC89-20A6-F9A2-613B2938ED24}"/>
              </a:ext>
            </a:extLst>
          </p:cNvPr>
          <p:cNvSpPr>
            <a:spLocks noGrp="1"/>
          </p:cNvSpPr>
          <p:nvPr>
            <p:ph type="sldNum" sz="quarter" idx="12"/>
          </p:nvPr>
        </p:nvSpPr>
        <p:spPr>
          <a:xfrm>
            <a:off x="4038600" y="3444875"/>
            <a:ext cx="703263"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A1776-03CE-4988-B608-16A85BA279B8}" type="slidenum">
              <a:rPr lang="it-IT" altLang="it-CH" sz="1400" b="1" smtClean="0">
                <a:solidFill>
                  <a:srgbClr val="FFFFFF"/>
                </a:solidFill>
              </a:rPr>
              <a:pPr>
                <a:spcBef>
                  <a:spcPct val="0"/>
                </a:spcBef>
                <a:buFontTx/>
                <a:buNone/>
              </a:pPr>
              <a:t>145</a:t>
            </a:fld>
            <a:endParaRPr lang="it-IT" altLang="it-CH" sz="1400" b="1">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descr="vallo con rete di separazione">
            <a:extLst>
              <a:ext uri="{FF2B5EF4-FFF2-40B4-BE49-F238E27FC236}">
                <a16:creationId xmlns:a16="http://schemas.microsoft.com/office/drawing/2014/main" id="{7182A2AC-A8F0-8A1F-8184-0234DD7E3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188913"/>
            <a:ext cx="4279900" cy="645318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4020" name="Picture 3" descr="wall_sch%E9ma_small">
            <a:extLst>
              <a:ext uri="{FF2B5EF4-FFF2-40B4-BE49-F238E27FC236}">
                <a16:creationId xmlns:a16="http://schemas.microsoft.com/office/drawing/2014/main" id="{87AA369B-C2DC-15FA-8BDF-4E2685097A1D}"/>
              </a:ext>
            </a:extLst>
          </p:cNvPr>
          <p:cNvPicPr>
            <a:picLocks noChangeAspect="1" noChangeArrowheads="1"/>
          </p:cNvPicPr>
          <p:nvPr/>
        </p:nvPicPr>
        <p:blipFill rotWithShape="1">
          <a:blip r:embed="rId4">
            <a:lum bright="-16000" contrast="16000"/>
          </a:blip>
          <a:srcRect b="2162"/>
          <a:stretch/>
        </p:blipFill>
        <p:spPr bwMode="auto">
          <a:xfrm>
            <a:off x="4716463" y="3338513"/>
            <a:ext cx="4248150" cy="3303587"/>
          </a:xfrm>
          <a:prstGeom prst="rect">
            <a:avLst/>
          </a:prstGeom>
          <a:noFill/>
          <a:ln w="28575">
            <a:solidFill>
              <a:schemeClr val="accent4">
                <a:lumMod val="10000"/>
              </a:schemeClr>
            </a:solidFill>
            <a:miter lim="800000"/>
            <a:headEnd/>
            <a:tailEnd/>
          </a:ln>
        </p:spPr>
      </p:pic>
      <p:pic>
        <p:nvPicPr>
          <p:cNvPr id="498692" name="Picture 4" descr="closed">
            <a:extLst>
              <a:ext uri="{FF2B5EF4-FFF2-40B4-BE49-F238E27FC236}">
                <a16:creationId xmlns:a16="http://schemas.microsoft.com/office/drawing/2014/main" id="{02A7BC2C-2EC2-81D3-3C3B-D2E814333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248150" cy="29257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8693" name="Text Box 5">
            <a:extLst>
              <a:ext uri="{FF2B5EF4-FFF2-40B4-BE49-F238E27FC236}">
                <a16:creationId xmlns:a16="http://schemas.microsoft.com/office/drawing/2014/main" id="{3C3A897F-C055-E234-71A2-FF2228A32D14}"/>
              </a:ext>
            </a:extLst>
          </p:cNvPr>
          <p:cNvSpPr txBox="1">
            <a:spLocks noChangeArrowheads="1"/>
          </p:cNvSpPr>
          <p:nvPr/>
        </p:nvSpPr>
        <p:spPr bwMode="auto">
          <a:xfrm>
            <a:off x="3635375" y="3062288"/>
            <a:ext cx="1871663" cy="366712"/>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The separation</a:t>
            </a:r>
            <a:endParaRPr lang="it-IT" altLang="it-CH" sz="1800" b="1">
              <a:solidFill>
                <a:srgbClr val="000000"/>
              </a:solidFill>
            </a:endParaRPr>
          </a:p>
        </p:txBody>
      </p:sp>
      <p:sp>
        <p:nvSpPr>
          <p:cNvPr id="498694" name="Slide Number Placeholder 3">
            <a:extLst>
              <a:ext uri="{FF2B5EF4-FFF2-40B4-BE49-F238E27FC236}">
                <a16:creationId xmlns:a16="http://schemas.microsoft.com/office/drawing/2014/main" id="{ACBACF42-CFAE-BCF0-9796-838A4F72A8EC}"/>
              </a:ext>
            </a:extLst>
          </p:cNvPr>
          <p:cNvSpPr>
            <a:spLocks noGrp="1"/>
          </p:cNvSpPr>
          <p:nvPr>
            <p:ph type="sldNum" sz="quarter" idx="12"/>
          </p:nvPr>
        </p:nvSpPr>
        <p:spPr>
          <a:xfrm>
            <a:off x="3440113"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6DAFF2-60FF-4A47-9F73-2C87566B4859}" type="slidenum">
              <a:rPr lang="it-IT" altLang="it-CH" sz="1400" b="1" smtClean="0">
                <a:solidFill>
                  <a:srgbClr val="161616"/>
                </a:solidFill>
              </a:rPr>
              <a:pPr>
                <a:spcBef>
                  <a:spcPct val="0"/>
                </a:spcBef>
                <a:buFontTx/>
                <a:buNone/>
              </a:pPr>
              <a:t>146</a:t>
            </a:fld>
            <a:endParaRPr lang="it-IT" altLang="it-CH" sz="1400" b="1">
              <a:solidFill>
                <a:srgbClr val="161616"/>
              </a:solidFill>
            </a:endParaRPr>
          </a:p>
        </p:txBody>
      </p:sp>
      <p:sp>
        <p:nvSpPr>
          <p:cNvPr id="7" name="Rettangolo 6">
            <a:extLst>
              <a:ext uri="{FF2B5EF4-FFF2-40B4-BE49-F238E27FC236}">
                <a16:creationId xmlns:a16="http://schemas.microsoft.com/office/drawing/2014/main" id="{78B0C3B3-E727-47AF-503D-2BB0C1C8113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Slide Number Placeholder 3">
            <a:extLst>
              <a:ext uri="{FF2B5EF4-FFF2-40B4-BE49-F238E27FC236}">
                <a16:creationId xmlns:a16="http://schemas.microsoft.com/office/drawing/2014/main" id="{4AED487D-A9A8-9D4E-CECE-ADA06FF87101}"/>
              </a:ext>
            </a:extLst>
          </p:cNvPr>
          <p:cNvSpPr>
            <a:spLocks noGrp="1"/>
          </p:cNvSpPr>
          <p:nvPr>
            <p:ph type="sldNum" sz="quarter" idx="12"/>
          </p:nvPr>
        </p:nvSpPr>
        <p:spPr>
          <a:xfrm>
            <a:off x="5435600" y="3862388"/>
            <a:ext cx="6016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1F85E2-2E05-4356-9A1F-E8A029A2C2D6}" type="slidenum">
              <a:rPr lang="it-IT" altLang="it-CH" sz="1400" b="1" smtClean="0">
                <a:solidFill>
                  <a:srgbClr val="000000"/>
                </a:solidFill>
              </a:rPr>
              <a:pPr>
                <a:spcBef>
                  <a:spcPct val="0"/>
                </a:spcBef>
                <a:buFontTx/>
                <a:buNone/>
              </a:pPr>
              <a:t>147</a:t>
            </a:fld>
            <a:endParaRPr lang="it-IT" altLang="it-CH" sz="1400" b="1">
              <a:solidFill>
                <a:srgbClr val="000000"/>
              </a:solidFill>
            </a:endParaRPr>
          </a:p>
        </p:txBody>
      </p:sp>
      <p:sp>
        <p:nvSpPr>
          <p:cNvPr id="497667" name="Text Box 2">
            <a:extLst>
              <a:ext uri="{FF2B5EF4-FFF2-40B4-BE49-F238E27FC236}">
                <a16:creationId xmlns:a16="http://schemas.microsoft.com/office/drawing/2014/main" id="{8248FA07-2183-6910-DAF1-21C76A421A83}"/>
              </a:ext>
            </a:extLst>
          </p:cNvPr>
          <p:cNvSpPr txBox="1">
            <a:spLocks noChangeArrowheads="1"/>
          </p:cNvSpPr>
          <p:nvPr/>
        </p:nvSpPr>
        <p:spPr bwMode="auto">
          <a:xfrm>
            <a:off x="1906588" y="3773488"/>
            <a:ext cx="3529012" cy="554037"/>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rgbClr val="000000"/>
                </a:solidFill>
              </a:rPr>
              <a:t>The </a:t>
            </a:r>
            <a:r>
              <a:rPr lang="fr-CH" altLang="it-CH" sz="1800" b="1" dirty="0" err="1">
                <a:solidFill>
                  <a:srgbClr val="000000"/>
                </a:solidFill>
              </a:rPr>
              <a:t>Israeli</a:t>
            </a:r>
            <a:r>
              <a:rPr lang="fr-CH" altLang="it-CH" sz="1800" b="1" dirty="0">
                <a:solidFill>
                  <a:srgbClr val="000000"/>
                </a:solidFill>
              </a:rPr>
              <a:t> checkpoints            </a:t>
            </a:r>
            <a:r>
              <a:rPr lang="en-US" altLang="it-CH" sz="1200" b="1" dirty="0">
                <a:solidFill>
                  <a:srgbClr val="000000"/>
                </a:solidFill>
              </a:rPr>
              <a:t>humiliate and dehumanize the Palestinians</a:t>
            </a:r>
            <a:r>
              <a:rPr lang="fr-CH" altLang="it-CH" sz="1200" b="1" dirty="0">
                <a:solidFill>
                  <a:srgbClr val="000000"/>
                </a:solidFill>
              </a:rPr>
              <a:t> </a:t>
            </a:r>
            <a:endParaRPr lang="it-IT" altLang="it-CH" sz="1200" b="1" dirty="0">
              <a:solidFill>
                <a:srgbClr val="000000"/>
              </a:solidFill>
            </a:endParaRPr>
          </a:p>
        </p:txBody>
      </p:sp>
      <p:pic>
        <p:nvPicPr>
          <p:cNvPr id="405508" name="Picture 3" descr="chekp">
            <a:extLst>
              <a:ext uri="{FF2B5EF4-FFF2-40B4-BE49-F238E27FC236}">
                <a16:creationId xmlns:a16="http://schemas.microsoft.com/office/drawing/2014/main" id="{B6FDCA9E-171D-5EF9-4B0C-445D6B741E59}"/>
              </a:ext>
            </a:extLst>
          </p:cNvPr>
          <p:cNvPicPr>
            <a:picLocks noChangeAspect="1" noChangeArrowheads="1"/>
          </p:cNvPicPr>
          <p:nvPr/>
        </p:nvPicPr>
        <p:blipFill>
          <a:blip r:embed="rId4"/>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0741" name="Text Box 7">
            <a:extLst>
              <a:ext uri="{FF2B5EF4-FFF2-40B4-BE49-F238E27FC236}">
                <a16:creationId xmlns:a16="http://schemas.microsoft.com/office/drawing/2014/main" id="{083669B2-2DB6-A5C2-4406-34BEE81D0502}"/>
              </a:ext>
            </a:extLst>
          </p:cNvPr>
          <p:cNvSpPr txBox="1">
            <a:spLocks noChangeArrowheads="1"/>
          </p:cNvSpPr>
          <p:nvPr/>
        </p:nvSpPr>
        <p:spPr bwMode="auto">
          <a:xfrm>
            <a:off x="5219700" y="1203325"/>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410633" name="Picture 8" descr="chek point">
            <a:extLst>
              <a:ext uri="{FF2B5EF4-FFF2-40B4-BE49-F238E27FC236}">
                <a16:creationId xmlns:a16="http://schemas.microsoft.com/office/drawing/2014/main" id="{B9CA2AB9-E42D-29B5-CB90-BE44D3F93E69}"/>
              </a:ext>
            </a:extLst>
          </p:cNvPr>
          <p:cNvPicPr>
            <a:picLocks noChangeAspect="1" noChangeArrowheads="1"/>
          </p:cNvPicPr>
          <p:nvPr/>
        </p:nvPicPr>
        <p:blipFill>
          <a:blip r:embed="rId5"/>
          <a:srcRect/>
          <a:stretch>
            <a:fillRect/>
          </a:stretch>
        </p:blipFill>
        <p:spPr bwMode="auto">
          <a:xfrm>
            <a:off x="107950" y="4403725"/>
            <a:ext cx="5327650" cy="22653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0743" name="Picture 12" descr="schema chekpoint 2">
            <a:extLst>
              <a:ext uri="{FF2B5EF4-FFF2-40B4-BE49-F238E27FC236}">
                <a16:creationId xmlns:a16="http://schemas.microsoft.com/office/drawing/2014/main" id="{981803A1-E229-E7D9-6513-6ED72D9A8973}"/>
              </a:ext>
            </a:extLst>
          </p:cNvPr>
          <p:cNvPicPr>
            <a:picLocks noChangeAspect="1" noChangeArrowheads="1"/>
          </p:cNvPicPr>
          <p:nvPr/>
        </p:nvPicPr>
        <p:blipFill>
          <a:blip r:embed="rId6">
            <a:lum bright="-8000" contrast="10000"/>
            <a:extLst>
              <a:ext uri="{28A0092B-C50C-407E-A947-70E740481C1C}">
                <a14:useLocalDpi xmlns:a14="http://schemas.microsoft.com/office/drawing/2010/main" val="0"/>
              </a:ext>
            </a:extLst>
          </a:blip>
          <a:srcRect/>
          <a:stretch>
            <a:fillRect/>
          </a:stretch>
        </p:blipFill>
        <p:spPr bwMode="auto">
          <a:xfrm>
            <a:off x="250825" y="26670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35" name="Picture 13" descr="37246816">
            <a:extLst>
              <a:ext uri="{FF2B5EF4-FFF2-40B4-BE49-F238E27FC236}">
                <a16:creationId xmlns:a16="http://schemas.microsoft.com/office/drawing/2014/main" id="{5AE525EA-65E0-348E-308D-5AD85F7C43DF}"/>
              </a:ext>
            </a:extLst>
          </p:cNvPr>
          <p:cNvPicPr>
            <a:picLocks noChangeAspect="1" noChangeArrowheads="1"/>
          </p:cNvPicPr>
          <p:nvPr/>
        </p:nvPicPr>
        <p:blipFill>
          <a:blip r:embed="rId7"/>
          <a:srcRect/>
          <a:stretch>
            <a:fillRect/>
          </a:stretch>
        </p:blipFill>
        <p:spPr bwMode="auto">
          <a:xfrm>
            <a:off x="3941763" y="112713"/>
            <a:ext cx="1655762"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0745" name="Picture 6" descr="nablus 2">
            <a:extLst>
              <a:ext uri="{FF2B5EF4-FFF2-40B4-BE49-F238E27FC236}">
                <a16:creationId xmlns:a16="http://schemas.microsoft.com/office/drawing/2014/main" id="{63B8646C-BC79-9B8D-F9B2-E7C6D0DF31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Enrico\Desktop\Check jpeg.jpg">
            <a:extLst>
              <a:ext uri="{FF2B5EF4-FFF2-40B4-BE49-F238E27FC236}">
                <a16:creationId xmlns:a16="http://schemas.microsoft.com/office/drawing/2014/main" id="{C9130A25-76AA-607B-0C6C-83F0F27DD6CC}"/>
              </a:ext>
            </a:extLst>
          </p:cNvPr>
          <p:cNvPicPr>
            <a:picLocks noChangeAspect="1" noChangeArrowheads="1"/>
          </p:cNvPicPr>
          <p:nvPr/>
        </p:nvPicPr>
        <p:blipFill>
          <a:blip r:embed="rId9"/>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avanti animali">
            <a:extLst>
              <a:ext uri="{FF2B5EF4-FFF2-40B4-BE49-F238E27FC236}">
                <a16:creationId xmlns:a16="http://schemas.microsoft.com/office/drawing/2014/main" id="{CB75369E-10C0-6D5C-07D0-7D25607298D0}"/>
              </a:ext>
            </a:extLst>
          </p:cNvPr>
          <p:cNvPicPr>
            <a:picLocks noChangeAspect="1" noChangeArrowheads="1"/>
          </p:cNvPicPr>
          <p:nvPr/>
        </p:nvPicPr>
        <p:blipFill>
          <a:blip r:embed="rId10"/>
          <a:srcRect/>
          <a:stretch>
            <a:fillRect/>
          </a:stretch>
        </p:blipFill>
        <p:spPr bwMode="auto">
          <a:xfrm>
            <a:off x="107950" y="3106738"/>
            <a:ext cx="1690688" cy="12080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cxnSp>
        <p:nvCxnSpPr>
          <p:cNvPr id="11" name="Connettore diritto 10">
            <a:extLst>
              <a:ext uri="{FF2B5EF4-FFF2-40B4-BE49-F238E27FC236}">
                <a16:creationId xmlns:a16="http://schemas.microsoft.com/office/drawing/2014/main" id="{94D7BB08-70B2-E635-89F6-260745A9550C}"/>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Connettore diritto 12">
            <a:extLst>
              <a:ext uri="{FF2B5EF4-FFF2-40B4-BE49-F238E27FC236}">
                <a16:creationId xmlns:a16="http://schemas.microsoft.com/office/drawing/2014/main" id="{C072C7A6-2B4F-A045-96E8-4AC85B7F9964}"/>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7A5AAEDA-6F2A-6327-4EDD-F69D96A81263}"/>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8F0633F9-04A6-B994-53A1-E3CEB9FB668B}"/>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5D844AD9-B70C-8577-864F-8BED553C1F5C}"/>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 name="Rettangolo 19">
            <a:extLst>
              <a:ext uri="{FF2B5EF4-FFF2-40B4-BE49-F238E27FC236}">
                <a16:creationId xmlns:a16="http://schemas.microsoft.com/office/drawing/2014/main" id="{11AEF459-4B5B-8459-EFCD-9468DD3117A7}"/>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A122453B-41F3-442F-2184-8E4D648CC0B9}"/>
              </a:ext>
            </a:extLst>
          </p:cNvPr>
          <p:cNvPicPr>
            <a:picLocks noChangeAspect="1" noChangeArrowheads="1"/>
          </p:cNvPicPr>
          <p:nvPr/>
        </p:nvPicPr>
        <p:blipFill>
          <a:blip r:embed="rId3"/>
          <a:srcRect/>
          <a:stretch>
            <a:fillRect/>
          </a:stretch>
        </p:blipFill>
        <p:spPr bwMode="auto">
          <a:xfrm>
            <a:off x="657225" y="327025"/>
            <a:ext cx="7785100" cy="5838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02787" name="Text Box 3">
            <a:extLst>
              <a:ext uri="{FF2B5EF4-FFF2-40B4-BE49-F238E27FC236}">
                <a16:creationId xmlns:a16="http://schemas.microsoft.com/office/drawing/2014/main" id="{7FE5793D-685E-5574-235B-EDC90ACACCA4}"/>
              </a:ext>
            </a:extLst>
          </p:cNvPr>
          <p:cNvSpPr txBox="1">
            <a:spLocks noChangeArrowheads="1"/>
          </p:cNvSpPr>
          <p:nvPr/>
        </p:nvSpPr>
        <p:spPr bwMode="auto">
          <a:xfrm>
            <a:off x="730250" y="5670550"/>
            <a:ext cx="1982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Hebron, West Bank, December 29th,  2001</a:t>
            </a:r>
            <a:endParaRPr lang="it-IT" altLang="it-CH" sz="1200" b="1"/>
          </a:p>
        </p:txBody>
      </p:sp>
      <p:sp>
        <p:nvSpPr>
          <p:cNvPr id="502788" name="Slide Number Placeholder 3">
            <a:extLst>
              <a:ext uri="{FF2B5EF4-FFF2-40B4-BE49-F238E27FC236}">
                <a16:creationId xmlns:a16="http://schemas.microsoft.com/office/drawing/2014/main" id="{8C98C2AA-CB4D-E88F-8379-9550D9C6AAA0}"/>
              </a:ext>
            </a:extLst>
          </p:cNvPr>
          <p:cNvSpPr>
            <a:spLocks noGrp="1"/>
          </p:cNvSpPr>
          <p:nvPr>
            <p:ph type="sldNum" sz="quarter" idx="12"/>
          </p:nvPr>
        </p:nvSpPr>
        <p:spPr>
          <a:xfrm>
            <a:off x="6838950" y="6345238"/>
            <a:ext cx="5095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890809-459A-488C-BC27-C75CD69E0CA5}" type="slidenum">
              <a:rPr lang="it-IT" altLang="it-CH" sz="1400" b="1" smtClean="0">
                <a:solidFill>
                  <a:srgbClr val="FFFFFF"/>
                </a:solidFill>
              </a:rPr>
              <a:pPr>
                <a:spcBef>
                  <a:spcPct val="0"/>
                </a:spcBef>
                <a:buFontTx/>
                <a:buNone/>
              </a:pPr>
              <a:t>148</a:t>
            </a:fld>
            <a:endParaRPr lang="it-IT" altLang="it-CH" sz="1400" b="1">
              <a:solidFill>
                <a:srgbClr val="FFFFFF"/>
              </a:solidFill>
            </a:endParaRPr>
          </a:p>
        </p:txBody>
      </p:sp>
      <p:sp>
        <p:nvSpPr>
          <p:cNvPr id="499717" name="CasellaDiTesto 1">
            <a:extLst>
              <a:ext uri="{FF2B5EF4-FFF2-40B4-BE49-F238E27FC236}">
                <a16:creationId xmlns:a16="http://schemas.microsoft.com/office/drawing/2014/main" id="{DD570131-FE1A-9AC2-FDEA-6052CEC5622F}"/>
              </a:ext>
            </a:extLst>
          </p:cNvPr>
          <p:cNvSpPr txBox="1">
            <a:spLocks noChangeArrowheads="1"/>
          </p:cNvSpPr>
          <p:nvPr/>
        </p:nvSpPr>
        <p:spPr bwMode="auto">
          <a:xfrm>
            <a:off x="3203575" y="6303963"/>
            <a:ext cx="2879725" cy="3714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The Israeli road closures </a:t>
            </a:r>
          </a:p>
        </p:txBody>
      </p:sp>
      <p:sp>
        <p:nvSpPr>
          <p:cNvPr id="6" name="Rettangolo 5">
            <a:extLst>
              <a:ext uri="{FF2B5EF4-FFF2-40B4-BE49-F238E27FC236}">
                <a16:creationId xmlns:a16="http://schemas.microsoft.com/office/drawing/2014/main" id="{DDFBC98A-3010-51B0-81FA-995646BF762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Segnaposto numero diapositiva 4">
            <a:extLst>
              <a:ext uri="{FF2B5EF4-FFF2-40B4-BE49-F238E27FC236}">
                <a16:creationId xmlns:a16="http://schemas.microsoft.com/office/drawing/2014/main" id="{E8D3F6CF-54BF-3FE0-3540-A47550FF0A33}"/>
              </a:ext>
            </a:extLst>
          </p:cNvPr>
          <p:cNvSpPr>
            <a:spLocks noGrp="1"/>
          </p:cNvSpPr>
          <p:nvPr>
            <p:ph type="sldNum" sz="quarter" idx="12"/>
          </p:nvPr>
        </p:nvSpPr>
        <p:spPr>
          <a:xfrm>
            <a:off x="8388350" y="6540500"/>
            <a:ext cx="577850"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BF9073-7F17-4008-8096-7EA0AF157232}" type="slidenum">
              <a:rPr lang="it-IT" altLang="en-US" sz="1400" smtClean="0">
                <a:solidFill>
                  <a:srgbClr val="FFFFFF"/>
                </a:solidFill>
              </a:rPr>
              <a:pPr>
                <a:spcBef>
                  <a:spcPct val="0"/>
                </a:spcBef>
                <a:buFontTx/>
                <a:buNone/>
              </a:pPr>
              <a:t>149</a:t>
            </a:fld>
            <a:endParaRPr lang="it-IT" altLang="en-US" sz="1400">
              <a:solidFill>
                <a:srgbClr val="FFFFFF"/>
              </a:solidFill>
            </a:endParaRPr>
          </a:p>
        </p:txBody>
      </p:sp>
      <p:pic>
        <p:nvPicPr>
          <p:cNvPr id="504835" name="Picture 2">
            <a:extLst>
              <a:ext uri="{FF2B5EF4-FFF2-40B4-BE49-F238E27FC236}">
                <a16:creationId xmlns:a16="http://schemas.microsoft.com/office/drawing/2014/main" id="{A2378BB5-9D28-EA11-D9DF-2E515DFBD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689475"/>
            <a:ext cx="3103562"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6" name="Picture 3">
            <a:extLst>
              <a:ext uri="{FF2B5EF4-FFF2-40B4-BE49-F238E27FC236}">
                <a16:creationId xmlns:a16="http://schemas.microsoft.com/office/drawing/2014/main" id="{89F6B8C1-2AD4-6223-94D6-749AED7C0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2963" y="4697413"/>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7" name="Picture 4">
            <a:extLst>
              <a:ext uri="{FF2B5EF4-FFF2-40B4-BE49-F238E27FC236}">
                <a16:creationId xmlns:a16="http://schemas.microsoft.com/office/drawing/2014/main" id="{2B36A911-D765-EF1F-3CE5-64ECEFAEB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4700" y="4694238"/>
            <a:ext cx="3111500"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8" name="Picture 5">
            <a:extLst>
              <a:ext uri="{FF2B5EF4-FFF2-40B4-BE49-F238E27FC236}">
                <a16:creationId xmlns:a16="http://schemas.microsoft.com/office/drawing/2014/main" id="{7B52291E-13CA-BCE6-9F72-12186E8AA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463" y="293688"/>
            <a:ext cx="25939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39" name="Picture 7">
            <a:extLst>
              <a:ext uri="{FF2B5EF4-FFF2-40B4-BE49-F238E27FC236}">
                <a16:creationId xmlns:a16="http://schemas.microsoft.com/office/drawing/2014/main" id="{531930D9-2636-6AD4-1E1D-8556CD08A6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2050" y="2436813"/>
            <a:ext cx="1454150"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0" name="Picture 8">
            <a:extLst>
              <a:ext uri="{FF2B5EF4-FFF2-40B4-BE49-F238E27FC236}">
                <a16:creationId xmlns:a16="http://schemas.microsoft.com/office/drawing/2014/main" id="{F810B96C-C75C-2EFA-D771-ED018992EC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1675" y="2436813"/>
            <a:ext cx="2868613" cy="18986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1" name="Picture 9">
            <a:extLst>
              <a:ext uri="{FF2B5EF4-FFF2-40B4-BE49-F238E27FC236}">
                <a16:creationId xmlns:a16="http://schemas.microsoft.com/office/drawing/2014/main" id="{83C5B401-F52F-9804-C7D8-7C17D2340D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2436813"/>
            <a:ext cx="1271587" cy="189388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2" name="Picture 10">
            <a:extLst>
              <a:ext uri="{FF2B5EF4-FFF2-40B4-BE49-F238E27FC236}">
                <a16:creationId xmlns:a16="http://schemas.microsoft.com/office/drawing/2014/main" id="{EEA40903-1667-D6B2-F52A-9F394DF045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563" y="293688"/>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4843" name="Picture 11">
            <a:extLst>
              <a:ext uri="{FF2B5EF4-FFF2-40B4-BE49-F238E27FC236}">
                <a16:creationId xmlns:a16="http://schemas.microsoft.com/office/drawing/2014/main" id="{3498C2DB-3262-09D0-E90D-26737D80949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6763" y="296863"/>
            <a:ext cx="3119437"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4844" name="CasellaDiTesto 7">
            <a:extLst>
              <a:ext uri="{FF2B5EF4-FFF2-40B4-BE49-F238E27FC236}">
                <a16:creationId xmlns:a16="http://schemas.microsoft.com/office/drawing/2014/main" id="{AC179F0B-3413-D1F6-7389-B22E612AFC81}"/>
              </a:ext>
            </a:extLst>
          </p:cNvPr>
          <p:cNvSpPr txBox="1">
            <a:spLocks noChangeArrowheads="1"/>
          </p:cNvSpPr>
          <p:nvPr/>
        </p:nvSpPr>
        <p:spPr bwMode="auto">
          <a:xfrm>
            <a:off x="2124075" y="6265863"/>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504845" name="CasellaDiTesto 8">
            <a:extLst>
              <a:ext uri="{FF2B5EF4-FFF2-40B4-BE49-F238E27FC236}">
                <a16:creationId xmlns:a16="http://schemas.microsoft.com/office/drawing/2014/main" id="{BFCBB274-A5FF-FC9F-AC42-911B7938D1DD}"/>
              </a:ext>
            </a:extLst>
          </p:cNvPr>
          <p:cNvSpPr txBox="1">
            <a:spLocks noChangeArrowheads="1"/>
          </p:cNvSpPr>
          <p:nvPr/>
        </p:nvSpPr>
        <p:spPr bwMode="auto">
          <a:xfrm>
            <a:off x="3382963" y="6484938"/>
            <a:ext cx="24844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solidFill>
                  <a:srgbClr val="FFFFFF"/>
                </a:solidFill>
              </a:rPr>
              <a:t>Dharariya May 2007. After 1 hour the Israelis have restored the block and arrested 8 Palestinians. </a:t>
            </a:r>
            <a:r>
              <a:rPr lang="it-CH" altLang="it-CH" sz="800">
                <a:solidFill>
                  <a:srgbClr val="FFFFFF"/>
                </a:solidFill>
              </a:rPr>
              <a:t>.</a:t>
            </a:r>
          </a:p>
        </p:txBody>
      </p:sp>
      <p:sp>
        <p:nvSpPr>
          <p:cNvPr id="504846" name="CasellaDiTesto 9">
            <a:extLst>
              <a:ext uri="{FF2B5EF4-FFF2-40B4-BE49-F238E27FC236}">
                <a16:creationId xmlns:a16="http://schemas.microsoft.com/office/drawing/2014/main" id="{38F7D7F1-2C67-3DAF-6652-85D658631FB0}"/>
              </a:ext>
            </a:extLst>
          </p:cNvPr>
          <p:cNvSpPr txBox="1">
            <a:spLocks noChangeArrowheads="1"/>
          </p:cNvSpPr>
          <p:nvPr/>
        </p:nvSpPr>
        <p:spPr bwMode="auto">
          <a:xfrm>
            <a:off x="1865313" y="333375"/>
            <a:ext cx="1131887"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pic>
        <p:nvPicPr>
          <p:cNvPr id="17" name="Immagine 16">
            <a:extLst>
              <a:ext uri="{FF2B5EF4-FFF2-40B4-BE49-F238E27FC236}">
                <a16:creationId xmlns:a16="http://schemas.microsoft.com/office/drawing/2014/main" id="{CE31E830-994D-E274-CFF4-130E7AC6E967}"/>
              </a:ext>
            </a:extLst>
          </p:cNvPr>
          <p:cNvPicPr>
            <a:picLocks noChangeAspect="1"/>
          </p:cNvPicPr>
          <p:nvPr/>
        </p:nvPicPr>
        <p:blipFill rotWithShape="1">
          <a:blip r:embed="rId12"/>
          <a:srcRect t="7695" b="2539"/>
          <a:stretch/>
        </p:blipFill>
        <p:spPr>
          <a:xfrm>
            <a:off x="1582738" y="2436813"/>
            <a:ext cx="2797175" cy="1884362"/>
          </a:xfrm>
          <a:prstGeom prst="rect">
            <a:avLst/>
          </a:prstGeom>
          <a:ln w="38100">
            <a:solidFill>
              <a:schemeClr val="tx1"/>
            </a:solidFill>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A9323C12-A609-BF09-F636-DB77FE017FE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CasellaDiTesto 1">
            <a:extLst>
              <a:ext uri="{FF2B5EF4-FFF2-40B4-BE49-F238E27FC236}">
                <a16:creationId xmlns:a16="http://schemas.microsoft.com/office/drawing/2014/main" id="{21D3E153-E71D-9B2B-8E40-582720CEA5EF}"/>
              </a:ext>
            </a:extLst>
          </p:cNvPr>
          <p:cNvSpPr txBox="1">
            <a:spLocks noChangeArrowheads="1"/>
          </p:cNvSpPr>
          <p:nvPr/>
        </p:nvSpPr>
        <p:spPr bwMode="auto">
          <a:xfrm>
            <a:off x="3219450" y="1958975"/>
            <a:ext cx="2566988" cy="3222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500" b="1" dirty="0">
                <a:solidFill>
                  <a:schemeClr val="accent4">
                    <a:lumMod val="10000"/>
                  </a:schemeClr>
                </a:solidFill>
              </a:rPr>
              <a:t>The Israeli road closures </a:t>
            </a:r>
          </a:p>
        </p:txBody>
      </p:sp>
      <p:sp>
        <p:nvSpPr>
          <p:cNvPr id="504850" name="CasellaDiTesto 6">
            <a:extLst>
              <a:ext uri="{FF2B5EF4-FFF2-40B4-BE49-F238E27FC236}">
                <a16:creationId xmlns:a16="http://schemas.microsoft.com/office/drawing/2014/main" id="{2C1A6CD8-CF24-3892-9154-ADB7442EC628}"/>
              </a:ext>
            </a:extLst>
          </p:cNvPr>
          <p:cNvSpPr txBox="1">
            <a:spLocks noChangeArrowheads="1"/>
          </p:cNvSpPr>
          <p:nvPr/>
        </p:nvSpPr>
        <p:spPr bwMode="auto">
          <a:xfrm>
            <a:off x="555625" y="4346575"/>
            <a:ext cx="803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To strangle the Palestinian economy, the Israelis have established some 500 roadblocks in the occupied Palestine.</a:t>
            </a:r>
            <a:endParaRPr lang="it-CH" altLang="it-CH" sz="1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9CD04CEA-5BAC-99D1-6EBA-9654837E02E6}"/>
              </a:ext>
            </a:extLst>
          </p:cNvPr>
          <p:cNvPicPr>
            <a:picLocks noChangeAspect="1"/>
          </p:cNvPicPr>
          <p:nvPr/>
        </p:nvPicPr>
        <p:blipFill>
          <a:blip r:embed="rId3"/>
          <a:stretch>
            <a:fillRect/>
          </a:stretch>
        </p:blipFill>
        <p:spPr>
          <a:xfrm>
            <a:off x="684213" y="333375"/>
            <a:ext cx="6416675" cy="4413250"/>
          </a:xfrm>
          <a:prstGeom prst="rect">
            <a:avLst/>
          </a:prstGeom>
          <a:ln w="28575">
            <a:solidFill>
              <a:schemeClr val="tx1"/>
            </a:solidFill>
          </a:ln>
          <a:effectLst>
            <a:outerShdw blurRad="292100" dist="139700" dir="2700000" algn="tl" rotWithShape="0">
              <a:srgbClr val="333333">
                <a:alpha val="65000"/>
              </a:srgbClr>
            </a:outerShdw>
          </a:effectLst>
        </p:spPr>
      </p:pic>
      <p:sp>
        <p:nvSpPr>
          <p:cNvPr id="231427" name="Slide Number Placeholder 3">
            <a:extLst>
              <a:ext uri="{FF2B5EF4-FFF2-40B4-BE49-F238E27FC236}">
                <a16:creationId xmlns:a16="http://schemas.microsoft.com/office/drawing/2014/main" id="{C30D00E8-8CF1-69D5-D3F5-A726B6B4BD18}"/>
              </a:ext>
            </a:extLst>
          </p:cNvPr>
          <p:cNvSpPr>
            <a:spLocks noGrp="1" noChangeArrowheads="1"/>
          </p:cNvSpPr>
          <p:nvPr>
            <p:ph type="sldNum" sz="quarter" idx="12"/>
          </p:nvPr>
        </p:nvSpPr>
        <p:spPr>
          <a:xfrm>
            <a:off x="8174038" y="2995613"/>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D99159-6F46-4E63-9812-89BA59A2D093}" type="slidenum">
              <a:rPr lang="it-IT" altLang="it-CH" sz="1400" b="1" smtClean="0">
                <a:solidFill>
                  <a:srgbClr val="FFFFFF"/>
                </a:solidFill>
              </a:rPr>
              <a:pPr>
                <a:spcBef>
                  <a:spcPct val="0"/>
                </a:spcBef>
                <a:buFontTx/>
                <a:buNone/>
              </a:pPr>
              <a:t>15</a:t>
            </a:fld>
            <a:endParaRPr lang="it-IT" altLang="it-CH" sz="1400" b="1">
              <a:solidFill>
                <a:srgbClr val="FFFFFF"/>
              </a:solidFill>
            </a:endParaRPr>
          </a:p>
        </p:txBody>
      </p:sp>
      <p:sp>
        <p:nvSpPr>
          <p:cNvPr id="231428" name="Text Box 3">
            <a:extLst>
              <a:ext uri="{FF2B5EF4-FFF2-40B4-BE49-F238E27FC236}">
                <a16:creationId xmlns:a16="http://schemas.microsoft.com/office/drawing/2014/main" id="{7ADA99BB-B2BC-1583-B1A6-289185456BC1}"/>
              </a:ext>
            </a:extLst>
          </p:cNvPr>
          <p:cNvSpPr txBox="1">
            <a:spLocks noChangeArrowheads="1"/>
          </p:cNvSpPr>
          <p:nvPr/>
        </p:nvSpPr>
        <p:spPr bwMode="auto">
          <a:xfrm>
            <a:off x="1314450" y="5475288"/>
            <a:ext cx="42116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it-CH" sz="1600"/>
              <a:t>The Assirian, people of Mesopotamia, defeated the Jews of Israel’s kingdom and deported many of them to Mesopotamia. </a:t>
            </a:r>
          </a:p>
        </p:txBody>
      </p:sp>
      <p:sp>
        <p:nvSpPr>
          <p:cNvPr id="97291" name="Text Box 10">
            <a:extLst>
              <a:ext uri="{FF2B5EF4-FFF2-40B4-BE49-F238E27FC236}">
                <a16:creationId xmlns:a16="http://schemas.microsoft.com/office/drawing/2014/main" id="{0139FEFF-4D2A-D6FC-31DF-4BEF1D60AE2F}"/>
              </a:ext>
            </a:extLst>
          </p:cNvPr>
          <p:cNvSpPr txBox="1">
            <a:spLocks noChangeArrowheads="1"/>
          </p:cNvSpPr>
          <p:nvPr/>
        </p:nvSpPr>
        <p:spPr bwMode="auto">
          <a:xfrm>
            <a:off x="6069013" y="955675"/>
            <a:ext cx="822325"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en-GB" altLang="it-CH" sz="1200" b="1" kern="0" dirty="0" err="1">
                <a:solidFill>
                  <a:srgbClr val="000000"/>
                </a:solidFill>
              </a:rPr>
              <a:t>Mesopo-tamia</a:t>
            </a:r>
            <a:endParaRPr lang="en-GB" altLang="it-CH" sz="1200" b="1" kern="0" dirty="0">
              <a:solidFill>
                <a:srgbClr val="000000"/>
              </a:solidFill>
            </a:endParaRPr>
          </a:p>
        </p:txBody>
      </p:sp>
      <p:sp>
        <p:nvSpPr>
          <p:cNvPr id="97292" name="Line 11">
            <a:extLst>
              <a:ext uri="{FF2B5EF4-FFF2-40B4-BE49-F238E27FC236}">
                <a16:creationId xmlns:a16="http://schemas.microsoft.com/office/drawing/2014/main" id="{262C73C2-6957-CA4C-1835-F91C5034B982}"/>
              </a:ext>
            </a:extLst>
          </p:cNvPr>
          <p:cNvSpPr>
            <a:spLocks noChangeShapeType="1"/>
          </p:cNvSpPr>
          <p:nvPr/>
        </p:nvSpPr>
        <p:spPr bwMode="auto">
          <a:xfrm flipH="1">
            <a:off x="5292725" y="1412875"/>
            <a:ext cx="1079500" cy="1203325"/>
          </a:xfrm>
          <a:prstGeom prst="line">
            <a:avLst/>
          </a:prstGeom>
          <a:noFill/>
          <a:ln w="28575">
            <a:solidFill>
              <a:schemeClr val="accent4">
                <a:lumMod val="10000"/>
              </a:schemeClr>
            </a:solidFill>
            <a:round/>
            <a:headEnd/>
            <a:tailEnd type="triangle" w="med" len="med"/>
          </a:ln>
        </p:spPr>
        <p:txBody>
          <a:bodyPr/>
          <a:lstStyle/>
          <a:p>
            <a:pPr eaLnBrk="1" fontAlgn="auto" hangingPunct="1">
              <a:spcBef>
                <a:spcPts val="0"/>
              </a:spcBef>
              <a:spcAft>
                <a:spcPts val="0"/>
              </a:spcAft>
              <a:defRPr/>
            </a:pPr>
            <a:endParaRPr lang="en-US" kern="0">
              <a:ln>
                <a:solidFill>
                  <a:sysClr val="windowText" lastClr="000000"/>
                </a:solidFill>
              </a:ln>
              <a:solidFill>
                <a:sysClr val="windowText" lastClr="000000"/>
              </a:solidFill>
            </a:endParaRPr>
          </a:p>
        </p:txBody>
      </p:sp>
      <p:pic>
        <p:nvPicPr>
          <p:cNvPr id="13" name="Picture 5" descr="assiri">
            <a:extLst>
              <a:ext uri="{FF2B5EF4-FFF2-40B4-BE49-F238E27FC236}">
                <a16:creationId xmlns:a16="http://schemas.microsoft.com/office/drawing/2014/main" id="{B5B936C0-D9FD-4BB9-A0B7-90192CD25C75}"/>
              </a:ext>
            </a:extLst>
          </p:cNvPr>
          <p:cNvPicPr>
            <a:picLocks noChangeAspect="1" noChangeArrowheads="1"/>
          </p:cNvPicPr>
          <p:nvPr/>
        </p:nvPicPr>
        <p:blipFill>
          <a:blip r:embed="rId4"/>
          <a:srcRect/>
          <a:stretch>
            <a:fillRect/>
          </a:stretch>
        </p:blipFill>
        <p:spPr bwMode="auto">
          <a:xfrm>
            <a:off x="7419975" y="312738"/>
            <a:ext cx="1323975" cy="1289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assiri 2">
            <a:extLst>
              <a:ext uri="{FF2B5EF4-FFF2-40B4-BE49-F238E27FC236}">
                <a16:creationId xmlns:a16="http://schemas.microsoft.com/office/drawing/2014/main" id="{19DF3611-8486-E031-D9AD-187A08B399D2}"/>
              </a:ext>
            </a:extLst>
          </p:cNvPr>
          <p:cNvPicPr>
            <a:picLocks noChangeAspect="1" noChangeArrowheads="1"/>
          </p:cNvPicPr>
          <p:nvPr/>
        </p:nvPicPr>
        <p:blipFill>
          <a:blip r:embed="rId5">
            <a:lum bright="-46000" contrast="58000"/>
          </a:blip>
          <a:srcRect/>
          <a:stretch>
            <a:fillRect/>
          </a:stretch>
        </p:blipFill>
        <p:spPr bwMode="auto">
          <a:xfrm>
            <a:off x="7440613" y="2017713"/>
            <a:ext cx="906462" cy="2305050"/>
          </a:xfrm>
          <a:prstGeom prst="rect">
            <a:avLst/>
          </a:prstGeom>
          <a:ln>
            <a:noFill/>
          </a:ln>
          <a:effectLst>
            <a:outerShdw blurRad="292100" dist="139700" dir="2700000" algn="tl" rotWithShape="0">
              <a:srgbClr val="333333">
                <a:alpha val="65000"/>
              </a:srgbClr>
            </a:outerShdw>
          </a:effectLst>
        </p:spPr>
      </p:pic>
      <p:pic>
        <p:nvPicPr>
          <p:cNvPr id="15" name="Picture 7" descr="assurbanipal_s  assiri">
            <a:extLst>
              <a:ext uri="{FF2B5EF4-FFF2-40B4-BE49-F238E27FC236}">
                <a16:creationId xmlns:a16="http://schemas.microsoft.com/office/drawing/2014/main" id="{3F39687D-B35F-935F-6189-D60F6C9AE02F}"/>
              </a:ext>
            </a:extLst>
          </p:cNvPr>
          <p:cNvPicPr>
            <a:picLocks noChangeAspect="1" noChangeArrowheads="1"/>
          </p:cNvPicPr>
          <p:nvPr/>
        </p:nvPicPr>
        <p:blipFill>
          <a:blip r:embed="rId6"/>
          <a:srcRect/>
          <a:stretch>
            <a:fillRect/>
          </a:stretch>
        </p:blipFill>
        <p:spPr bwMode="auto">
          <a:xfrm>
            <a:off x="7577138" y="4865688"/>
            <a:ext cx="1155700"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Text Box 8">
            <a:extLst>
              <a:ext uri="{FF2B5EF4-FFF2-40B4-BE49-F238E27FC236}">
                <a16:creationId xmlns:a16="http://schemas.microsoft.com/office/drawing/2014/main" id="{DAA7AD24-78A9-1929-FC48-1B402C038116}"/>
              </a:ext>
            </a:extLst>
          </p:cNvPr>
          <p:cNvSpPr txBox="1">
            <a:spLocks noChangeArrowheads="1"/>
          </p:cNvSpPr>
          <p:nvPr/>
        </p:nvSpPr>
        <p:spPr bwMode="auto">
          <a:xfrm>
            <a:off x="7650163" y="4584700"/>
            <a:ext cx="1008062" cy="244475"/>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fr-CH" altLang="it-CH" sz="1000" b="1" kern="0">
                <a:solidFill>
                  <a:srgbClr val="FFFFFF"/>
                </a:solidFill>
              </a:rPr>
              <a:t>Assurbanipal</a:t>
            </a:r>
            <a:endParaRPr lang="it-IT" altLang="it-CH" sz="1000" b="1" kern="0">
              <a:solidFill>
                <a:srgbClr val="FFFFFF"/>
              </a:solidFill>
            </a:endParaRPr>
          </a:p>
        </p:txBody>
      </p:sp>
      <p:pic>
        <p:nvPicPr>
          <p:cNvPr id="17" name="Picture 9" descr="Assyrian soldier in chain mail">
            <a:extLst>
              <a:ext uri="{FF2B5EF4-FFF2-40B4-BE49-F238E27FC236}">
                <a16:creationId xmlns:a16="http://schemas.microsoft.com/office/drawing/2014/main" id="{14596E7C-4D87-9C6F-7EC3-F76507E43122}"/>
              </a:ext>
            </a:extLst>
          </p:cNvPr>
          <p:cNvPicPr>
            <a:picLocks noChangeAspect="1" noChangeArrowheads="1"/>
          </p:cNvPicPr>
          <p:nvPr/>
        </p:nvPicPr>
        <p:blipFill>
          <a:blip r:embed="rId7"/>
          <a:srcRect/>
          <a:stretch>
            <a:fillRect/>
          </a:stretch>
        </p:blipFill>
        <p:spPr bwMode="auto">
          <a:xfrm>
            <a:off x="6183313" y="4873625"/>
            <a:ext cx="1133475" cy="15367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9" name="Oval 4">
            <a:extLst>
              <a:ext uri="{FF2B5EF4-FFF2-40B4-BE49-F238E27FC236}">
                <a16:creationId xmlns:a16="http://schemas.microsoft.com/office/drawing/2014/main" id="{BA32296C-05E8-0EB2-A265-FA0DAE9529CD}"/>
              </a:ext>
            </a:extLst>
          </p:cNvPr>
          <p:cNvSpPr>
            <a:spLocks noChangeArrowheads="1"/>
          </p:cNvSpPr>
          <p:nvPr/>
        </p:nvSpPr>
        <p:spPr bwMode="auto">
          <a:xfrm>
            <a:off x="3059113" y="2603500"/>
            <a:ext cx="484187" cy="531813"/>
          </a:xfrm>
          <a:prstGeom prst="ellipse">
            <a:avLst/>
          </a:prstGeom>
          <a:noFill/>
          <a:ln w="28575">
            <a:solidFill>
              <a:schemeClr val="bg1">
                <a:lumMod val="60000"/>
                <a:lumOff val="40000"/>
              </a:schemeClr>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endParaRPr lang="en-US" altLang="it-CH" sz="1800" kern="0">
              <a:solidFill>
                <a:srgbClr val="FFFFFF"/>
              </a:solidFill>
            </a:endParaRPr>
          </a:p>
        </p:txBody>
      </p:sp>
      <p:sp>
        <p:nvSpPr>
          <p:cNvPr id="20" name="Rettangolo 19">
            <a:extLst>
              <a:ext uri="{FF2B5EF4-FFF2-40B4-BE49-F238E27FC236}">
                <a16:creationId xmlns:a16="http://schemas.microsoft.com/office/drawing/2014/main" id="{BB331F88-F9D6-7848-56A9-4A44DC78CDB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438" name="CasellaDiTesto 1">
            <a:extLst>
              <a:ext uri="{FF2B5EF4-FFF2-40B4-BE49-F238E27FC236}">
                <a16:creationId xmlns:a16="http://schemas.microsoft.com/office/drawing/2014/main" id="{2297DC26-9756-96D6-22AA-12934122C41D}"/>
              </a:ext>
            </a:extLst>
          </p:cNvPr>
          <p:cNvSpPr txBox="1">
            <a:spLocks noChangeArrowheads="1"/>
          </p:cNvSpPr>
          <p:nvPr/>
        </p:nvSpPr>
        <p:spPr bwMode="auto">
          <a:xfrm>
            <a:off x="3787775" y="6597650"/>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http://en.wikipedia.org/wiki/Assyrian_empire</a:t>
            </a:r>
          </a:p>
        </p:txBody>
      </p:sp>
      <p:sp>
        <p:nvSpPr>
          <p:cNvPr id="2" name="CasellaDiTesto 1">
            <a:extLst>
              <a:ext uri="{FF2B5EF4-FFF2-40B4-BE49-F238E27FC236}">
                <a16:creationId xmlns:a16="http://schemas.microsoft.com/office/drawing/2014/main" id="{7708A6CB-F939-908C-DB8E-6E5BA38DF384}"/>
              </a:ext>
            </a:extLst>
          </p:cNvPr>
          <p:cNvSpPr txBox="1"/>
          <p:nvPr/>
        </p:nvSpPr>
        <p:spPr>
          <a:xfrm>
            <a:off x="1430338" y="4951413"/>
            <a:ext cx="3978275" cy="400050"/>
          </a:xfrm>
          <a:prstGeom prst="rect">
            <a:avLst/>
          </a:prstGeom>
          <a:solidFill>
            <a:srgbClr val="FFFF00"/>
          </a:solidFill>
          <a:ln w="12700">
            <a:solidFill>
              <a:schemeClr val="accent4">
                <a:lumMod val="10000"/>
              </a:schemeClr>
            </a:solidFill>
          </a:ln>
        </p:spPr>
        <p:txBody>
          <a:bodyPr>
            <a:spAutoFit/>
          </a:bodyPr>
          <a:lstStyle/>
          <a:p>
            <a:pPr algn="ctr">
              <a:defRPr/>
            </a:pPr>
            <a:r>
              <a:rPr lang="it-CH" altLang="it-CH" sz="2000" b="1" dirty="0">
                <a:solidFill>
                  <a:schemeClr val="accent4">
                    <a:lumMod val="10000"/>
                  </a:schemeClr>
                </a:solidFill>
              </a:rPr>
              <a:t>733-721 B.C.E  - The </a:t>
            </a:r>
            <a:r>
              <a:rPr lang="it-CH" altLang="it-CH" sz="2000" b="1" dirty="0" err="1">
                <a:solidFill>
                  <a:schemeClr val="accent4">
                    <a:lumMod val="10000"/>
                  </a:schemeClr>
                </a:solidFill>
              </a:rPr>
              <a:t>Assyrian</a:t>
            </a:r>
            <a:endParaRPr lang="en-US" sz="2000" b="1" dirty="0">
              <a:solidFill>
                <a:schemeClr val="accent4">
                  <a:lumMod val="10000"/>
                </a:schemeClr>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9" name="Picture 2" descr="foto 16">
            <a:extLst>
              <a:ext uri="{FF2B5EF4-FFF2-40B4-BE49-F238E27FC236}">
                <a16:creationId xmlns:a16="http://schemas.microsoft.com/office/drawing/2014/main" id="{DA1531FF-BD18-1255-959F-50D7E94518FA}"/>
              </a:ext>
            </a:extLst>
          </p:cNvPr>
          <p:cNvPicPr>
            <a:picLocks noChangeAspect="1" noChangeArrowheads="1"/>
          </p:cNvPicPr>
          <p:nvPr/>
        </p:nvPicPr>
        <p:blipFill>
          <a:blip r:embed="rId3"/>
          <a:srcRect/>
          <a:stretch>
            <a:fillRect/>
          </a:stretch>
        </p:blipFill>
        <p:spPr bwMode="auto">
          <a:xfrm>
            <a:off x="361950" y="204788"/>
            <a:ext cx="4176713" cy="30464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9140" name="Picture 3" descr="foto 18">
            <a:extLst>
              <a:ext uri="{FF2B5EF4-FFF2-40B4-BE49-F238E27FC236}">
                <a16:creationId xmlns:a16="http://schemas.microsoft.com/office/drawing/2014/main" id="{E89EB8DB-7AC0-5D4D-53A3-C4D1E08CC17E}"/>
              </a:ext>
            </a:extLst>
          </p:cNvPr>
          <p:cNvPicPr>
            <a:picLocks noChangeAspect="1" noChangeArrowheads="1"/>
          </p:cNvPicPr>
          <p:nvPr/>
        </p:nvPicPr>
        <p:blipFill>
          <a:blip r:embed="rId4"/>
          <a:srcRect/>
          <a:stretch>
            <a:fillRect/>
          </a:stretch>
        </p:blipFill>
        <p:spPr bwMode="auto">
          <a:xfrm>
            <a:off x="4713288" y="217488"/>
            <a:ext cx="4090987" cy="30337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05863" name="Text Box 7">
            <a:extLst>
              <a:ext uri="{FF2B5EF4-FFF2-40B4-BE49-F238E27FC236}">
                <a16:creationId xmlns:a16="http://schemas.microsoft.com/office/drawing/2014/main" id="{8714E6C6-BC9F-9969-85EF-6B7D44FD3EC2}"/>
              </a:ext>
            </a:extLst>
          </p:cNvPr>
          <p:cNvSpPr txBox="1">
            <a:spLocks noChangeArrowheads="1"/>
          </p:cNvSpPr>
          <p:nvPr/>
        </p:nvSpPr>
        <p:spPr bwMode="auto">
          <a:xfrm>
            <a:off x="4530725" y="5956300"/>
            <a:ext cx="1112838" cy="523875"/>
          </a:xfrm>
          <a:prstGeom prst="rect">
            <a:avLst/>
          </a:prstGeom>
          <a:solidFill>
            <a:schemeClr val="accent4"/>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rgbClr val="000000"/>
                </a:solidFill>
              </a:rPr>
              <a:t>Prison                  of </a:t>
            </a:r>
            <a:r>
              <a:rPr lang="fr-CH" altLang="it-CH" sz="1400" b="1" dirty="0" err="1">
                <a:solidFill>
                  <a:srgbClr val="000000"/>
                </a:solidFill>
              </a:rPr>
              <a:t>Ramle</a:t>
            </a:r>
            <a:endParaRPr lang="it-IT" altLang="it-CH" sz="1400" b="1" dirty="0">
              <a:solidFill>
                <a:srgbClr val="000000"/>
              </a:solidFill>
            </a:endParaRPr>
          </a:p>
        </p:txBody>
      </p:sp>
      <p:sp>
        <p:nvSpPr>
          <p:cNvPr id="505864" name="Text Box 6">
            <a:extLst>
              <a:ext uri="{FF2B5EF4-FFF2-40B4-BE49-F238E27FC236}">
                <a16:creationId xmlns:a16="http://schemas.microsoft.com/office/drawing/2014/main" id="{448A33FA-835E-E324-1110-5097DC0BA73C}"/>
              </a:ext>
            </a:extLst>
          </p:cNvPr>
          <p:cNvSpPr txBox="1">
            <a:spLocks noChangeArrowheads="1"/>
          </p:cNvSpPr>
          <p:nvPr/>
        </p:nvSpPr>
        <p:spPr bwMode="auto">
          <a:xfrm>
            <a:off x="357188" y="3332163"/>
            <a:ext cx="8077200"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Arrest</a:t>
            </a:r>
            <a:r>
              <a:rPr lang="fr-CH" altLang="it-CH" sz="1800" b="1" dirty="0">
                <a:solidFill>
                  <a:schemeClr val="accent4">
                    <a:lumMod val="10000"/>
                  </a:schemeClr>
                </a:solidFill>
              </a:rPr>
              <a:t> - </a:t>
            </a:r>
            <a:r>
              <a:rPr lang="fr-CH" altLang="it-CH" sz="1500" b="1" dirty="0">
                <a:solidFill>
                  <a:schemeClr val="accent4">
                    <a:lumMod val="10000"/>
                  </a:schemeClr>
                </a:solidFill>
              </a:rPr>
              <a:t>The </a:t>
            </a:r>
            <a:r>
              <a:rPr lang="en-GB" altLang="it-CH" sz="1500" b="1" dirty="0">
                <a:solidFill>
                  <a:schemeClr val="accent4">
                    <a:lumMod val="10000"/>
                  </a:schemeClr>
                </a:solidFill>
              </a:rPr>
              <a:t>Israelis</a:t>
            </a:r>
            <a:r>
              <a:rPr lang="fr-CH" altLang="it-CH" sz="1500" b="1" dirty="0">
                <a:solidFill>
                  <a:schemeClr val="accent4">
                    <a:lumMod val="10000"/>
                  </a:schemeClr>
                </a:solidFill>
              </a:rPr>
              <a:t> </a:t>
            </a:r>
            <a:r>
              <a:rPr lang="en-GB" altLang="it-CH" sz="1500" b="1" dirty="0">
                <a:solidFill>
                  <a:schemeClr val="accent4">
                    <a:lumMod val="10000"/>
                  </a:schemeClr>
                </a:solidFill>
              </a:rPr>
              <a:t>arrest</a:t>
            </a:r>
            <a:r>
              <a:rPr lang="fr-CH" altLang="it-CH" sz="1500" b="1" dirty="0">
                <a:solidFill>
                  <a:schemeClr val="accent4">
                    <a:lumMod val="10000"/>
                  </a:schemeClr>
                </a:solidFill>
              </a:rPr>
              <a:t> and </a:t>
            </a:r>
            <a:r>
              <a:rPr lang="en-GB" altLang="it-CH" sz="1500" b="1" dirty="0">
                <a:solidFill>
                  <a:schemeClr val="accent4">
                    <a:lumMod val="10000"/>
                  </a:schemeClr>
                </a:solidFill>
              </a:rPr>
              <a:t>imprison</a:t>
            </a:r>
            <a:r>
              <a:rPr lang="fr-CH" altLang="it-CH" sz="1500" b="1" dirty="0">
                <a:solidFill>
                  <a:schemeClr val="accent4">
                    <a:lumMod val="10000"/>
                  </a:schemeClr>
                </a:solidFill>
              </a:rPr>
              <a:t> </a:t>
            </a:r>
            <a:r>
              <a:rPr lang="fr-CH" altLang="it-CH" sz="1500" b="1" dirty="0" err="1">
                <a:solidFill>
                  <a:schemeClr val="accent4">
                    <a:lumMod val="10000"/>
                  </a:schemeClr>
                </a:solidFill>
              </a:rPr>
              <a:t>thousands</a:t>
            </a:r>
            <a:r>
              <a:rPr lang="fr-CH" altLang="it-CH" sz="1500" b="1" dirty="0">
                <a:solidFill>
                  <a:schemeClr val="accent4">
                    <a:lumMod val="10000"/>
                  </a:schemeClr>
                </a:solidFill>
              </a:rPr>
              <a:t> of </a:t>
            </a:r>
            <a:r>
              <a:rPr lang="en-GB" altLang="it-CH" sz="1500" b="1" dirty="0">
                <a:solidFill>
                  <a:schemeClr val="accent4">
                    <a:lumMod val="10000"/>
                  </a:schemeClr>
                </a:solidFill>
              </a:rPr>
              <a:t>Palestinians</a:t>
            </a:r>
            <a:r>
              <a:rPr lang="fr-CH" altLang="it-CH" sz="1500" b="1" dirty="0">
                <a:solidFill>
                  <a:schemeClr val="accent4">
                    <a:lumMod val="10000"/>
                  </a:schemeClr>
                </a:solidFill>
              </a:rPr>
              <a:t> for </a:t>
            </a:r>
            <a:r>
              <a:rPr lang="en-GB" altLang="it-CH" sz="1500" b="1" dirty="0">
                <a:solidFill>
                  <a:schemeClr val="accent4">
                    <a:lumMod val="10000"/>
                  </a:schemeClr>
                </a:solidFill>
              </a:rPr>
              <a:t>trivial</a:t>
            </a:r>
            <a:r>
              <a:rPr lang="fr-CH" altLang="it-CH" sz="1500" b="1" dirty="0">
                <a:solidFill>
                  <a:schemeClr val="accent4">
                    <a:lumMod val="10000"/>
                  </a:schemeClr>
                </a:solidFill>
              </a:rPr>
              <a:t> </a:t>
            </a:r>
            <a:r>
              <a:rPr lang="en-GB" altLang="it-CH" sz="1500" b="1" dirty="0">
                <a:solidFill>
                  <a:schemeClr val="accent4">
                    <a:lumMod val="10000"/>
                  </a:schemeClr>
                </a:solidFill>
              </a:rPr>
              <a:t>reasons</a:t>
            </a:r>
          </a:p>
        </p:txBody>
      </p:sp>
      <p:sp>
        <p:nvSpPr>
          <p:cNvPr id="9" name="Rettangolo 8">
            <a:extLst>
              <a:ext uri="{FF2B5EF4-FFF2-40B4-BE49-F238E27FC236}">
                <a16:creationId xmlns:a16="http://schemas.microsoft.com/office/drawing/2014/main" id="{C11C22FA-53F1-9336-BAD5-70D21586691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6887" name="Slide Number Placeholder 3">
            <a:extLst>
              <a:ext uri="{FF2B5EF4-FFF2-40B4-BE49-F238E27FC236}">
                <a16:creationId xmlns:a16="http://schemas.microsoft.com/office/drawing/2014/main" id="{7C7E6B00-55E9-9F3F-1D63-8AE72B93DA6C}"/>
              </a:ext>
            </a:extLst>
          </p:cNvPr>
          <p:cNvSpPr>
            <a:spLocks noGrp="1"/>
          </p:cNvSpPr>
          <p:nvPr>
            <p:ph type="sldNum" sz="quarter" idx="12"/>
          </p:nvPr>
        </p:nvSpPr>
        <p:spPr>
          <a:xfrm>
            <a:off x="8359775" y="3355975"/>
            <a:ext cx="534988"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70CECA-8739-442E-A931-BAABFF761E95}" type="slidenum">
              <a:rPr lang="it-IT" altLang="it-CH" sz="1400" b="1" smtClean="0">
                <a:solidFill>
                  <a:srgbClr val="FFFFFF"/>
                </a:solidFill>
              </a:rPr>
              <a:pPr>
                <a:spcBef>
                  <a:spcPct val="0"/>
                </a:spcBef>
                <a:buFontTx/>
                <a:buNone/>
              </a:pPr>
              <a:t>150</a:t>
            </a:fld>
            <a:endParaRPr lang="it-IT" altLang="it-CH" sz="1400" b="1">
              <a:solidFill>
                <a:srgbClr val="FFFFFF"/>
              </a:solidFill>
            </a:endParaRPr>
          </a:p>
        </p:txBody>
      </p:sp>
      <p:pic>
        <p:nvPicPr>
          <p:cNvPr id="11" name="Picture 4" descr="prigione ramle">
            <a:extLst>
              <a:ext uri="{FF2B5EF4-FFF2-40B4-BE49-F238E27FC236}">
                <a16:creationId xmlns:a16="http://schemas.microsoft.com/office/drawing/2014/main" id="{8516ABD6-749D-E497-8BB2-4974821D4222}"/>
              </a:ext>
            </a:extLst>
          </p:cNvPr>
          <p:cNvPicPr>
            <a:picLocks noChangeAspect="1" noChangeArrowheads="1"/>
          </p:cNvPicPr>
          <p:nvPr/>
        </p:nvPicPr>
        <p:blipFill>
          <a:blip r:embed="rId5"/>
          <a:srcRect/>
          <a:stretch>
            <a:fillRect/>
          </a:stretch>
        </p:blipFill>
        <p:spPr bwMode="auto">
          <a:xfrm>
            <a:off x="4489450" y="3800475"/>
            <a:ext cx="4295775" cy="2779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06889" name="Immagine 2">
            <a:extLst>
              <a:ext uri="{FF2B5EF4-FFF2-40B4-BE49-F238E27FC236}">
                <a16:creationId xmlns:a16="http://schemas.microsoft.com/office/drawing/2014/main" id="{C2516F6B-2C57-25E1-73C1-D882F4AFBCA5}"/>
              </a:ext>
            </a:extLst>
          </p:cNvPr>
          <p:cNvPicPr>
            <a:picLocks noChangeAspect="1"/>
          </p:cNvPicPr>
          <p:nvPr/>
        </p:nvPicPr>
        <p:blipFill>
          <a:blip r:embed="rId6">
            <a:extLst>
              <a:ext uri="{28A0092B-C50C-407E-A947-70E740481C1C}">
                <a14:useLocalDpi xmlns:a14="http://schemas.microsoft.com/office/drawing/2010/main" val="0"/>
              </a:ext>
            </a:extLst>
          </a:blip>
          <a:srcRect l="20197" t="581" r="3561" b="-581"/>
          <a:stretch>
            <a:fillRect/>
          </a:stretch>
        </p:blipFill>
        <p:spPr bwMode="auto">
          <a:xfrm>
            <a:off x="357188" y="3811588"/>
            <a:ext cx="3927475"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E7FE9A98-8A11-A4C8-3162-CCDA9511BCCC}"/>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2529561B-22D9-A5BF-E570-9B80F299929E}"/>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AEF0CBC9-DCAE-0138-750F-9D891FCF1EF3}"/>
              </a:ext>
            </a:extLst>
          </p:cNvPr>
          <p:cNvPicPr>
            <a:picLocks noChangeAspect="1" noChangeArrowheads="1"/>
          </p:cNvPicPr>
          <p:nvPr/>
        </p:nvPicPr>
        <p:blipFill>
          <a:blip r:embed="rId5"/>
          <a:srcRect/>
          <a:stretch>
            <a:fillRect/>
          </a:stretch>
        </p:blipFill>
        <p:spPr bwMode="auto">
          <a:xfrm>
            <a:off x="5940425" y="4538663"/>
            <a:ext cx="3024188"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58D04579-78FC-72A7-4FD9-A54EAA2CAFD0}"/>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BA5AD41C-7AF6-D756-FF8C-F19EBD8EE938}"/>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2C6084C6-1885-4DC6-C461-BF3EC4D5110F}"/>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742248D7-8D6C-2573-8BD4-B2B557D5639D}"/>
              </a:ext>
            </a:extLst>
          </p:cNvPr>
          <p:cNvPicPr>
            <a:picLocks noChangeAspect="1" noChangeArrowheads="1"/>
          </p:cNvPicPr>
          <p:nvPr/>
        </p:nvPicPr>
        <p:blipFill>
          <a:blip r:embed="rId9"/>
          <a:srcRect/>
          <a:stretch>
            <a:fillRect/>
          </a:stretch>
        </p:blipFill>
        <p:spPr bwMode="auto">
          <a:xfrm>
            <a:off x="153988" y="2312988"/>
            <a:ext cx="3059112" cy="2149475"/>
          </a:xfrm>
          <a:prstGeom prst="rect">
            <a:avLst/>
          </a:prstGeom>
          <a:ln>
            <a:noFill/>
          </a:ln>
          <a:effectLst>
            <a:outerShdw blurRad="292100" dist="139700" dir="2700000" algn="tl" rotWithShape="0">
              <a:srgbClr val="333333">
                <a:alpha val="65000"/>
              </a:srgbClr>
            </a:outerShdw>
          </a:effectLst>
        </p:spPr>
      </p:pic>
      <p:pic>
        <p:nvPicPr>
          <p:cNvPr id="239627" name="Picture 10">
            <a:extLst>
              <a:ext uri="{FF2B5EF4-FFF2-40B4-BE49-F238E27FC236}">
                <a16:creationId xmlns:a16="http://schemas.microsoft.com/office/drawing/2014/main" id="{4161BE0F-2344-2CD8-5155-882545166573}"/>
              </a:ext>
            </a:extLst>
          </p:cNvPr>
          <p:cNvPicPr>
            <a:picLocks noChangeAspect="1" noChangeArrowheads="1"/>
          </p:cNvPicPr>
          <p:nvPr/>
        </p:nvPicPr>
        <p:blipFill>
          <a:blip r:embed="rId10"/>
          <a:srcRect/>
          <a:stretch>
            <a:fillRect/>
          </a:stretch>
        </p:blipFill>
        <p:spPr bwMode="auto">
          <a:xfrm>
            <a:off x="3276600" y="4625975"/>
            <a:ext cx="2590800" cy="2112963"/>
          </a:xfrm>
          <a:prstGeom prst="rect">
            <a:avLst/>
          </a:prstGeom>
          <a:ln>
            <a:noFill/>
          </a:ln>
          <a:effectLst>
            <a:outerShdw blurRad="292100" dist="139700" dir="2700000" algn="tl" rotWithShape="0">
              <a:srgbClr val="333333">
                <a:alpha val="65000"/>
              </a:srgbClr>
            </a:outerShdw>
          </a:effectLst>
        </p:spPr>
      </p:pic>
      <p:sp>
        <p:nvSpPr>
          <p:cNvPr id="508938" name="Slide Number Placeholder 3">
            <a:extLst>
              <a:ext uri="{FF2B5EF4-FFF2-40B4-BE49-F238E27FC236}">
                <a16:creationId xmlns:a16="http://schemas.microsoft.com/office/drawing/2014/main" id="{9AB0E6BB-503B-C515-1871-F7116AF2D15C}"/>
              </a:ext>
            </a:extLst>
          </p:cNvPr>
          <p:cNvSpPr>
            <a:spLocks noGrp="1"/>
          </p:cNvSpPr>
          <p:nvPr>
            <p:ph type="sldNum" sz="quarter" idx="12"/>
          </p:nvPr>
        </p:nvSpPr>
        <p:spPr>
          <a:xfrm>
            <a:off x="5162550" y="2533650"/>
            <a:ext cx="6937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883E99-AA05-4F67-A798-1C7B6024449E}"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E784817F-0BD0-272B-A7B0-1D71C3FCF0FB}"/>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7F737950-C993-A853-47A2-290B3C5AE5F4}"/>
              </a:ext>
            </a:extLst>
          </p:cNvPr>
          <p:cNvPicPr>
            <a:picLocks noChangeAspect="1" noChangeArrowheads="1"/>
          </p:cNvPicPr>
          <p:nvPr/>
        </p:nvPicPr>
        <p:blipFill>
          <a:blip r:embed="rId11"/>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41" name="Text Box 5">
            <a:extLst>
              <a:ext uri="{FF2B5EF4-FFF2-40B4-BE49-F238E27FC236}">
                <a16:creationId xmlns:a16="http://schemas.microsoft.com/office/drawing/2014/main" id="{C3E82B4F-EC12-F152-664E-F02648D6AABD}"/>
              </a:ext>
            </a:extLst>
          </p:cNvPr>
          <p:cNvSpPr txBox="1">
            <a:spLocks noChangeArrowheads="1"/>
          </p:cNvSpPr>
          <p:nvPr/>
        </p:nvSpPr>
        <p:spPr bwMode="auto">
          <a:xfrm>
            <a:off x="3276600" y="2305050"/>
            <a:ext cx="2078038" cy="831850"/>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IT" altLang="it-CH" sz="2400" b="1">
                <a:solidFill>
                  <a:srgbClr val="000000"/>
                </a:solidFill>
              </a:rPr>
              <a:t>Children are arrested too</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Number Placeholder 8">
            <a:extLst>
              <a:ext uri="{FF2B5EF4-FFF2-40B4-BE49-F238E27FC236}">
                <a16:creationId xmlns:a16="http://schemas.microsoft.com/office/drawing/2014/main" id="{549C1BA1-A506-7BD4-8E44-821D45C75CA3}"/>
              </a:ext>
            </a:extLst>
          </p:cNvPr>
          <p:cNvSpPr>
            <a:spLocks noGrp="1"/>
          </p:cNvSpPr>
          <p:nvPr>
            <p:ph type="sldNum" sz="quarter" idx="12"/>
          </p:nvPr>
        </p:nvSpPr>
        <p:spPr>
          <a:xfrm>
            <a:off x="7583488" y="6081713"/>
            <a:ext cx="666750" cy="306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9F40C1-5161-4B86-935E-1D1B718B0DA0}" type="slidenum">
              <a:rPr lang="it-IT" altLang="it-CH" sz="1400" b="1" smtClean="0">
                <a:solidFill>
                  <a:srgbClr val="FFFFFF"/>
                </a:solidFill>
              </a:rPr>
              <a:pPr>
                <a:spcBef>
                  <a:spcPct val="0"/>
                </a:spcBef>
                <a:buFontTx/>
                <a:buNone/>
              </a:pPr>
              <a:t>152</a:t>
            </a:fld>
            <a:endParaRPr lang="it-IT" altLang="it-CH" sz="1400" b="1">
              <a:solidFill>
                <a:srgbClr val="FFFFFF"/>
              </a:solidFill>
            </a:endParaRPr>
          </a:p>
        </p:txBody>
      </p:sp>
      <p:pic>
        <p:nvPicPr>
          <p:cNvPr id="220163" name="Picture 2" descr="rapimento e detenzione in campo di concentramento nel Negev di 1500 palestinesi di Beit hanoun 5 nov 06">
            <a:extLst>
              <a:ext uri="{FF2B5EF4-FFF2-40B4-BE49-F238E27FC236}">
                <a16:creationId xmlns:a16="http://schemas.microsoft.com/office/drawing/2014/main" id="{BD325945-9316-5742-3496-55FECADC5CE5}"/>
              </a:ext>
            </a:extLst>
          </p:cNvPr>
          <p:cNvPicPr>
            <a:picLocks noGrp="1" noChangeAspect="1" noChangeArrowheads="1"/>
          </p:cNvPicPr>
          <p:nvPr>
            <p:ph sz="quarter" idx="1"/>
          </p:nvPr>
        </p:nvPicPr>
        <p:blipFill>
          <a:blip r:embed="rId3"/>
          <a:srcRect/>
          <a:stretch>
            <a:fillRect/>
          </a:stretch>
        </p:blipFill>
        <p:spPr>
          <a:xfrm>
            <a:off x="179388" y="188913"/>
            <a:ext cx="4248150" cy="2922587"/>
          </a:xfrm>
          <a:ln w="28575">
            <a:solidFill>
              <a:schemeClr val="tx1"/>
            </a:solidFill>
          </a:ln>
          <a:effectLst>
            <a:outerShdw blurRad="292100" dist="139700" dir="2700000" algn="tl" rotWithShape="0">
              <a:srgbClr val="333333">
                <a:alpha val="65000"/>
              </a:srgbClr>
            </a:outerShdw>
          </a:effectLst>
        </p:spPr>
      </p:pic>
      <p:pic>
        <p:nvPicPr>
          <p:cNvPr id="220164" name="Picture 3" descr="manif femminile a Beit hanun nov 06">
            <a:extLst>
              <a:ext uri="{FF2B5EF4-FFF2-40B4-BE49-F238E27FC236}">
                <a16:creationId xmlns:a16="http://schemas.microsoft.com/office/drawing/2014/main" id="{E9E24361-030B-C523-AA77-868879519E24}"/>
              </a:ext>
            </a:extLst>
          </p:cNvPr>
          <p:cNvPicPr>
            <a:picLocks noGrp="1" noChangeAspect="1" noChangeArrowheads="1"/>
          </p:cNvPicPr>
          <p:nvPr>
            <p:ph sz="quarter" idx="2"/>
          </p:nvPr>
        </p:nvPicPr>
        <p:blipFill>
          <a:blip r:embed="rId4"/>
          <a:srcRect/>
          <a:stretch>
            <a:fillRect/>
          </a:stretch>
        </p:blipFill>
        <p:spPr>
          <a:xfrm>
            <a:off x="4067175" y="3573463"/>
            <a:ext cx="2881313" cy="1703387"/>
          </a:xfrm>
          <a:ln w="28575">
            <a:solidFill>
              <a:schemeClr val="tx1"/>
            </a:solidFill>
          </a:ln>
          <a:effectLst>
            <a:outerShdw blurRad="292100" dist="139700" dir="2700000" algn="tl" rotWithShape="0">
              <a:srgbClr val="333333">
                <a:alpha val="65000"/>
              </a:srgbClr>
            </a:outerShdw>
          </a:effectLst>
        </p:spPr>
      </p:pic>
      <p:pic>
        <p:nvPicPr>
          <p:cNvPr id="220165" name="Picture 4" descr="detention camp negev">
            <a:extLst>
              <a:ext uri="{FF2B5EF4-FFF2-40B4-BE49-F238E27FC236}">
                <a16:creationId xmlns:a16="http://schemas.microsoft.com/office/drawing/2014/main" id="{AE59079C-44EC-0007-0630-8969A43287D4}"/>
              </a:ext>
            </a:extLst>
          </p:cNvPr>
          <p:cNvPicPr>
            <a:picLocks noGrp="1" noChangeAspect="1" noChangeArrowheads="1"/>
          </p:cNvPicPr>
          <p:nvPr>
            <p:ph sz="quarter" idx="3"/>
          </p:nvPr>
        </p:nvPicPr>
        <p:blipFill>
          <a:blip r:embed="rId5"/>
          <a:srcRect/>
          <a:stretch>
            <a:fillRect/>
          </a:stretch>
        </p:blipFill>
        <p:spPr>
          <a:xfrm>
            <a:off x="4572000" y="188913"/>
            <a:ext cx="4391025" cy="2916237"/>
          </a:xfrm>
          <a:ln w="28575">
            <a:solidFill>
              <a:schemeClr val="tx1"/>
            </a:solidFill>
          </a:ln>
          <a:effectLst>
            <a:outerShdw blurRad="292100" dist="139700" dir="2700000" algn="tl" rotWithShape="0">
              <a:srgbClr val="333333">
                <a:alpha val="65000"/>
              </a:srgbClr>
            </a:outerShdw>
          </a:effectLst>
        </p:spPr>
      </p:pic>
      <p:sp>
        <p:nvSpPr>
          <p:cNvPr id="510982" name="Text Box 5">
            <a:extLst>
              <a:ext uri="{FF2B5EF4-FFF2-40B4-BE49-F238E27FC236}">
                <a16:creationId xmlns:a16="http://schemas.microsoft.com/office/drawing/2014/main" id="{0734126C-64B8-0A1E-85E0-4F1C354BE050}"/>
              </a:ext>
            </a:extLst>
          </p:cNvPr>
          <p:cNvSpPr txBox="1">
            <a:spLocks noChangeArrowheads="1"/>
          </p:cNvSpPr>
          <p:nvPr/>
        </p:nvSpPr>
        <p:spPr bwMode="auto">
          <a:xfrm>
            <a:off x="1547813" y="3500438"/>
            <a:ext cx="2087562"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November 5th 2006 </a:t>
            </a:r>
          </a:p>
          <a:p>
            <a:pPr eaLnBrk="1" hangingPunct="1">
              <a:spcBef>
                <a:spcPct val="50000"/>
              </a:spcBef>
              <a:buFontTx/>
              <a:buNone/>
            </a:pPr>
            <a:r>
              <a:rPr lang="fr-CH" altLang="it-CH" sz="1400" b="1">
                <a:solidFill>
                  <a:srgbClr val="FFFFFF"/>
                </a:solidFill>
              </a:rPr>
              <a:t>The Israelis deport all 16 to 60 year old mens of Beith Hanun (Gaza) and shut them up with many other  Palestinians in a detention camp in the Negev </a:t>
            </a:r>
            <a:endParaRPr lang="it-IT" altLang="it-CH" sz="1400" b="1">
              <a:solidFill>
                <a:srgbClr val="FFFFFF"/>
              </a:solidFill>
            </a:endParaRPr>
          </a:p>
        </p:txBody>
      </p:sp>
      <p:pic>
        <p:nvPicPr>
          <p:cNvPr id="220167" name="Picture 6" descr="mani incatenate">
            <a:extLst>
              <a:ext uri="{FF2B5EF4-FFF2-40B4-BE49-F238E27FC236}">
                <a16:creationId xmlns:a16="http://schemas.microsoft.com/office/drawing/2014/main" id="{671A0B98-E3B1-EE2D-6D01-4C8E1C474A31}"/>
              </a:ext>
            </a:extLst>
          </p:cNvPr>
          <p:cNvPicPr>
            <a:picLocks noChangeAspect="1" noChangeArrowheads="1"/>
          </p:cNvPicPr>
          <p:nvPr/>
        </p:nvPicPr>
        <p:blipFill>
          <a:blip r:embed="rId6"/>
          <a:srcRect/>
          <a:stretch>
            <a:fillRect/>
          </a:stretch>
        </p:blipFill>
        <p:spPr bwMode="auto">
          <a:xfrm>
            <a:off x="179388" y="3500438"/>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7913" name="Text Box 8">
            <a:extLst>
              <a:ext uri="{FF2B5EF4-FFF2-40B4-BE49-F238E27FC236}">
                <a16:creationId xmlns:a16="http://schemas.microsoft.com/office/drawing/2014/main" id="{5E49B3B0-F191-F922-C27C-BFDB5D02BC1B}"/>
              </a:ext>
            </a:extLst>
          </p:cNvPr>
          <p:cNvSpPr txBox="1">
            <a:spLocks noChangeArrowheads="1"/>
          </p:cNvSpPr>
          <p:nvPr/>
        </p:nvSpPr>
        <p:spPr bwMode="auto">
          <a:xfrm>
            <a:off x="1631950" y="6003925"/>
            <a:ext cx="5472113" cy="461963"/>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DEPORTATION OF PALESTINIANS</a:t>
            </a:r>
            <a:endParaRPr lang="it-IT" altLang="it-CH" sz="2400" b="1" dirty="0">
              <a:solidFill>
                <a:schemeClr val="accent4">
                  <a:lumMod val="10000"/>
                </a:schemeClr>
              </a:solidFill>
            </a:endParaRPr>
          </a:p>
        </p:txBody>
      </p:sp>
      <p:sp>
        <p:nvSpPr>
          <p:cNvPr id="510985" name="Text Box 9">
            <a:extLst>
              <a:ext uri="{FF2B5EF4-FFF2-40B4-BE49-F238E27FC236}">
                <a16:creationId xmlns:a16="http://schemas.microsoft.com/office/drawing/2014/main" id="{34566B8A-0D8A-B0FB-0D33-11F8EC81B117}"/>
              </a:ext>
            </a:extLst>
          </p:cNvPr>
          <p:cNvSpPr txBox="1">
            <a:spLocks noChangeArrowheads="1"/>
          </p:cNvSpPr>
          <p:nvPr/>
        </p:nvSpPr>
        <p:spPr bwMode="auto">
          <a:xfrm>
            <a:off x="179388" y="5229225"/>
            <a:ext cx="1225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Salem detention camp</a:t>
            </a:r>
          </a:p>
          <a:p>
            <a:pPr eaLnBrk="1" hangingPunct="1">
              <a:spcBef>
                <a:spcPct val="50000"/>
              </a:spcBef>
              <a:buFontTx/>
              <a:buNone/>
            </a:pPr>
            <a:r>
              <a:rPr lang="fr-CH" altLang="it-CH" sz="1200">
                <a:solidFill>
                  <a:srgbClr val="FFFFFF"/>
                </a:solidFill>
              </a:rPr>
              <a:t>Hewara detention camp</a:t>
            </a:r>
          </a:p>
          <a:p>
            <a:pPr eaLnBrk="1" hangingPunct="1">
              <a:spcBef>
                <a:spcPct val="50000"/>
              </a:spcBef>
              <a:buFontTx/>
              <a:buNone/>
            </a:pPr>
            <a:r>
              <a:rPr lang="fr-CH" altLang="it-CH" sz="1200">
                <a:solidFill>
                  <a:srgbClr val="FFFFFF"/>
                </a:solidFill>
              </a:rPr>
              <a:t>Al Moskbyia detention camp</a:t>
            </a:r>
            <a:endParaRPr lang="it-IT" altLang="it-CH" sz="1200">
              <a:solidFill>
                <a:srgbClr val="FFFFFF"/>
              </a:solidFill>
            </a:endParaRPr>
          </a:p>
        </p:txBody>
      </p:sp>
      <p:pic>
        <p:nvPicPr>
          <p:cNvPr id="220171" name="Picture 10" descr="Manif femminile a Beith hanun nov 06 2">
            <a:extLst>
              <a:ext uri="{FF2B5EF4-FFF2-40B4-BE49-F238E27FC236}">
                <a16:creationId xmlns:a16="http://schemas.microsoft.com/office/drawing/2014/main" id="{68F0838B-346B-8857-52D1-6AAAE71BA2FD}"/>
              </a:ext>
            </a:extLst>
          </p:cNvPr>
          <p:cNvPicPr>
            <a:picLocks noGrp="1" noChangeAspect="1" noChangeArrowheads="1"/>
          </p:cNvPicPr>
          <p:nvPr>
            <p:ph sz="quarter" idx="4"/>
          </p:nvPr>
        </p:nvPicPr>
        <p:blipFill>
          <a:blip r:embed="rId7"/>
          <a:srcRect/>
          <a:stretch>
            <a:fillRect/>
          </a:stretch>
        </p:blipFill>
        <p:spPr>
          <a:xfrm>
            <a:off x="7119938" y="3284538"/>
            <a:ext cx="1827212" cy="2449512"/>
          </a:xfrm>
          <a:ln w="28575">
            <a:solidFill>
              <a:schemeClr val="tx1"/>
            </a:solidFill>
          </a:ln>
          <a:effectLst>
            <a:outerShdw blurRad="292100" dist="139700" dir="2700000" algn="tl" rotWithShape="0">
              <a:srgbClr val="333333">
                <a:alpha val="65000"/>
              </a:srgbClr>
            </a:outerShdw>
          </a:effectLst>
        </p:spPr>
      </p:pic>
      <p:sp>
        <p:nvSpPr>
          <p:cNvPr id="510987" name="Text Box 11">
            <a:extLst>
              <a:ext uri="{FF2B5EF4-FFF2-40B4-BE49-F238E27FC236}">
                <a16:creationId xmlns:a16="http://schemas.microsoft.com/office/drawing/2014/main" id="{F7983DDF-51D2-AB9F-D67D-C27DBF9537A6}"/>
              </a:ext>
            </a:extLst>
          </p:cNvPr>
          <p:cNvSpPr txBox="1">
            <a:spLocks noChangeArrowheads="1"/>
          </p:cNvSpPr>
          <p:nvPr/>
        </p:nvSpPr>
        <p:spPr bwMode="auto">
          <a:xfrm>
            <a:off x="3865563" y="5359400"/>
            <a:ext cx="309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November 6th 2006 : the Israelis fire              on women protesting in Beith Hanun</a:t>
            </a:r>
            <a:endParaRPr lang="it-IT" altLang="it-CH" sz="1200" b="1">
              <a:solidFill>
                <a:srgbClr val="FFFFFF"/>
              </a:solidFill>
            </a:endParaRPr>
          </a:p>
        </p:txBody>
      </p:sp>
      <p:sp>
        <p:nvSpPr>
          <p:cNvPr id="13" name="Rettangolo 12">
            <a:extLst>
              <a:ext uri="{FF2B5EF4-FFF2-40B4-BE49-F238E27FC236}">
                <a16:creationId xmlns:a16="http://schemas.microsoft.com/office/drawing/2014/main" id="{0E686C2C-16B7-9A38-9ECF-7A8C55B4CF7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0989" name="Text Box 7">
            <a:extLst>
              <a:ext uri="{FF2B5EF4-FFF2-40B4-BE49-F238E27FC236}">
                <a16:creationId xmlns:a16="http://schemas.microsoft.com/office/drawing/2014/main" id="{CF65EB91-AAFC-6FD9-1355-AA2483DC76FC}"/>
              </a:ext>
            </a:extLst>
          </p:cNvPr>
          <p:cNvSpPr txBox="1">
            <a:spLocks noChangeArrowheads="1"/>
          </p:cNvSpPr>
          <p:nvPr/>
        </p:nvSpPr>
        <p:spPr bwMode="auto">
          <a:xfrm>
            <a:off x="4549775" y="3162300"/>
            <a:ext cx="2519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Number Placeholder 8">
            <a:extLst>
              <a:ext uri="{FF2B5EF4-FFF2-40B4-BE49-F238E27FC236}">
                <a16:creationId xmlns:a16="http://schemas.microsoft.com/office/drawing/2014/main" id="{EDD4A49B-A9E7-A082-AF9D-D21EAD4D7645}"/>
              </a:ext>
            </a:extLst>
          </p:cNvPr>
          <p:cNvSpPr>
            <a:spLocks noGrp="1"/>
          </p:cNvSpPr>
          <p:nvPr>
            <p:ph type="sldNum" sz="quarter" idx="12"/>
          </p:nvPr>
        </p:nvSpPr>
        <p:spPr>
          <a:xfrm>
            <a:off x="4244975" y="4141788"/>
            <a:ext cx="5826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391365-F1A6-4229-BEE9-6315F0AC825E}" type="slidenum">
              <a:rPr lang="it-IT" altLang="it-CH" sz="1400" b="1" smtClean="0">
                <a:solidFill>
                  <a:srgbClr val="FFFFFF"/>
                </a:solidFill>
              </a:rPr>
              <a:pPr>
                <a:spcBef>
                  <a:spcPct val="0"/>
                </a:spcBef>
                <a:buFontTx/>
                <a:buNone/>
              </a:pPr>
              <a:t>153</a:t>
            </a:fld>
            <a:endParaRPr lang="it-IT" altLang="it-CH" sz="1400" b="1">
              <a:solidFill>
                <a:srgbClr val="FFFFFF"/>
              </a:solidFill>
            </a:endParaRPr>
          </a:p>
        </p:txBody>
      </p:sp>
      <p:pic>
        <p:nvPicPr>
          <p:cNvPr id="513027" name="Picture 3" descr="demolition3">
            <a:extLst>
              <a:ext uri="{FF2B5EF4-FFF2-40B4-BE49-F238E27FC236}">
                <a16:creationId xmlns:a16="http://schemas.microsoft.com/office/drawing/2014/main" id="{944D97EE-6C30-0B5D-2CB0-CA0871CE1D15}"/>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107950" y="4508500"/>
            <a:ext cx="1439863" cy="1079500"/>
          </a:xfrm>
          <a:ln w="19050">
            <a:solidFill>
              <a:schemeClr val="tx1"/>
            </a:solidFill>
            <a:miter lim="800000"/>
            <a:headEnd/>
            <a:tailEnd/>
          </a:ln>
        </p:spPr>
      </p:pic>
      <p:pic>
        <p:nvPicPr>
          <p:cNvPr id="513028" name="Picture 4" descr="demolition_-_Jeru_fin2_17M">
            <a:extLst>
              <a:ext uri="{FF2B5EF4-FFF2-40B4-BE49-F238E27FC236}">
                <a16:creationId xmlns:a16="http://schemas.microsoft.com/office/drawing/2014/main" id="{B7B549D6-48E6-9502-F85B-5CDF1341832F}"/>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07950" y="5661025"/>
            <a:ext cx="1439863" cy="1077913"/>
          </a:xfrm>
          <a:ln w="19050">
            <a:solidFill>
              <a:schemeClr val="tx1"/>
            </a:solidFill>
            <a:miter lim="800000"/>
            <a:headEnd/>
            <a:tailEnd/>
          </a:ln>
        </p:spPr>
      </p:pic>
      <p:pic>
        <p:nvPicPr>
          <p:cNvPr id="513029" name="Picture 6" descr="masadehqqdemolitionqq4qq 2">
            <a:extLst>
              <a:ext uri="{FF2B5EF4-FFF2-40B4-BE49-F238E27FC236}">
                <a16:creationId xmlns:a16="http://schemas.microsoft.com/office/drawing/2014/main" id="{D0EBF83A-0EE0-41CA-661F-2E30F11B23BA}"/>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619250" y="4508500"/>
            <a:ext cx="1439863" cy="1079500"/>
          </a:xfrm>
          <a:ln w="19050">
            <a:solidFill>
              <a:schemeClr val="tx1"/>
            </a:solidFill>
            <a:miter lim="800000"/>
            <a:headEnd/>
            <a:tailEnd/>
          </a:ln>
        </p:spPr>
      </p:pic>
      <p:pic>
        <p:nvPicPr>
          <p:cNvPr id="221192" name="Picture 7" descr="balata_demolition_20_2_2006">
            <a:extLst>
              <a:ext uri="{FF2B5EF4-FFF2-40B4-BE49-F238E27FC236}">
                <a16:creationId xmlns:a16="http://schemas.microsoft.com/office/drawing/2014/main" id="{1B269121-DC29-7F54-007C-63F6D7CA699C}"/>
              </a:ext>
            </a:extLst>
          </p:cNvPr>
          <p:cNvPicPr>
            <a:picLocks noChangeAspect="1" noChangeArrowheads="1"/>
          </p:cNvPicPr>
          <p:nvPr/>
        </p:nvPicPr>
        <p:blipFill>
          <a:blip r:embed="rId6"/>
          <a:srcRect/>
          <a:stretch>
            <a:fillRect/>
          </a:stretch>
        </p:blipFill>
        <p:spPr bwMode="auto">
          <a:xfrm>
            <a:off x="6021388" y="2627313"/>
            <a:ext cx="3021012" cy="197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1193" name="Picture 9" descr="Cisgiordania">
            <a:extLst>
              <a:ext uri="{FF2B5EF4-FFF2-40B4-BE49-F238E27FC236}">
                <a16:creationId xmlns:a16="http://schemas.microsoft.com/office/drawing/2014/main" id="{94789FCC-580C-8C9C-BC5B-91010A92635D}"/>
              </a:ext>
            </a:extLst>
          </p:cNvPr>
          <p:cNvPicPr>
            <a:picLocks noChangeAspect="1" noChangeArrowheads="1"/>
          </p:cNvPicPr>
          <p:nvPr/>
        </p:nvPicPr>
        <p:blipFill>
          <a:blip r:embed="rId7"/>
          <a:srcRect/>
          <a:stretch>
            <a:fillRect/>
          </a:stretch>
        </p:blipFill>
        <p:spPr bwMode="auto">
          <a:xfrm>
            <a:off x="3203575" y="115888"/>
            <a:ext cx="5832475"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3032" name="Picture 11" descr="21">
            <a:extLst>
              <a:ext uri="{FF2B5EF4-FFF2-40B4-BE49-F238E27FC236}">
                <a16:creationId xmlns:a16="http://schemas.microsoft.com/office/drawing/2014/main" id="{454C0B18-1481-48BF-7275-A4188AEC1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18520"/>
          <a:stretch>
            <a:fillRect/>
          </a:stretch>
        </p:blipFill>
        <p:spPr bwMode="auto">
          <a:xfrm>
            <a:off x="1619250" y="5661025"/>
            <a:ext cx="1439863" cy="10937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7915" name="Picture 13" descr="demolition_1">
            <a:extLst>
              <a:ext uri="{FF2B5EF4-FFF2-40B4-BE49-F238E27FC236}">
                <a16:creationId xmlns:a16="http://schemas.microsoft.com/office/drawing/2014/main" id="{2547B118-00B5-847A-9731-73F6F1A667A0}"/>
              </a:ext>
            </a:extLst>
          </p:cNvPr>
          <p:cNvPicPr>
            <a:picLocks noChangeAspect="1" noChangeArrowheads="1"/>
          </p:cNvPicPr>
          <p:nvPr/>
        </p:nvPicPr>
        <p:blipFill>
          <a:blip r:embed="rId9"/>
          <a:srcRect/>
          <a:stretch>
            <a:fillRect/>
          </a:stretch>
        </p:blipFill>
        <p:spPr bwMode="auto">
          <a:xfrm>
            <a:off x="107950" y="2420938"/>
            <a:ext cx="2951163" cy="1963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13034" name="Picture 14" descr="israeli engineering combat corps">
            <a:extLst>
              <a:ext uri="{FF2B5EF4-FFF2-40B4-BE49-F238E27FC236}">
                <a16:creationId xmlns:a16="http://schemas.microsoft.com/office/drawing/2014/main" id="{9E3CB958-3109-E1BB-DDA0-7F1B99EF4D55}"/>
              </a:ext>
            </a:extLst>
          </p:cNvPr>
          <p:cNvPicPr>
            <a:picLocks noGrp="1" noChangeAspect="1" noChangeArrowheads="1"/>
          </p:cNvPicPr>
          <p:nvPr>
            <p:ph sz="quarter" idx="1"/>
          </p:nvPr>
        </p:nvPicPr>
        <p:blipFill>
          <a:blip r:embed="rId10">
            <a:extLst>
              <a:ext uri="{28A0092B-C50C-407E-A947-70E740481C1C}">
                <a14:useLocalDpi xmlns:a14="http://schemas.microsoft.com/office/drawing/2010/main" val="0"/>
              </a:ext>
            </a:extLst>
          </a:blip>
          <a:srcRect/>
          <a:stretch>
            <a:fillRect/>
          </a:stretch>
        </p:blipFill>
        <p:spPr>
          <a:xfrm>
            <a:off x="4805363" y="2643188"/>
            <a:ext cx="1022350" cy="1216025"/>
          </a:xfrm>
        </p:spPr>
      </p:pic>
      <p:pic>
        <p:nvPicPr>
          <p:cNvPr id="221199" name="Picture 16" descr="Israeli Bulldozers all'opera a Rafah nell'operazione Rainbow">
            <a:extLst>
              <a:ext uri="{FF2B5EF4-FFF2-40B4-BE49-F238E27FC236}">
                <a16:creationId xmlns:a16="http://schemas.microsoft.com/office/drawing/2014/main" id="{BFBA9CA0-69BB-A23F-70B1-30C0E0C2B868}"/>
              </a:ext>
            </a:extLst>
          </p:cNvPr>
          <p:cNvPicPr>
            <a:picLocks noChangeAspect="1" noChangeArrowheads="1"/>
          </p:cNvPicPr>
          <p:nvPr/>
        </p:nvPicPr>
        <p:blipFill>
          <a:blip r:embed="rId11"/>
          <a:srcRect/>
          <a:stretch>
            <a:fillRect/>
          </a:stretch>
        </p:blipFill>
        <p:spPr bwMode="auto">
          <a:xfrm>
            <a:off x="6011863" y="4787900"/>
            <a:ext cx="3030537" cy="1976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36" name="Text Box 17">
            <a:extLst>
              <a:ext uri="{FF2B5EF4-FFF2-40B4-BE49-F238E27FC236}">
                <a16:creationId xmlns:a16="http://schemas.microsoft.com/office/drawing/2014/main" id="{9E8A2C6E-BB29-403D-7D14-DE34AD3FCCFF}"/>
              </a:ext>
            </a:extLst>
          </p:cNvPr>
          <p:cNvSpPr txBox="1">
            <a:spLocks noChangeArrowheads="1"/>
          </p:cNvSpPr>
          <p:nvPr/>
        </p:nvSpPr>
        <p:spPr bwMode="auto">
          <a:xfrm>
            <a:off x="6084888" y="4868863"/>
            <a:ext cx="576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24" name="Rettangolo 23">
            <a:extLst>
              <a:ext uri="{FF2B5EF4-FFF2-40B4-BE49-F238E27FC236}">
                <a16:creationId xmlns:a16="http://schemas.microsoft.com/office/drawing/2014/main" id="{0FDBA5B2-A1E7-9CFF-B772-CBDD6799CE4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2">
            <a:extLst>
              <a:ext uri="{FF2B5EF4-FFF2-40B4-BE49-F238E27FC236}">
                <a16:creationId xmlns:a16="http://schemas.microsoft.com/office/drawing/2014/main" id="{5EA33240-19CD-A1C7-1CD3-00A3F0331BA6}"/>
              </a:ext>
            </a:extLst>
          </p:cNvPr>
          <p:cNvSpPr>
            <a:spLocks noGrp="1" noChangeArrowheads="1"/>
          </p:cNvSpPr>
          <p:nvPr>
            <p:ph type="title" sz="quarter"/>
          </p:nvPr>
        </p:nvSpPr>
        <p:spPr>
          <a:xfrm>
            <a:off x="3308350" y="2643188"/>
            <a:ext cx="1439863" cy="1223962"/>
          </a:xfrm>
          <a:solidFill>
            <a:srgbClr val="FFFF00"/>
          </a:solidFill>
          <a:ln w="19050">
            <a:solidFill>
              <a:schemeClr val="accent4">
                <a:lumMod val="10000"/>
              </a:schemeClr>
            </a:solidFill>
          </a:ln>
        </p:spPr>
        <p:txBody>
          <a:bodyPr/>
          <a:lstStyle/>
          <a:p>
            <a:pPr eaLnBrk="1" hangingPunct="1">
              <a:defRPr/>
            </a:pPr>
            <a:r>
              <a:rPr lang="fr-CH" altLang="it-CH" sz="1800" b="1" dirty="0">
                <a:solidFill>
                  <a:schemeClr val="accent4">
                    <a:lumMod val="10000"/>
                  </a:schemeClr>
                </a:solidFill>
              </a:rPr>
              <a:t>The </a:t>
            </a:r>
            <a:r>
              <a:rPr lang="fr-CH" altLang="it-CH" sz="1800" b="1" dirty="0" err="1">
                <a:solidFill>
                  <a:schemeClr val="accent4">
                    <a:lumMod val="10000"/>
                  </a:schemeClr>
                </a:solidFill>
              </a:rPr>
              <a:t>Israeli</a:t>
            </a:r>
            <a:r>
              <a:rPr lang="fr-CH" altLang="it-CH" sz="1800" b="1" dirty="0">
                <a:solidFill>
                  <a:schemeClr val="accent4">
                    <a:lumMod val="10000"/>
                  </a:schemeClr>
                </a:solidFill>
              </a:rPr>
              <a:t> </a:t>
            </a:r>
            <a:r>
              <a:rPr lang="fr-CH" altLang="it-CH" sz="1800" b="1" dirty="0" err="1">
                <a:solidFill>
                  <a:schemeClr val="accent4">
                    <a:lumMod val="10000"/>
                  </a:schemeClr>
                </a:solidFill>
              </a:rPr>
              <a:t>military</a:t>
            </a:r>
            <a:r>
              <a:rPr lang="fr-CH" altLang="it-CH" sz="1800" b="1" dirty="0">
                <a:solidFill>
                  <a:schemeClr val="accent4">
                    <a:lumMod val="10000"/>
                  </a:schemeClr>
                </a:solidFill>
              </a:rPr>
              <a:t> destruction </a:t>
            </a:r>
            <a:r>
              <a:rPr lang="fr-CH" altLang="it-CH" sz="1800" b="1" dirty="0" err="1">
                <a:solidFill>
                  <a:schemeClr val="accent4">
                    <a:lumMod val="10000"/>
                  </a:schemeClr>
                </a:solidFill>
              </a:rPr>
              <a:t>squadrons</a:t>
            </a:r>
            <a:endParaRPr lang="it-IT" altLang="it-CH" sz="1800" b="1" dirty="0">
              <a:solidFill>
                <a:schemeClr val="accent4">
                  <a:lumMod val="10000"/>
                </a:schemeClr>
              </a:solidFill>
            </a:endParaRPr>
          </a:p>
        </p:txBody>
      </p:sp>
      <p:pic>
        <p:nvPicPr>
          <p:cNvPr id="25" name="Immagine 2">
            <a:extLst>
              <a:ext uri="{FF2B5EF4-FFF2-40B4-BE49-F238E27FC236}">
                <a16:creationId xmlns:a16="http://schemas.microsoft.com/office/drawing/2014/main" id="{87899352-4AFE-D667-5574-09D52E37ACD5}"/>
              </a:ext>
            </a:extLst>
          </p:cNvPr>
          <p:cNvPicPr>
            <a:picLocks noChangeAspect="1" noChangeArrowheads="1"/>
          </p:cNvPicPr>
          <p:nvPr/>
        </p:nvPicPr>
        <p:blipFill>
          <a:blip r:embed="rId12"/>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3040" name="CasellaDiTesto 2">
            <a:extLst>
              <a:ext uri="{FF2B5EF4-FFF2-40B4-BE49-F238E27FC236}">
                <a16:creationId xmlns:a16="http://schemas.microsoft.com/office/drawing/2014/main" id="{DF54D17A-424E-8BED-1AB4-0FCDBD5881D4}"/>
              </a:ext>
            </a:extLst>
          </p:cNvPr>
          <p:cNvSpPr txBox="1">
            <a:spLocks noChangeArrowheads="1"/>
          </p:cNvSpPr>
          <p:nvPr/>
        </p:nvSpPr>
        <p:spPr bwMode="auto">
          <a:xfrm>
            <a:off x="1966913" y="163513"/>
            <a:ext cx="1120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It's used for ?</a:t>
            </a:r>
          </a:p>
        </p:txBody>
      </p:sp>
      <p:pic>
        <p:nvPicPr>
          <p:cNvPr id="18" name="Picture 4" descr="ponte  a Beit Hanoun Gaza distrutto dagli isr">
            <a:extLst>
              <a:ext uri="{FF2B5EF4-FFF2-40B4-BE49-F238E27FC236}">
                <a16:creationId xmlns:a16="http://schemas.microsoft.com/office/drawing/2014/main" id="{875775FC-2A76-9A84-FFB7-1709BB918FBD}"/>
              </a:ext>
            </a:extLst>
          </p:cNvPr>
          <p:cNvPicPr>
            <a:picLocks noChangeAspect="1" noChangeArrowheads="1"/>
          </p:cNvPicPr>
          <p:nvPr/>
        </p:nvPicPr>
        <p:blipFill>
          <a:blip r:embed="rId13"/>
          <a:srcRect/>
          <a:stretch>
            <a:fillRect/>
          </a:stretch>
        </p:blipFill>
        <p:spPr bwMode="auto">
          <a:xfrm>
            <a:off x="3255963" y="5030788"/>
            <a:ext cx="2571750" cy="1724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Number Placeholder 1">
            <a:extLst>
              <a:ext uri="{FF2B5EF4-FFF2-40B4-BE49-F238E27FC236}">
                <a16:creationId xmlns:a16="http://schemas.microsoft.com/office/drawing/2014/main" id="{FA0E9F2E-FDC8-9026-E5E2-D9C11660B1BD}"/>
              </a:ext>
            </a:extLst>
          </p:cNvPr>
          <p:cNvSpPr>
            <a:spLocks noGrp="1"/>
          </p:cNvSpPr>
          <p:nvPr>
            <p:ph type="sldNum" sz="quarter" idx="12"/>
          </p:nvPr>
        </p:nvSpPr>
        <p:spPr>
          <a:xfrm>
            <a:off x="8069263" y="5975350"/>
            <a:ext cx="6746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7FA381-2542-484F-8EEA-6850E71A10D8}" type="slidenum">
              <a:rPr lang="it-IT" altLang="it-CH" sz="1400" b="1" smtClean="0">
                <a:solidFill>
                  <a:srgbClr val="FFFFFF"/>
                </a:solidFill>
              </a:rPr>
              <a:pPr>
                <a:spcBef>
                  <a:spcPct val="0"/>
                </a:spcBef>
                <a:buFontTx/>
                <a:buNone/>
              </a:pPr>
              <a:t>154</a:t>
            </a:fld>
            <a:endParaRPr lang="it-IT" altLang="it-CH" sz="1400" b="1">
              <a:solidFill>
                <a:srgbClr val="FFFFFF"/>
              </a:solidFill>
            </a:endParaRPr>
          </a:p>
        </p:txBody>
      </p:sp>
      <p:pic>
        <p:nvPicPr>
          <p:cNvPr id="222211" name="Picture 2" descr="C:\Dokumente und Einstellungen\Enrico\Eigene Dateien\Enrico\Documenti\AA Enrico nuovo\Palestina\A Foto\Distruzioni\casa a gerusalemme 14 04 08.jpg">
            <a:extLst>
              <a:ext uri="{FF2B5EF4-FFF2-40B4-BE49-F238E27FC236}">
                <a16:creationId xmlns:a16="http://schemas.microsoft.com/office/drawing/2014/main" id="{7D02A466-B822-A833-89B4-2EA5E6CF8DD0}"/>
              </a:ext>
            </a:extLst>
          </p:cNvPr>
          <p:cNvPicPr>
            <a:picLocks noChangeAspect="1" noChangeArrowheads="1"/>
          </p:cNvPicPr>
          <p:nvPr/>
        </p:nvPicPr>
        <p:blipFill>
          <a:blip r:embed="rId3"/>
          <a:srcRect/>
          <a:stretch>
            <a:fillRect/>
          </a:stretch>
        </p:blipFill>
        <p:spPr bwMode="auto">
          <a:xfrm>
            <a:off x="474663" y="1192213"/>
            <a:ext cx="8194675" cy="44719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12004" name="TextBox 3">
            <a:extLst>
              <a:ext uri="{FF2B5EF4-FFF2-40B4-BE49-F238E27FC236}">
                <a16:creationId xmlns:a16="http://schemas.microsoft.com/office/drawing/2014/main" id="{15A062D3-68A8-E40C-0711-2562F69DAE3F}"/>
              </a:ext>
            </a:extLst>
          </p:cNvPr>
          <p:cNvSpPr txBox="1">
            <a:spLocks noChangeArrowheads="1"/>
          </p:cNvSpPr>
          <p:nvPr/>
        </p:nvSpPr>
        <p:spPr bwMode="auto">
          <a:xfrm>
            <a:off x="684213" y="5934075"/>
            <a:ext cx="7519987" cy="400050"/>
          </a:xfrm>
          <a:prstGeom prst="rect">
            <a:avLst/>
          </a:prstGeom>
          <a:solidFill>
            <a:srgbClr val="FFFF00"/>
          </a:solidFill>
          <a:ln w="1905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000" b="1" dirty="0">
                <a:solidFill>
                  <a:schemeClr val="accent4">
                    <a:lumMod val="10000"/>
                  </a:schemeClr>
                </a:solidFill>
              </a:rPr>
              <a:t>14.04.2008 - </a:t>
            </a:r>
            <a:r>
              <a:rPr lang="fr-CH" altLang="it-CH" sz="1800" b="1" dirty="0" err="1">
                <a:solidFill>
                  <a:schemeClr val="accent4">
                    <a:lumMod val="10000"/>
                  </a:schemeClr>
                </a:solidFill>
              </a:rPr>
              <a:t>Demolition</a:t>
            </a:r>
            <a:r>
              <a:rPr lang="fr-CH" altLang="it-CH" sz="1800" b="1" dirty="0">
                <a:solidFill>
                  <a:schemeClr val="accent4">
                    <a:lumMod val="10000"/>
                  </a:schemeClr>
                </a:solidFill>
              </a:rPr>
              <a:t> of a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house </a:t>
            </a:r>
            <a:r>
              <a:rPr lang="fr-CH" altLang="it-CH" sz="1800" b="1" dirty="0" err="1">
                <a:solidFill>
                  <a:schemeClr val="accent4">
                    <a:lumMod val="10000"/>
                  </a:schemeClr>
                </a:solidFill>
              </a:rPr>
              <a:t>near</a:t>
            </a:r>
            <a:r>
              <a:rPr lang="fr-CH" altLang="it-CH" sz="1800" b="1" dirty="0">
                <a:solidFill>
                  <a:schemeClr val="accent4">
                    <a:lumMod val="10000"/>
                  </a:schemeClr>
                </a:solidFill>
              </a:rPr>
              <a:t> Jerusalem. </a:t>
            </a:r>
            <a:endParaRPr lang="en-US" altLang="it-CH" sz="1800" dirty="0">
              <a:solidFill>
                <a:schemeClr val="accent4">
                  <a:lumMod val="10000"/>
                </a:schemeClr>
              </a:solidFill>
            </a:endParaRPr>
          </a:p>
        </p:txBody>
      </p:sp>
      <p:sp>
        <p:nvSpPr>
          <p:cNvPr id="515077" name="TextBox 4">
            <a:extLst>
              <a:ext uri="{FF2B5EF4-FFF2-40B4-BE49-F238E27FC236}">
                <a16:creationId xmlns:a16="http://schemas.microsoft.com/office/drawing/2014/main" id="{2539DFF0-3A60-5382-D13D-F978DFFB07AA}"/>
              </a:ext>
            </a:extLst>
          </p:cNvPr>
          <p:cNvSpPr txBox="1">
            <a:spLocks noChangeArrowheads="1"/>
          </p:cNvSpPr>
          <p:nvPr/>
        </p:nvSpPr>
        <p:spPr bwMode="auto">
          <a:xfrm>
            <a:off x="1160463" y="523875"/>
            <a:ext cx="7215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b="1">
                <a:solidFill>
                  <a:srgbClr val="FFFFFF"/>
                </a:solidFill>
              </a:rPr>
              <a:t>The inhabitants have to watch the destruction of their house.                                                 Later they will have to pay the expensive demolition work.</a:t>
            </a:r>
            <a:endParaRPr lang="it-IT" altLang="it-CH" sz="1400" b="1">
              <a:solidFill>
                <a:srgbClr val="FFFFFF"/>
              </a:solidFill>
            </a:endParaRPr>
          </a:p>
        </p:txBody>
      </p:sp>
      <p:sp>
        <p:nvSpPr>
          <p:cNvPr id="6" name="Rettangolo 5">
            <a:extLst>
              <a:ext uri="{FF2B5EF4-FFF2-40B4-BE49-F238E27FC236}">
                <a16:creationId xmlns:a16="http://schemas.microsoft.com/office/drawing/2014/main" id="{646929EF-F766-0D5E-1BA5-D4368B779E2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Number Placeholder 3">
            <a:extLst>
              <a:ext uri="{FF2B5EF4-FFF2-40B4-BE49-F238E27FC236}">
                <a16:creationId xmlns:a16="http://schemas.microsoft.com/office/drawing/2014/main" id="{4E303063-95B9-1BDD-21D0-1A50118E7B38}"/>
              </a:ext>
            </a:extLst>
          </p:cNvPr>
          <p:cNvSpPr>
            <a:spLocks noGrp="1"/>
          </p:cNvSpPr>
          <p:nvPr>
            <p:ph type="sldNum" sz="quarter" idx="12"/>
          </p:nvPr>
        </p:nvSpPr>
        <p:spPr>
          <a:xfrm>
            <a:off x="4787900" y="4095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36C61F-AEC5-49AA-92A4-DDB8D9299E4A}" type="slidenum">
              <a:rPr lang="it-IT" altLang="it-CH" sz="1400" b="1" smtClean="0">
                <a:solidFill>
                  <a:srgbClr val="FFFFFF"/>
                </a:solidFill>
              </a:rPr>
              <a:pPr>
                <a:spcBef>
                  <a:spcPct val="0"/>
                </a:spcBef>
                <a:buFontTx/>
                <a:buNone/>
              </a:pPr>
              <a:t>155</a:t>
            </a:fld>
            <a:endParaRPr lang="it-IT" altLang="it-CH" sz="1400" b="1">
              <a:solidFill>
                <a:srgbClr val="FFFFFF"/>
              </a:solidFill>
            </a:endParaRPr>
          </a:p>
        </p:txBody>
      </p:sp>
      <p:pic>
        <p:nvPicPr>
          <p:cNvPr id="223235" name="Picture 2" descr="KhanYounis020904GZRR">
            <a:extLst>
              <a:ext uri="{FF2B5EF4-FFF2-40B4-BE49-F238E27FC236}">
                <a16:creationId xmlns:a16="http://schemas.microsoft.com/office/drawing/2014/main" id="{36932692-F681-933F-F256-163C890DFBAE}"/>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6" name="Picture 3" descr="DemolitioninKhanYounis020904GZRR">
            <a:extLst>
              <a:ext uri="{FF2B5EF4-FFF2-40B4-BE49-F238E27FC236}">
                <a16:creationId xmlns:a16="http://schemas.microsoft.com/office/drawing/2014/main" id="{D448ACE4-917D-80C8-E132-CDDA54B09F42}"/>
              </a:ext>
            </a:extLst>
          </p:cNvPr>
          <p:cNvPicPr>
            <a:picLocks noChangeAspect="1" noChangeArrowheads="1"/>
          </p:cNvPicPr>
          <p:nvPr/>
        </p:nvPicPr>
        <p:blipFill>
          <a:blip r:embed="rId4"/>
          <a:srcRect/>
          <a:stretch>
            <a:fillRect/>
          </a:stretch>
        </p:blipFill>
        <p:spPr bwMode="auto">
          <a:xfrm>
            <a:off x="6948488" y="5113338"/>
            <a:ext cx="2047875" cy="1614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8" name="Picture 5" descr="Nablus 05 09 03 WBRR2">
            <a:extLst>
              <a:ext uri="{FF2B5EF4-FFF2-40B4-BE49-F238E27FC236}">
                <a16:creationId xmlns:a16="http://schemas.microsoft.com/office/drawing/2014/main" id="{0D7AB1A0-8EA7-82A9-1560-011B29899328}"/>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39" name="Picture 6" descr="26 ott 03 gaza gli edifici verranno distrutti di lì a poco">
            <a:extLst>
              <a:ext uri="{FF2B5EF4-FFF2-40B4-BE49-F238E27FC236}">
                <a16:creationId xmlns:a16="http://schemas.microsoft.com/office/drawing/2014/main" id="{D46B425E-2BA0-D94A-D516-AA63D9525794}"/>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0" name="Picture 7" descr="destroyed building in ramallah 01 12 03 WBRR1">
            <a:extLst>
              <a:ext uri="{FF2B5EF4-FFF2-40B4-BE49-F238E27FC236}">
                <a16:creationId xmlns:a16="http://schemas.microsoft.com/office/drawing/2014/main" id="{DFC5C8DF-684A-04C5-B402-60F8164D72C6}"/>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1" name="Picture 8" descr="Nablus">
            <a:extLst>
              <a:ext uri="{FF2B5EF4-FFF2-40B4-BE49-F238E27FC236}">
                <a16:creationId xmlns:a16="http://schemas.microsoft.com/office/drawing/2014/main" id="{2EB8D5D5-C24B-4714-7BF1-BC5301BBEB4D}"/>
              </a:ext>
            </a:extLst>
          </p:cNvPr>
          <p:cNvPicPr>
            <a:picLocks noChangeAspect="1" noChangeArrowheads="1"/>
          </p:cNvPicPr>
          <p:nvPr/>
        </p:nvPicPr>
        <p:blipFill>
          <a:blip r:embed="rId8"/>
          <a:srcRect/>
          <a:stretch>
            <a:fillRect/>
          </a:stretch>
        </p:blipFill>
        <p:spPr bwMode="auto">
          <a:xfrm>
            <a:off x="6956425" y="1841500"/>
            <a:ext cx="2014538" cy="1601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2" name="Picture 9" descr="ramallah aprile 2002">
            <a:extLst>
              <a:ext uri="{FF2B5EF4-FFF2-40B4-BE49-F238E27FC236}">
                <a16:creationId xmlns:a16="http://schemas.microsoft.com/office/drawing/2014/main" id="{5EF72333-1313-935D-A9AA-BC5FF5BC8334}"/>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3" name="Picture 10" descr="home emolished in Hebron 09 09 03 - 3">
            <a:extLst>
              <a:ext uri="{FF2B5EF4-FFF2-40B4-BE49-F238E27FC236}">
                <a16:creationId xmlns:a16="http://schemas.microsoft.com/office/drawing/2014/main" id="{632DEB8D-F774-7993-645C-DC49089712A5}"/>
              </a:ext>
            </a:extLst>
          </p:cNvPr>
          <p:cNvPicPr>
            <a:picLocks noChangeAspect="1" noChangeArrowheads="1"/>
          </p:cNvPicPr>
          <p:nvPr/>
        </p:nvPicPr>
        <p:blipFill>
          <a:blip r:embed="rId10"/>
          <a:srcRect/>
          <a:stretch>
            <a:fillRect/>
          </a:stretch>
        </p:blipFill>
        <p:spPr bwMode="auto">
          <a:xfrm>
            <a:off x="3419475" y="4652963"/>
            <a:ext cx="3384550"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4" name="Picture 11" descr="home emolished in Hebron 09 09 03 - 2">
            <a:extLst>
              <a:ext uri="{FF2B5EF4-FFF2-40B4-BE49-F238E27FC236}">
                <a16:creationId xmlns:a16="http://schemas.microsoft.com/office/drawing/2014/main" id="{6150C748-682B-083E-68B4-10AB313DCF5F}"/>
              </a:ext>
            </a:extLst>
          </p:cNvPr>
          <p:cNvPicPr>
            <a:picLocks noChangeAspect="1" noChangeArrowheads="1"/>
          </p:cNvPicPr>
          <p:nvPr/>
        </p:nvPicPr>
        <p:blipFill>
          <a:blip r:embed="rId11"/>
          <a:srcRect/>
          <a:stretch>
            <a:fillRect/>
          </a:stretch>
        </p:blipFill>
        <p:spPr bwMode="auto">
          <a:xfrm>
            <a:off x="3492500" y="2349500"/>
            <a:ext cx="1198563"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3245" name="Picture 12" descr="home emolished in Hebron 09 09 03">
            <a:extLst>
              <a:ext uri="{FF2B5EF4-FFF2-40B4-BE49-F238E27FC236}">
                <a16:creationId xmlns:a16="http://schemas.microsoft.com/office/drawing/2014/main" id="{125968CF-83DE-C7C4-B0D9-C967951C449B}"/>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5454" name="Text Box 13">
            <a:extLst>
              <a:ext uri="{FF2B5EF4-FFF2-40B4-BE49-F238E27FC236}">
                <a16:creationId xmlns:a16="http://schemas.microsoft.com/office/drawing/2014/main" id="{3E69F6A2-E368-2E4C-A3EF-B8B4821085B2}"/>
              </a:ext>
            </a:extLst>
          </p:cNvPr>
          <p:cNvSpPr txBox="1">
            <a:spLocks noChangeArrowheads="1"/>
          </p:cNvSpPr>
          <p:nvPr/>
        </p:nvSpPr>
        <p:spPr bwMode="auto">
          <a:xfrm>
            <a:off x="3532188" y="3929063"/>
            <a:ext cx="2943225" cy="646112"/>
          </a:xfrm>
          <a:prstGeom prst="rect">
            <a:avLst/>
          </a:prstGeom>
          <a:solidFill>
            <a:srgbClr val="FFFF00"/>
          </a:solidFill>
          <a:ln w="9525">
            <a:solidFill>
              <a:schemeClr val="bg1">
                <a:lumMod val="50000"/>
              </a:schemeClr>
            </a:solidFill>
            <a:miter lim="800000"/>
            <a:headEnd/>
            <a:tailEnd/>
          </a:ln>
        </p:spPr>
        <p:txBody>
          <a:bodyPr>
            <a:spAutoFit/>
          </a:bodyPr>
          <a:lstStyle/>
          <a:p>
            <a:pPr eaLnBrk="1" fontAlgn="auto" hangingPunct="1">
              <a:spcBef>
                <a:spcPct val="50000"/>
              </a:spcBef>
              <a:spcAft>
                <a:spcPts val="0"/>
              </a:spcAft>
              <a:defRPr/>
            </a:pPr>
            <a:r>
              <a:rPr lang="en-US" b="1" dirty="0">
                <a:solidFill>
                  <a:schemeClr val="accent4">
                    <a:lumMod val="10000"/>
                  </a:schemeClr>
                </a:solidFill>
                <a:latin typeface="+mn-lt"/>
                <a:cs typeface="Arial" charset="0"/>
              </a:rPr>
              <a:t>The Israelis also destroy     big Palestinian buildings </a:t>
            </a:r>
            <a:endParaRPr lang="it-IT" b="1" dirty="0">
              <a:solidFill>
                <a:schemeClr val="accent4">
                  <a:lumMod val="10000"/>
                </a:schemeClr>
              </a:solidFill>
              <a:latin typeface="+mn-lt"/>
              <a:cs typeface="Arial" charset="0"/>
            </a:endParaRPr>
          </a:p>
        </p:txBody>
      </p:sp>
      <p:pic>
        <p:nvPicPr>
          <p:cNvPr id="223247" name="Picture 14" descr="demolition in Rafah 24 12 03 GZRR2">
            <a:extLst>
              <a:ext uri="{FF2B5EF4-FFF2-40B4-BE49-F238E27FC236}">
                <a16:creationId xmlns:a16="http://schemas.microsoft.com/office/drawing/2014/main" id="{426EFFE5-C843-6503-6D4F-D0EE533A44CC}"/>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D674A857-D041-0E38-EB6F-1F70DAA92E7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Picture 3" descr="Demolizione casa palestinese a Al Tur Gerus est">
            <a:extLst>
              <a:ext uri="{FF2B5EF4-FFF2-40B4-BE49-F238E27FC236}">
                <a16:creationId xmlns:a16="http://schemas.microsoft.com/office/drawing/2014/main" id="{3A8F5449-2AA4-46F8-0D0B-7A955865649F}"/>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2" descr="home">
            <a:extLst>
              <a:ext uri="{FF2B5EF4-FFF2-40B4-BE49-F238E27FC236}">
                <a16:creationId xmlns:a16="http://schemas.microsoft.com/office/drawing/2014/main" id="{826B103E-3D2A-6921-9630-03057781AC79}"/>
              </a:ext>
            </a:extLst>
          </p:cNvPr>
          <p:cNvPicPr>
            <a:picLocks noChangeAspect="1" noChangeArrowheads="1"/>
          </p:cNvPicPr>
          <p:nvPr/>
        </p:nvPicPr>
        <p:blipFill>
          <a:blip r:embed="rId3"/>
          <a:srcRect/>
          <a:stretch>
            <a:fillRect/>
          </a:stretch>
        </p:blipFill>
        <p:spPr bwMode="auto">
          <a:xfrm>
            <a:off x="250825" y="160338"/>
            <a:ext cx="6186488" cy="65246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4260" name="Picture 3">
            <a:extLst>
              <a:ext uri="{FF2B5EF4-FFF2-40B4-BE49-F238E27FC236}">
                <a16:creationId xmlns:a16="http://schemas.microsoft.com/office/drawing/2014/main" id="{F8039FBD-CA1C-5687-5A9E-B2F23700A206}"/>
              </a:ext>
            </a:extLst>
          </p:cNvPr>
          <p:cNvPicPr>
            <a:picLocks noChangeAspect="1" noChangeArrowheads="1"/>
          </p:cNvPicPr>
          <p:nvPr/>
        </p:nvPicPr>
        <p:blipFill>
          <a:blip r:embed="rId4"/>
          <a:srcRect/>
          <a:stretch>
            <a:fillRect/>
          </a:stretch>
        </p:blipFill>
        <p:spPr bwMode="auto">
          <a:xfrm>
            <a:off x="6637338" y="5010150"/>
            <a:ext cx="2263775" cy="1674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4261" name="Picture 4">
            <a:extLst>
              <a:ext uri="{FF2B5EF4-FFF2-40B4-BE49-F238E27FC236}">
                <a16:creationId xmlns:a16="http://schemas.microsoft.com/office/drawing/2014/main" id="{27436E57-2D0E-E60D-7B9F-6563469BAB90}"/>
              </a:ext>
            </a:extLst>
          </p:cNvPr>
          <p:cNvPicPr>
            <a:picLocks noChangeAspect="1" noChangeArrowheads="1"/>
          </p:cNvPicPr>
          <p:nvPr/>
        </p:nvPicPr>
        <p:blipFill>
          <a:blip r:embed="rId5"/>
          <a:srcRect/>
          <a:stretch>
            <a:fillRect/>
          </a:stretch>
        </p:blipFill>
        <p:spPr bwMode="auto">
          <a:xfrm>
            <a:off x="6637338" y="1985963"/>
            <a:ext cx="2254250" cy="28733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4262" name="Picture 5">
            <a:extLst>
              <a:ext uri="{FF2B5EF4-FFF2-40B4-BE49-F238E27FC236}">
                <a16:creationId xmlns:a16="http://schemas.microsoft.com/office/drawing/2014/main" id="{77E86350-C380-B3B1-2768-BCE8A4490BC6}"/>
              </a:ext>
            </a:extLst>
          </p:cNvPr>
          <p:cNvPicPr>
            <a:picLocks noChangeAspect="1" noChangeArrowheads="1"/>
          </p:cNvPicPr>
          <p:nvPr/>
        </p:nvPicPr>
        <p:blipFill>
          <a:blip r:embed="rId6"/>
          <a:srcRect/>
          <a:stretch>
            <a:fillRect/>
          </a:stretch>
        </p:blipFill>
        <p:spPr bwMode="auto">
          <a:xfrm>
            <a:off x="6637338" y="160338"/>
            <a:ext cx="2254250"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9174" name="Slide Number Placeholder 3">
            <a:extLst>
              <a:ext uri="{FF2B5EF4-FFF2-40B4-BE49-F238E27FC236}">
                <a16:creationId xmlns:a16="http://schemas.microsoft.com/office/drawing/2014/main" id="{4888F236-F550-F046-6A94-A53049082153}"/>
              </a:ext>
            </a:extLst>
          </p:cNvPr>
          <p:cNvSpPr>
            <a:spLocks noGrp="1"/>
          </p:cNvSpPr>
          <p:nvPr>
            <p:ph type="sldNum" sz="quarter" idx="12"/>
          </p:nvPr>
        </p:nvSpPr>
        <p:spPr>
          <a:xfrm>
            <a:off x="4330700" y="6381750"/>
            <a:ext cx="2133600" cy="30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3528ED-0887-479F-8B3F-CF39965FDB06}" type="slidenum">
              <a:rPr lang="it-IT" altLang="it-CH" sz="1400" b="1" smtClean="0">
                <a:solidFill>
                  <a:srgbClr val="161616"/>
                </a:solidFill>
              </a:rPr>
              <a:pPr>
                <a:spcBef>
                  <a:spcPct val="0"/>
                </a:spcBef>
                <a:buFontTx/>
                <a:buNone/>
              </a:pPr>
              <a:t>156</a:t>
            </a:fld>
            <a:endParaRPr lang="it-IT" altLang="it-CH" sz="1400" b="1">
              <a:solidFill>
                <a:srgbClr val="161616"/>
              </a:solidFill>
            </a:endParaRPr>
          </a:p>
        </p:txBody>
      </p:sp>
      <p:sp>
        <p:nvSpPr>
          <p:cNvPr id="7" name="Rettangolo 6">
            <a:extLst>
              <a:ext uri="{FF2B5EF4-FFF2-40B4-BE49-F238E27FC236}">
                <a16:creationId xmlns:a16="http://schemas.microsoft.com/office/drawing/2014/main" id="{6127DD49-DB67-D4BA-F3FE-CBC2DFD9FCB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asellaDiTesto 7">
            <a:extLst>
              <a:ext uri="{FF2B5EF4-FFF2-40B4-BE49-F238E27FC236}">
                <a16:creationId xmlns:a16="http://schemas.microsoft.com/office/drawing/2014/main" id="{D1EAE8AC-EE05-E2B4-A00F-AA29D594000C}"/>
              </a:ext>
            </a:extLst>
          </p:cNvPr>
          <p:cNvSpPr txBox="1"/>
          <p:nvPr/>
        </p:nvSpPr>
        <p:spPr>
          <a:xfrm>
            <a:off x="250825" y="6167438"/>
            <a:ext cx="6164263" cy="523875"/>
          </a:xfrm>
          <a:prstGeom prst="rect">
            <a:avLst/>
          </a:prstGeom>
          <a:solidFill>
            <a:schemeClr val="tx1"/>
          </a:solidFill>
        </p:spPr>
        <p:txBody>
          <a:bodyPr>
            <a:spAutoFit/>
          </a:bodyPr>
          <a:lstStyle/>
          <a:p>
            <a:pPr marL="60325">
              <a:defRPr/>
            </a:pPr>
            <a:r>
              <a:rPr lang="en-US" sz="1400" dirty="0">
                <a:solidFill>
                  <a:schemeClr val="accent4">
                    <a:lumMod val="10000"/>
                  </a:schemeClr>
                </a:solidFill>
              </a:rPr>
              <a:t>Rafah, refugee camp, January 10, 2002. The Israelis demo-                             </a:t>
            </a:r>
            <a:r>
              <a:rPr lang="en-US" sz="1400" dirty="0" err="1">
                <a:solidFill>
                  <a:schemeClr val="accent4">
                    <a:lumMod val="10000"/>
                  </a:schemeClr>
                </a:solidFill>
              </a:rPr>
              <a:t>lished</a:t>
            </a:r>
            <a:r>
              <a:rPr lang="en-US" sz="1400" dirty="0">
                <a:solidFill>
                  <a:schemeClr val="accent4">
                    <a:lumMod val="10000"/>
                  </a:schemeClr>
                </a:solidFill>
              </a:rPr>
              <a:t> more than 60 houses leaving 100 families homeless.</a:t>
            </a:r>
          </a:p>
        </p:txBody>
      </p:sp>
      <p:sp>
        <p:nvSpPr>
          <p:cNvPr id="9" name="CasellaDiTesto 8">
            <a:extLst>
              <a:ext uri="{FF2B5EF4-FFF2-40B4-BE49-F238E27FC236}">
                <a16:creationId xmlns:a16="http://schemas.microsoft.com/office/drawing/2014/main" id="{178D2FF4-FFB9-BD30-0AC3-50918DF6519A}"/>
              </a:ext>
            </a:extLst>
          </p:cNvPr>
          <p:cNvSpPr txBox="1"/>
          <p:nvPr/>
        </p:nvSpPr>
        <p:spPr>
          <a:xfrm>
            <a:off x="395288" y="5822950"/>
            <a:ext cx="5881687" cy="354013"/>
          </a:xfrm>
          <a:prstGeom prst="rect">
            <a:avLst/>
          </a:prstGeom>
          <a:solidFill>
            <a:srgbClr val="FFFF00"/>
          </a:solidFill>
          <a:ln w="12700">
            <a:solidFill>
              <a:schemeClr val="accent4">
                <a:lumMod val="10000"/>
              </a:schemeClr>
            </a:solidFill>
          </a:ln>
        </p:spPr>
        <p:txBody>
          <a:bodyPr>
            <a:spAutoFit/>
          </a:bodyPr>
          <a:lstStyle/>
          <a:p>
            <a:pPr algn="ctr">
              <a:defRPr/>
            </a:pPr>
            <a:r>
              <a:rPr lang="en-US" sz="1700" b="1" dirty="0">
                <a:solidFill>
                  <a:schemeClr val="accent4">
                    <a:lumMod val="10000"/>
                  </a:schemeClr>
                </a:solidFill>
              </a:rPr>
              <a:t>DEMOLITIONS: children are the first victims</a:t>
            </a:r>
          </a:p>
        </p:txBody>
      </p:sp>
      <p:sp>
        <p:nvSpPr>
          <p:cNvPr id="10" name="Segnaposto numero diapositiva 1">
            <a:extLst>
              <a:ext uri="{FF2B5EF4-FFF2-40B4-BE49-F238E27FC236}">
                <a16:creationId xmlns:a16="http://schemas.microsoft.com/office/drawing/2014/main" id="{715A5D42-8F88-1C65-FFDC-27243FC78061}"/>
              </a:ext>
            </a:extLst>
          </p:cNvPr>
          <p:cNvSpPr txBox="1">
            <a:spLocks/>
          </p:cNvSpPr>
          <p:nvPr/>
        </p:nvSpPr>
        <p:spPr bwMode="auto">
          <a:xfrm>
            <a:off x="4984750" y="6278563"/>
            <a:ext cx="946150" cy="423862"/>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23A569FA-4BC6-4A0B-BC95-DA3175384468}" type="slidenum">
              <a:rPr lang="fr-FR" altLang="en-US" sz="1400" b="1" smtClean="0">
                <a:solidFill>
                  <a:schemeClr val="accent4">
                    <a:lumMod val="10000"/>
                  </a:schemeClr>
                </a:solidFill>
              </a:rPr>
              <a:pPr>
                <a:spcBef>
                  <a:spcPct val="0"/>
                </a:spcBef>
                <a:buFontTx/>
                <a:buNone/>
                <a:defRPr/>
              </a:pPr>
              <a:t>156</a:t>
            </a:fld>
            <a:endParaRPr lang="fr-FR" altLang="en-US" sz="1400" b="1">
              <a:solidFill>
                <a:schemeClr val="accent4">
                  <a:lumMod val="10000"/>
                </a:schemeClr>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Slide Number Placeholder 3">
            <a:extLst>
              <a:ext uri="{FF2B5EF4-FFF2-40B4-BE49-F238E27FC236}">
                <a16:creationId xmlns:a16="http://schemas.microsoft.com/office/drawing/2014/main" id="{C8A07311-4449-D24D-0163-56A1A4F99DB0}"/>
              </a:ext>
            </a:extLst>
          </p:cNvPr>
          <p:cNvSpPr>
            <a:spLocks noGrp="1"/>
          </p:cNvSpPr>
          <p:nvPr>
            <p:ph type="sldNum" sz="quarter" idx="12"/>
          </p:nvPr>
        </p:nvSpPr>
        <p:spPr>
          <a:xfrm>
            <a:off x="6551613" y="2452688"/>
            <a:ext cx="5413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B10C53-D6A5-4E15-AB7F-949618026F7D}" type="slidenum">
              <a:rPr lang="it-IT" altLang="it-CH" sz="1400" b="1" smtClean="0">
                <a:solidFill>
                  <a:srgbClr val="FFFFFF"/>
                </a:solidFill>
              </a:rPr>
              <a:pPr>
                <a:spcBef>
                  <a:spcPct val="0"/>
                </a:spcBef>
                <a:buFontTx/>
                <a:buNone/>
              </a:pPr>
              <a:t>157</a:t>
            </a:fld>
            <a:endParaRPr lang="it-IT" altLang="it-CH" sz="1400" b="1">
              <a:solidFill>
                <a:srgbClr val="FFFFFF"/>
              </a:solidFill>
            </a:endParaRPr>
          </a:p>
        </p:txBody>
      </p:sp>
      <p:pic>
        <p:nvPicPr>
          <p:cNvPr id="225283" name="Picture 2" descr="Rafah tende senzatetto">
            <a:extLst>
              <a:ext uri="{FF2B5EF4-FFF2-40B4-BE49-F238E27FC236}">
                <a16:creationId xmlns:a16="http://schemas.microsoft.com/office/drawing/2014/main" id="{2D988AF4-9764-DF2E-8205-AE5AA72CD1C4}"/>
              </a:ext>
            </a:extLst>
          </p:cNvPr>
          <p:cNvPicPr>
            <a:picLocks noChangeAspect="1" noChangeArrowheads="1"/>
          </p:cNvPicPr>
          <p:nvPr/>
        </p:nvPicPr>
        <p:blipFill rotWithShape="1">
          <a:blip r:embed="rId3"/>
          <a:srcRect/>
          <a:stretch/>
        </p:blipFill>
        <p:spPr bwMode="auto">
          <a:xfrm>
            <a:off x="6084888" y="188913"/>
            <a:ext cx="305911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84" name="Picture 3" descr="senza tetto">
            <a:extLst>
              <a:ext uri="{FF2B5EF4-FFF2-40B4-BE49-F238E27FC236}">
                <a16:creationId xmlns:a16="http://schemas.microsoft.com/office/drawing/2014/main" id="{9C78CD67-A5CE-1018-C9DD-7AD81D512F6F}"/>
              </a:ext>
            </a:extLst>
          </p:cNvPr>
          <p:cNvPicPr>
            <a:picLocks noChangeAspect="1" noChangeArrowheads="1"/>
          </p:cNvPicPr>
          <p:nvPr/>
        </p:nvPicPr>
        <p:blipFill>
          <a:blip r:embed="rId4"/>
          <a:srcRect/>
          <a:stretch>
            <a:fillRect/>
          </a:stretch>
        </p:blipFill>
        <p:spPr bwMode="auto">
          <a:xfrm>
            <a:off x="0" y="2276475"/>
            <a:ext cx="1042988" cy="781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25285" name="Picture 4" descr="sept">
            <a:extLst>
              <a:ext uri="{FF2B5EF4-FFF2-40B4-BE49-F238E27FC236}">
                <a16:creationId xmlns:a16="http://schemas.microsoft.com/office/drawing/2014/main" id="{F73A65D3-C981-D6F9-87DC-C7A3FE877B00}"/>
              </a:ext>
            </a:extLst>
          </p:cNvPr>
          <p:cNvPicPr>
            <a:picLocks noChangeAspect="1" noChangeArrowheads="1"/>
          </p:cNvPicPr>
          <p:nvPr/>
        </p:nvPicPr>
        <p:blipFill>
          <a:blip r:embed="rId5"/>
          <a:srcRect/>
          <a:stretch>
            <a:fillRect/>
          </a:stretch>
        </p:blipFill>
        <p:spPr bwMode="auto">
          <a:xfrm>
            <a:off x="5148263" y="3141663"/>
            <a:ext cx="3995737" cy="3570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18150" name="Text Box 5">
            <a:extLst>
              <a:ext uri="{FF2B5EF4-FFF2-40B4-BE49-F238E27FC236}">
                <a16:creationId xmlns:a16="http://schemas.microsoft.com/office/drawing/2014/main" id="{5FF33DC2-0588-CEA3-C482-98FD9AF074CC}"/>
              </a:ext>
            </a:extLst>
          </p:cNvPr>
          <p:cNvSpPr txBox="1">
            <a:spLocks noChangeArrowheads="1"/>
          </p:cNvSpPr>
          <p:nvPr/>
        </p:nvSpPr>
        <p:spPr bwMode="auto">
          <a:xfrm>
            <a:off x="2627313" y="2420938"/>
            <a:ext cx="3529012" cy="4572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Homeless</a:t>
            </a:r>
            <a:r>
              <a:rPr lang="fr-CH" altLang="it-CH" sz="2400" b="1" dirty="0">
                <a:solidFill>
                  <a:schemeClr val="accent4">
                    <a:lumMod val="10000"/>
                  </a:schemeClr>
                </a:solidFill>
              </a:rPr>
              <a:t> </a:t>
            </a:r>
            <a:r>
              <a:rPr lang="fr-CH" altLang="it-CH" sz="2400" b="1" dirty="0" err="1">
                <a:solidFill>
                  <a:schemeClr val="accent4">
                    <a:lumMod val="10000"/>
                  </a:schemeClr>
                </a:solidFill>
              </a:rPr>
              <a:t>palestinians</a:t>
            </a:r>
            <a:endParaRPr lang="it-IT" altLang="it-CH" sz="2400" b="1" dirty="0">
              <a:solidFill>
                <a:schemeClr val="accent4">
                  <a:lumMod val="10000"/>
                </a:schemeClr>
              </a:solidFill>
            </a:endParaRPr>
          </a:p>
        </p:txBody>
      </p:sp>
      <p:pic>
        <p:nvPicPr>
          <p:cNvPr id="225287" name="Picture 6">
            <a:extLst>
              <a:ext uri="{FF2B5EF4-FFF2-40B4-BE49-F238E27FC236}">
                <a16:creationId xmlns:a16="http://schemas.microsoft.com/office/drawing/2014/main" id="{B9F9FAC6-7F71-5798-3358-98CF61A1D3E3}"/>
              </a:ext>
            </a:extLst>
          </p:cNvPr>
          <p:cNvPicPr>
            <a:picLocks noChangeAspect="1" noChangeArrowheads="1"/>
          </p:cNvPicPr>
          <p:nvPr/>
        </p:nvPicPr>
        <p:blipFill>
          <a:blip r:embed="rId6"/>
          <a:srcRect/>
          <a:stretch>
            <a:fillRect/>
          </a:stretch>
        </p:blipFill>
        <p:spPr bwMode="auto">
          <a:xfrm>
            <a:off x="2808288" y="188913"/>
            <a:ext cx="3168650"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89" name="Picture 8" descr="senzatetto 2">
            <a:extLst>
              <a:ext uri="{FF2B5EF4-FFF2-40B4-BE49-F238E27FC236}">
                <a16:creationId xmlns:a16="http://schemas.microsoft.com/office/drawing/2014/main" id="{B5B4E40A-F62D-8709-F59B-91EB6939EAFC}"/>
              </a:ext>
            </a:extLst>
          </p:cNvPr>
          <p:cNvPicPr>
            <a:picLocks noChangeAspect="1" noChangeArrowheads="1"/>
          </p:cNvPicPr>
          <p:nvPr/>
        </p:nvPicPr>
        <p:blipFill>
          <a:blip r:embed="rId7"/>
          <a:srcRect/>
          <a:stretch>
            <a:fillRect/>
          </a:stretch>
        </p:blipFill>
        <p:spPr bwMode="auto">
          <a:xfrm>
            <a:off x="0" y="3141663"/>
            <a:ext cx="4937125" cy="355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90" name="Picture 9" descr="senzatetto">
            <a:extLst>
              <a:ext uri="{FF2B5EF4-FFF2-40B4-BE49-F238E27FC236}">
                <a16:creationId xmlns:a16="http://schemas.microsoft.com/office/drawing/2014/main" id="{75AB2B25-813A-D16E-25C9-ACBF37A83F54}"/>
              </a:ext>
            </a:extLst>
          </p:cNvPr>
          <p:cNvPicPr>
            <a:picLocks noChangeAspect="1" noChangeArrowheads="1"/>
          </p:cNvPicPr>
          <p:nvPr/>
        </p:nvPicPr>
        <p:blipFill>
          <a:blip r:embed="rId8"/>
          <a:srcRect/>
          <a:stretch>
            <a:fillRect/>
          </a:stretch>
        </p:blipFill>
        <p:spPr bwMode="auto">
          <a:xfrm>
            <a:off x="0" y="188913"/>
            <a:ext cx="2700338" cy="20256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5291" name="Picture 10" descr="rifugiati e tende a Gaza">
            <a:extLst>
              <a:ext uri="{FF2B5EF4-FFF2-40B4-BE49-F238E27FC236}">
                <a16:creationId xmlns:a16="http://schemas.microsoft.com/office/drawing/2014/main" id="{E88249B7-A8AA-E7B6-25A5-A0E2F46DAF04}"/>
              </a:ext>
            </a:extLst>
          </p:cNvPr>
          <p:cNvPicPr>
            <a:picLocks noChangeAspect="1" noChangeArrowheads="1"/>
          </p:cNvPicPr>
          <p:nvPr/>
        </p:nvPicPr>
        <p:blipFill>
          <a:blip r:embed="rId9"/>
          <a:srcRect/>
          <a:stretch>
            <a:fillRect/>
          </a:stretch>
        </p:blipFill>
        <p:spPr bwMode="auto">
          <a:xfrm>
            <a:off x="7488238" y="2276475"/>
            <a:ext cx="1655762" cy="828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 name="Picture 7" descr="bandiera palestinese con asta ">
            <a:extLst>
              <a:ext uri="{FF2B5EF4-FFF2-40B4-BE49-F238E27FC236}">
                <a16:creationId xmlns:a16="http://schemas.microsoft.com/office/drawing/2014/main" id="{941632BB-D9E4-636F-E62C-D9F0AC4664AF}"/>
              </a:ext>
            </a:extLst>
          </p:cNvPr>
          <p:cNvPicPr>
            <a:picLocks noChangeAspect="1" noChangeArrowheads="1" noCrop="1"/>
          </p:cNvPicPr>
          <p:nvPr/>
        </p:nvPicPr>
        <p:blipFill>
          <a:blip r:embed="rId10"/>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887F069D-B266-DD7A-A7A9-A8EF10170E1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2" descr="senzatetto">
            <a:extLst>
              <a:ext uri="{FF2B5EF4-FFF2-40B4-BE49-F238E27FC236}">
                <a16:creationId xmlns:a16="http://schemas.microsoft.com/office/drawing/2014/main" id="{D750CBBC-3F86-FDA0-987B-F54E79844437}"/>
              </a:ext>
            </a:extLst>
          </p:cNvPr>
          <p:cNvPicPr>
            <a:picLocks noChangeAspect="1" noChangeArrowheads="1"/>
          </p:cNvPicPr>
          <p:nvPr/>
        </p:nvPicPr>
        <p:blipFill>
          <a:blip r:embed="rId3">
            <a:lum bright="-10000" contrast="10000"/>
          </a:blip>
          <a:srcRect/>
          <a:stretch>
            <a:fillRect/>
          </a:stretch>
        </p:blipFill>
        <p:spPr bwMode="auto">
          <a:xfrm>
            <a:off x="755650" y="404813"/>
            <a:ext cx="7632700" cy="5724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20196" name="Text Box 3">
            <a:extLst>
              <a:ext uri="{FF2B5EF4-FFF2-40B4-BE49-F238E27FC236}">
                <a16:creationId xmlns:a16="http://schemas.microsoft.com/office/drawing/2014/main" id="{B5C4A08A-B8A5-4F52-3BFF-06D81061A88D}"/>
              </a:ext>
            </a:extLst>
          </p:cNvPr>
          <p:cNvSpPr txBox="1">
            <a:spLocks noChangeArrowheads="1"/>
          </p:cNvSpPr>
          <p:nvPr/>
        </p:nvSpPr>
        <p:spPr bwMode="auto">
          <a:xfrm>
            <a:off x="2976563" y="6254750"/>
            <a:ext cx="3168650" cy="3968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They</a:t>
            </a:r>
            <a:r>
              <a:rPr lang="fr-CH" altLang="it-CH" sz="2000" b="1" dirty="0">
                <a:solidFill>
                  <a:schemeClr val="accent4">
                    <a:lumMod val="10000"/>
                  </a:schemeClr>
                </a:solidFill>
              </a:rPr>
              <a:t> </a:t>
            </a:r>
            <a:r>
              <a:rPr lang="fr-CH" altLang="it-CH" sz="2000" b="1" dirty="0" err="1">
                <a:solidFill>
                  <a:schemeClr val="accent4">
                    <a:lumMod val="10000"/>
                  </a:schemeClr>
                </a:solidFill>
              </a:rPr>
              <a:t>found</a:t>
            </a:r>
            <a:r>
              <a:rPr lang="fr-CH" altLang="it-CH" sz="2000" b="1" dirty="0">
                <a:solidFill>
                  <a:schemeClr val="accent4">
                    <a:lumMod val="10000"/>
                  </a:schemeClr>
                </a:solidFill>
              </a:rPr>
              <a:t> a new roof !</a:t>
            </a:r>
            <a:endParaRPr lang="it-IT" altLang="it-CH" sz="2000" b="1" dirty="0">
              <a:solidFill>
                <a:schemeClr val="accent4">
                  <a:lumMod val="10000"/>
                </a:schemeClr>
              </a:solidFill>
            </a:endParaRPr>
          </a:p>
        </p:txBody>
      </p:sp>
      <p:sp>
        <p:nvSpPr>
          <p:cNvPr id="5" name="Rettangolo 4">
            <a:extLst>
              <a:ext uri="{FF2B5EF4-FFF2-40B4-BE49-F238E27FC236}">
                <a16:creationId xmlns:a16="http://schemas.microsoft.com/office/drawing/2014/main" id="{BE5F12E3-3CA3-1C8E-4825-A0EAF8BC812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23269" name="Slide Number Placeholder 3">
            <a:extLst>
              <a:ext uri="{FF2B5EF4-FFF2-40B4-BE49-F238E27FC236}">
                <a16:creationId xmlns:a16="http://schemas.microsoft.com/office/drawing/2014/main" id="{B2868F56-0C3C-0EAD-0171-F6B885DB78FE}"/>
              </a:ext>
            </a:extLst>
          </p:cNvPr>
          <p:cNvSpPr>
            <a:spLocks noGrp="1"/>
          </p:cNvSpPr>
          <p:nvPr>
            <p:ph type="sldNum" sz="quarter" idx="12"/>
          </p:nvPr>
        </p:nvSpPr>
        <p:spPr>
          <a:xfrm>
            <a:off x="7092950" y="625475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17F192-37EB-49F0-977E-80975ED04AE5}" type="slidenum">
              <a:rPr lang="it-IT" altLang="it-CH" sz="1400" b="1" smtClean="0">
                <a:solidFill>
                  <a:srgbClr val="FFFFFF"/>
                </a:solidFill>
              </a:rPr>
              <a:pPr>
                <a:spcBef>
                  <a:spcPct val="0"/>
                </a:spcBef>
                <a:buFontTx/>
                <a:buNone/>
              </a:pPr>
              <a:t>158</a:t>
            </a:fld>
            <a:endParaRPr lang="it-IT" altLang="it-CH" sz="1400" b="1">
              <a:solidFill>
                <a:srgbClr val="FFFFFF"/>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1" name="Picture 2" descr="i palestinesi difendono le loro propriatà">
            <a:extLst>
              <a:ext uri="{FF2B5EF4-FFF2-40B4-BE49-F238E27FC236}">
                <a16:creationId xmlns:a16="http://schemas.microsoft.com/office/drawing/2014/main" id="{09653F8E-BEDF-7576-581D-E8150AE2DE61}"/>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25315" name="CasellaDiTesto 11">
            <a:extLst>
              <a:ext uri="{FF2B5EF4-FFF2-40B4-BE49-F238E27FC236}">
                <a16:creationId xmlns:a16="http://schemas.microsoft.com/office/drawing/2014/main" id="{6C5955D1-D9FE-408F-D3C6-C331EFE67A19}"/>
              </a:ext>
            </a:extLst>
          </p:cNvPr>
          <p:cNvSpPr txBox="1">
            <a:spLocks noChangeArrowheads="1"/>
          </p:cNvSpPr>
          <p:nvPr/>
        </p:nvSpPr>
        <p:spPr bwMode="auto">
          <a:xfrm>
            <a:off x="430213" y="3376613"/>
            <a:ext cx="4394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b="1">
                <a:solidFill>
                  <a:srgbClr val="FFFFFF"/>
                </a:solidFill>
              </a:rPr>
              <a:t>April 2014, the Israelis confiscated 100 acres of private land in the Palestinian village of al-Khader (Bethlehem) </a:t>
            </a:r>
            <a:endParaRPr lang="it-CH" altLang="it-CH" sz="1200" b="1">
              <a:solidFill>
                <a:srgbClr val="FFFFFF"/>
              </a:solidFill>
            </a:endParaRPr>
          </a:p>
        </p:txBody>
      </p:sp>
      <p:sp>
        <p:nvSpPr>
          <p:cNvPr id="525316" name="Slide Number Placeholder 3">
            <a:extLst>
              <a:ext uri="{FF2B5EF4-FFF2-40B4-BE49-F238E27FC236}">
                <a16:creationId xmlns:a16="http://schemas.microsoft.com/office/drawing/2014/main" id="{D08E6405-128E-8EE9-4C07-7A976FCD7AEF}"/>
              </a:ext>
            </a:extLst>
          </p:cNvPr>
          <p:cNvSpPr>
            <a:spLocks noGrp="1"/>
          </p:cNvSpPr>
          <p:nvPr>
            <p:ph type="sldNum" sz="quarter" idx="12"/>
          </p:nvPr>
        </p:nvSpPr>
        <p:spPr>
          <a:xfrm>
            <a:off x="8299450" y="3300413"/>
            <a:ext cx="504825" cy="461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FBA7F5-08A8-432C-AAB6-95A43FA6BA8A}" type="slidenum">
              <a:rPr lang="it-IT" altLang="it-CH" sz="1400" b="1" smtClean="0"/>
              <a:pPr>
                <a:spcBef>
                  <a:spcPct val="0"/>
                </a:spcBef>
                <a:buFontTx/>
                <a:buNone/>
              </a:pPr>
              <a:t>159</a:t>
            </a:fld>
            <a:endParaRPr lang="it-IT" altLang="it-CH" sz="1400" b="1"/>
          </a:p>
        </p:txBody>
      </p:sp>
      <p:sp>
        <p:nvSpPr>
          <p:cNvPr id="12" name="Rettangolo 11">
            <a:extLst>
              <a:ext uri="{FF2B5EF4-FFF2-40B4-BE49-F238E27FC236}">
                <a16:creationId xmlns:a16="http://schemas.microsoft.com/office/drawing/2014/main" id="{D6224642-5CA2-D6E3-9F68-678FDF765C8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6" descr="03_10_01_09_Gate_settlers_use_to_cut_through_Palestinian_neighborhoods">
            <a:extLst>
              <a:ext uri="{FF2B5EF4-FFF2-40B4-BE49-F238E27FC236}">
                <a16:creationId xmlns:a16="http://schemas.microsoft.com/office/drawing/2014/main" id="{D79F4DA1-9417-2BB9-6B5A-77E84AA1CBF8}"/>
              </a:ext>
            </a:extLst>
          </p:cNvPr>
          <p:cNvPicPr>
            <a:picLocks noChangeAspect="1" noChangeArrowheads="1"/>
          </p:cNvPicPr>
          <p:nvPr/>
        </p:nvPicPr>
        <p:blipFill>
          <a:blip r:embed="rId4"/>
          <a:srcRect/>
          <a:stretch>
            <a:fillRect/>
          </a:stretch>
        </p:blipFill>
        <p:spPr bwMode="auto">
          <a:xfrm>
            <a:off x="5292725" y="3914775"/>
            <a:ext cx="3708400"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0" descr="C:\Users\Enrico\Desktop\State properties, al Khader Betlehem no entry 10 apr 14 1000 dunum jpeg.jpg">
            <a:extLst>
              <a:ext uri="{FF2B5EF4-FFF2-40B4-BE49-F238E27FC236}">
                <a16:creationId xmlns:a16="http://schemas.microsoft.com/office/drawing/2014/main" id="{66BAD17A-847D-EC7E-EA23-7AEED7BD8A21}"/>
              </a:ext>
            </a:extLst>
          </p:cNvPr>
          <p:cNvPicPr>
            <a:picLocks noChangeAspect="1" noChangeArrowheads="1"/>
          </p:cNvPicPr>
          <p:nvPr/>
        </p:nvPicPr>
        <p:blipFill>
          <a:blip r:embed="rId5"/>
          <a:srcRect/>
          <a:stretch>
            <a:fillRect/>
          </a:stretch>
        </p:blipFill>
        <p:spPr bwMode="auto">
          <a:xfrm>
            <a:off x="192088" y="3908425"/>
            <a:ext cx="4970462"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C:\Users\Enrico\Desktop\Land 2 jpeg.jpg">
            <a:extLst>
              <a:ext uri="{FF2B5EF4-FFF2-40B4-BE49-F238E27FC236}">
                <a16:creationId xmlns:a16="http://schemas.microsoft.com/office/drawing/2014/main" id="{EC55E1AB-005B-6EC0-CDA1-AF9E8F79BD3C}"/>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914019DC-2184-A24A-7B22-66BC66B507B1}"/>
              </a:ext>
            </a:extLst>
          </p:cNvPr>
          <p:cNvSpPr txBox="1"/>
          <p:nvPr/>
        </p:nvSpPr>
        <p:spPr>
          <a:xfrm>
            <a:off x="252413" y="6167438"/>
            <a:ext cx="1282700" cy="461962"/>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1200" b="1" dirty="0">
                <a:solidFill>
                  <a:srgbClr val="DADADA">
                    <a:lumMod val="10000"/>
                  </a:srgbClr>
                </a:solidFill>
                <a:latin typeface="Arial" charset="0"/>
                <a:cs typeface="Arial" charset="0"/>
              </a:rPr>
              <a:t>State </a:t>
            </a:r>
            <a:r>
              <a:rPr lang="it-CH" sz="1200" b="1" dirty="0" err="1">
                <a:solidFill>
                  <a:srgbClr val="DADADA">
                    <a:lumMod val="10000"/>
                  </a:srgbClr>
                </a:solidFill>
                <a:latin typeface="Arial" charset="0"/>
                <a:cs typeface="Arial" charset="0"/>
              </a:rPr>
              <a:t>property</a:t>
            </a:r>
            <a:r>
              <a:rPr lang="it-CH" sz="1200" b="1" dirty="0">
                <a:solidFill>
                  <a:srgbClr val="DADADA">
                    <a:lumMod val="10000"/>
                  </a:srgbClr>
                </a:solidFill>
                <a:latin typeface="Arial" charset="0"/>
                <a:cs typeface="Arial" charset="0"/>
              </a:rPr>
              <a:t> No entry</a:t>
            </a:r>
          </a:p>
        </p:txBody>
      </p:sp>
      <p:cxnSp>
        <p:nvCxnSpPr>
          <p:cNvPr id="3" name="Connettore 2 2">
            <a:extLst>
              <a:ext uri="{FF2B5EF4-FFF2-40B4-BE49-F238E27FC236}">
                <a16:creationId xmlns:a16="http://schemas.microsoft.com/office/drawing/2014/main" id="{70296C60-95F2-1363-CF1B-4C1CE2BF3940}"/>
              </a:ext>
            </a:extLst>
          </p:cNvPr>
          <p:cNvCxnSpPr>
            <a:cxnSpLocks/>
          </p:cNvCxnSpPr>
          <p:nvPr/>
        </p:nvCxnSpPr>
        <p:spPr>
          <a:xfrm flipV="1">
            <a:off x="1568450" y="5589588"/>
            <a:ext cx="795338" cy="554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5707A83F-9DD2-87C2-22E1-B75E3A9A1BE4}"/>
              </a:ext>
            </a:extLst>
          </p:cNvPr>
          <p:cNvSpPr txBox="1"/>
          <p:nvPr/>
        </p:nvSpPr>
        <p:spPr>
          <a:xfrm>
            <a:off x="5364163" y="6167438"/>
            <a:ext cx="1462087" cy="523875"/>
          </a:xfrm>
          <a:prstGeom prst="rect">
            <a:avLst/>
          </a:prstGeom>
          <a:noFill/>
        </p:spPr>
        <p:txBody>
          <a:bodyPr>
            <a:spAutoFit/>
          </a:bodyPr>
          <a:lstStyle/>
          <a:p>
            <a:pPr>
              <a:defRPr/>
            </a:pPr>
            <a:r>
              <a:rPr lang="en-US" sz="1400" b="1" dirty="0">
                <a:solidFill>
                  <a:schemeClr val="accent4">
                    <a:lumMod val="10000"/>
                  </a:schemeClr>
                </a:solidFill>
              </a:rPr>
              <a:t>Confiscated land</a:t>
            </a:r>
          </a:p>
        </p:txBody>
      </p:sp>
      <p:sp>
        <p:nvSpPr>
          <p:cNvPr id="522243" name="Text Box 3">
            <a:extLst>
              <a:ext uri="{FF2B5EF4-FFF2-40B4-BE49-F238E27FC236}">
                <a16:creationId xmlns:a16="http://schemas.microsoft.com/office/drawing/2014/main" id="{3F6718D9-689C-A177-E708-0170CB646C8D}"/>
              </a:ext>
            </a:extLst>
          </p:cNvPr>
          <p:cNvSpPr txBox="1">
            <a:spLocks noChangeArrowheads="1"/>
          </p:cNvSpPr>
          <p:nvPr/>
        </p:nvSpPr>
        <p:spPr bwMode="auto">
          <a:xfrm>
            <a:off x="4851400" y="3127375"/>
            <a:ext cx="3392488" cy="6461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a:t>
            </a:r>
            <a:r>
              <a:rPr lang="fr-CH" altLang="it-CH" sz="1800" b="1" dirty="0" err="1">
                <a:solidFill>
                  <a:schemeClr val="accent4">
                    <a:lumMod val="10000"/>
                  </a:schemeClr>
                </a:solidFill>
              </a:rPr>
              <a:t>Israelis</a:t>
            </a:r>
            <a:r>
              <a:rPr lang="fr-CH" altLang="it-CH" sz="1800" b="1" dirty="0">
                <a:solidFill>
                  <a:schemeClr val="accent4">
                    <a:lumMod val="10000"/>
                  </a:schemeClr>
                </a:solidFill>
              </a:rPr>
              <a:t> </a:t>
            </a:r>
            <a:r>
              <a:rPr lang="fr-CH" altLang="it-CH" sz="1800" b="1" dirty="0" err="1">
                <a:solidFill>
                  <a:schemeClr val="accent4">
                    <a:lumMod val="10000"/>
                  </a:schemeClr>
                </a:solidFill>
              </a:rPr>
              <a:t>confiscate</a:t>
            </a:r>
            <a:r>
              <a:rPr lang="fr-CH" altLang="it-CH" sz="1800" b="1" dirty="0">
                <a:solidFill>
                  <a:schemeClr val="accent4">
                    <a:lumMod val="10000"/>
                  </a:schemeClr>
                </a:solidFill>
              </a:rPr>
              <a:t> </a:t>
            </a:r>
            <a:r>
              <a:rPr lang="fr-CH" altLang="it-CH" sz="1800" b="1" dirty="0" err="1">
                <a:solidFill>
                  <a:schemeClr val="accent4">
                    <a:lumMod val="10000"/>
                  </a:schemeClr>
                </a:solidFill>
              </a:rPr>
              <a:t>palestinian</a:t>
            </a:r>
            <a:r>
              <a:rPr lang="fr-CH" altLang="it-CH" sz="1800" b="1" dirty="0">
                <a:solidFill>
                  <a:schemeClr val="accent4">
                    <a:lumMod val="10000"/>
                  </a:schemeClr>
                </a:solidFill>
              </a:rPr>
              <a:t> land</a:t>
            </a:r>
            <a:endParaRPr lang="it-IT" altLang="it-CH" sz="1800" b="1" dirty="0">
              <a:solidFill>
                <a:schemeClr val="accent4">
                  <a:lumMod val="10000"/>
                </a:schemeClr>
              </a:solidFill>
            </a:endParaRPr>
          </a:p>
        </p:txBody>
      </p:sp>
      <p:sp>
        <p:nvSpPr>
          <p:cNvPr id="525325" name="CasellaDiTesto 4">
            <a:extLst>
              <a:ext uri="{FF2B5EF4-FFF2-40B4-BE49-F238E27FC236}">
                <a16:creationId xmlns:a16="http://schemas.microsoft.com/office/drawing/2014/main" id="{FA63F010-3DE6-0CEB-B091-F1BA2F533F42}"/>
              </a:ext>
            </a:extLst>
          </p:cNvPr>
          <p:cNvSpPr txBox="1">
            <a:spLocks noChangeArrowheads="1"/>
          </p:cNvSpPr>
          <p:nvPr/>
        </p:nvSpPr>
        <p:spPr bwMode="auto">
          <a:xfrm>
            <a:off x="7019925" y="39433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Surveillance camera</a:t>
            </a:r>
          </a:p>
        </p:txBody>
      </p:sp>
      <p:cxnSp>
        <p:nvCxnSpPr>
          <p:cNvPr id="7" name="Connettore 2 6">
            <a:extLst>
              <a:ext uri="{FF2B5EF4-FFF2-40B4-BE49-F238E27FC236}">
                <a16:creationId xmlns:a16="http://schemas.microsoft.com/office/drawing/2014/main" id="{24846D70-30E1-02B3-38E3-046DA137FC1B}"/>
              </a:ext>
            </a:extLst>
          </p:cNvPr>
          <p:cNvCxnSpPr>
            <a:cxnSpLocks/>
          </p:cNvCxnSpPr>
          <p:nvPr/>
        </p:nvCxnSpPr>
        <p:spPr>
          <a:xfrm flipH="1">
            <a:off x="6443663" y="4098925"/>
            <a:ext cx="576262" cy="68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5327" name="CasellaDiTesto 1">
            <a:extLst>
              <a:ext uri="{FF2B5EF4-FFF2-40B4-BE49-F238E27FC236}">
                <a16:creationId xmlns:a16="http://schemas.microsoft.com/office/drawing/2014/main" id="{6E5B701D-68EC-0503-CFE0-8AE384F0DFEE}"/>
              </a:ext>
            </a:extLst>
          </p:cNvPr>
          <p:cNvSpPr txBox="1">
            <a:spLocks noChangeArrowheads="1"/>
          </p:cNvSpPr>
          <p:nvPr/>
        </p:nvSpPr>
        <p:spPr bwMode="auto">
          <a:xfrm>
            <a:off x="4932363" y="1968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The land confiscation notice has arrived.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Number Placeholder 3">
            <a:extLst>
              <a:ext uri="{FF2B5EF4-FFF2-40B4-BE49-F238E27FC236}">
                <a16:creationId xmlns:a16="http://schemas.microsoft.com/office/drawing/2014/main" id="{39443416-C60D-B337-3C81-BE67B81C4D1D}"/>
              </a:ext>
            </a:extLst>
          </p:cNvPr>
          <p:cNvSpPr>
            <a:spLocks noGrp="1" noChangeArrowheads="1"/>
          </p:cNvSpPr>
          <p:nvPr>
            <p:ph type="sldNum" sz="quarter" idx="12"/>
          </p:nvPr>
        </p:nvSpPr>
        <p:spPr>
          <a:xfrm>
            <a:off x="6589713" y="61674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9001B9-D10B-40DE-879C-598185FAD6CD}" type="slidenum">
              <a:rPr lang="it-IT" altLang="it-CH" sz="1800" smtClean="0">
                <a:solidFill>
                  <a:srgbClr val="FFFFFF"/>
                </a:solidFill>
              </a:rPr>
              <a:pPr>
                <a:spcBef>
                  <a:spcPct val="0"/>
                </a:spcBef>
                <a:buFontTx/>
                <a:buNone/>
              </a:pPr>
              <a:t>16</a:t>
            </a:fld>
            <a:endParaRPr lang="it-IT" altLang="it-CH" sz="1800">
              <a:solidFill>
                <a:srgbClr val="FFFFFF"/>
              </a:solidFill>
            </a:endParaRPr>
          </a:p>
        </p:txBody>
      </p:sp>
      <p:pic>
        <p:nvPicPr>
          <p:cNvPr id="89091" name="Picture 2" descr="Impero babilonese buono">
            <a:extLst>
              <a:ext uri="{FF2B5EF4-FFF2-40B4-BE49-F238E27FC236}">
                <a16:creationId xmlns:a16="http://schemas.microsoft.com/office/drawing/2014/main" id="{78504B06-4E00-B5F6-BD66-DF307BEA23C4}"/>
              </a:ext>
            </a:extLst>
          </p:cNvPr>
          <p:cNvPicPr>
            <a:picLocks noGrp="1" noChangeAspect="1" noChangeArrowheads="1"/>
          </p:cNvPicPr>
          <p:nvPr>
            <p:ph sz="half" idx="4294967295"/>
          </p:nvPr>
        </p:nvPicPr>
        <p:blipFill>
          <a:blip r:embed="rId3">
            <a:lum contrast="10000"/>
          </a:blip>
          <a:srcRect/>
          <a:stretch>
            <a:fillRect/>
          </a:stretch>
        </p:blipFill>
        <p:spPr>
          <a:xfrm>
            <a:off x="214313" y="500063"/>
            <a:ext cx="4321175" cy="3259137"/>
          </a:xfrm>
          <a:ln w="19050">
            <a:solidFill>
              <a:schemeClr val="tx1"/>
            </a:solidFill>
          </a:ln>
          <a:effectLst>
            <a:outerShdw blurRad="292100" dist="139700" dir="2700000" algn="tl" rotWithShape="0">
              <a:srgbClr val="333333">
                <a:alpha val="65000"/>
              </a:srgbClr>
            </a:outerShdw>
          </a:effectLst>
        </p:spPr>
      </p:pic>
      <p:pic>
        <p:nvPicPr>
          <p:cNvPr id="89092" name="Picture 4" descr="ricostruzione di babilonia">
            <a:extLst>
              <a:ext uri="{FF2B5EF4-FFF2-40B4-BE49-F238E27FC236}">
                <a16:creationId xmlns:a16="http://schemas.microsoft.com/office/drawing/2014/main" id="{D01BCE25-EA70-0A61-5398-DED689CA2FB0}"/>
              </a:ext>
            </a:extLst>
          </p:cNvPr>
          <p:cNvPicPr>
            <a:picLocks noGrp="1" noChangeAspect="1" noChangeArrowheads="1"/>
          </p:cNvPicPr>
          <p:nvPr>
            <p:ph sz="half" idx="4294967295"/>
          </p:nvPr>
        </p:nvPicPr>
        <p:blipFill>
          <a:blip r:embed="rId4">
            <a:lum contrast="10000"/>
          </a:blip>
          <a:srcRect/>
          <a:stretch>
            <a:fillRect/>
          </a:stretch>
        </p:blipFill>
        <p:spPr>
          <a:xfrm>
            <a:off x="4643438" y="500063"/>
            <a:ext cx="4321175" cy="3241675"/>
          </a:xfrm>
          <a:ln w="19050">
            <a:solidFill>
              <a:schemeClr val="tx1"/>
            </a:solidFill>
          </a:ln>
          <a:effectLst>
            <a:outerShdw blurRad="292100" dist="139700" dir="2700000" algn="tl" rotWithShape="0">
              <a:srgbClr val="333333">
                <a:alpha val="65000"/>
              </a:srgbClr>
            </a:outerShdw>
          </a:effectLst>
        </p:spPr>
      </p:pic>
      <p:sp>
        <p:nvSpPr>
          <p:cNvPr id="233477" name="Rectangle 3">
            <a:extLst>
              <a:ext uri="{FF2B5EF4-FFF2-40B4-BE49-F238E27FC236}">
                <a16:creationId xmlns:a16="http://schemas.microsoft.com/office/drawing/2014/main" id="{E41C828A-B9B4-410F-DF77-BE848E7636A7}"/>
              </a:ext>
            </a:extLst>
          </p:cNvPr>
          <p:cNvSpPr>
            <a:spLocks noChangeArrowheads="1"/>
          </p:cNvSpPr>
          <p:nvPr/>
        </p:nvSpPr>
        <p:spPr bwMode="auto">
          <a:xfrm>
            <a:off x="344488" y="4921250"/>
            <a:ext cx="4994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it-CH" sz="1600"/>
              <a:t>The Babylonians, people of Mesopotamia and successors of the Assyrians (today’s Iraqis) - also conquered the  kingdom of Judea, destroyed the first</a:t>
            </a:r>
          </a:p>
          <a:p>
            <a:pPr algn="ctr">
              <a:spcBef>
                <a:spcPct val="0"/>
              </a:spcBef>
              <a:buFontTx/>
              <a:buNone/>
            </a:pPr>
            <a:r>
              <a:rPr lang="it-CH" altLang="it-CH" sz="1600"/>
              <a:t>temple and deported many Jews to Babylon. </a:t>
            </a:r>
          </a:p>
        </p:txBody>
      </p:sp>
      <p:sp>
        <p:nvSpPr>
          <p:cNvPr id="89094" name="Text Box 5">
            <a:extLst>
              <a:ext uri="{FF2B5EF4-FFF2-40B4-BE49-F238E27FC236}">
                <a16:creationId xmlns:a16="http://schemas.microsoft.com/office/drawing/2014/main" id="{F52C3007-B918-E4EF-385D-2FD8A5E4FF64}"/>
              </a:ext>
            </a:extLst>
          </p:cNvPr>
          <p:cNvSpPr txBox="1">
            <a:spLocks noChangeArrowheads="1"/>
          </p:cNvSpPr>
          <p:nvPr/>
        </p:nvSpPr>
        <p:spPr bwMode="auto">
          <a:xfrm>
            <a:off x="906463" y="3860800"/>
            <a:ext cx="252095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The </a:t>
            </a:r>
            <a:r>
              <a:rPr lang="fr-CH" altLang="it-CH" sz="1400" b="1" kern="0" dirty="0" err="1">
                <a:solidFill>
                  <a:srgbClr val="FFFFFF"/>
                </a:solidFill>
              </a:rPr>
              <a:t>Babylonian</a:t>
            </a:r>
            <a:r>
              <a:rPr lang="fr-CH" altLang="it-CH" sz="1400" b="1" kern="0" dirty="0">
                <a:solidFill>
                  <a:srgbClr val="FFFFFF"/>
                </a:solidFill>
              </a:rPr>
              <a:t> empire</a:t>
            </a:r>
            <a:endParaRPr lang="it-IT" altLang="it-CH" sz="1400" b="1" kern="0" dirty="0">
              <a:solidFill>
                <a:srgbClr val="FFFFFF"/>
              </a:solidFill>
            </a:endParaRPr>
          </a:p>
        </p:txBody>
      </p:sp>
      <p:sp>
        <p:nvSpPr>
          <p:cNvPr id="89095" name="Text Box 6">
            <a:extLst>
              <a:ext uri="{FF2B5EF4-FFF2-40B4-BE49-F238E27FC236}">
                <a16:creationId xmlns:a16="http://schemas.microsoft.com/office/drawing/2014/main" id="{EF0A832D-B67A-F3BE-68DE-C1380BD87063}"/>
              </a:ext>
            </a:extLst>
          </p:cNvPr>
          <p:cNvSpPr txBox="1">
            <a:spLocks noChangeArrowheads="1"/>
          </p:cNvSpPr>
          <p:nvPr/>
        </p:nvSpPr>
        <p:spPr bwMode="auto">
          <a:xfrm>
            <a:off x="4848225" y="3860800"/>
            <a:ext cx="2808288"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b="1" kern="0" dirty="0">
                <a:solidFill>
                  <a:srgbClr val="FFFFFF"/>
                </a:solidFill>
              </a:rPr>
              <a:t>A model of the city of Babylon</a:t>
            </a:r>
            <a:endParaRPr lang="it-IT" altLang="it-CH" sz="1400" b="1" kern="0" dirty="0">
              <a:solidFill>
                <a:srgbClr val="FFFFFF"/>
              </a:solidFill>
            </a:endParaRPr>
          </a:p>
        </p:txBody>
      </p:sp>
      <p:sp>
        <p:nvSpPr>
          <p:cNvPr id="89096" name="Oval 7">
            <a:extLst>
              <a:ext uri="{FF2B5EF4-FFF2-40B4-BE49-F238E27FC236}">
                <a16:creationId xmlns:a16="http://schemas.microsoft.com/office/drawing/2014/main" id="{2F39AE91-4B0F-1ADA-90F3-4C74402BEAD0}"/>
              </a:ext>
            </a:extLst>
          </p:cNvPr>
          <p:cNvSpPr>
            <a:spLocks noChangeArrowheads="1"/>
          </p:cNvSpPr>
          <p:nvPr/>
        </p:nvSpPr>
        <p:spPr bwMode="auto">
          <a:xfrm>
            <a:off x="900113" y="2133600"/>
            <a:ext cx="360362" cy="360363"/>
          </a:xfrm>
          <a:prstGeom prst="ellipse">
            <a:avLst/>
          </a:prstGeom>
          <a:no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it-CH" kern="0">
              <a:solidFill>
                <a:srgbClr val="FFFFFF"/>
              </a:solidFill>
            </a:endParaRPr>
          </a:p>
        </p:txBody>
      </p:sp>
      <p:pic>
        <p:nvPicPr>
          <p:cNvPr id="658441" name="Picture 8">
            <a:extLst>
              <a:ext uri="{FF2B5EF4-FFF2-40B4-BE49-F238E27FC236}">
                <a16:creationId xmlns:a16="http://schemas.microsoft.com/office/drawing/2014/main" id="{2C9B488E-B5B9-8342-5794-CA11C920E7F0}"/>
              </a:ext>
            </a:extLst>
          </p:cNvPr>
          <p:cNvPicPr>
            <a:picLocks noChangeAspect="1" noChangeArrowheads="1"/>
          </p:cNvPicPr>
          <p:nvPr/>
        </p:nvPicPr>
        <p:blipFill>
          <a:blip r:embed="rId5"/>
          <a:srcRect/>
          <a:stretch>
            <a:fillRect/>
          </a:stretch>
        </p:blipFill>
        <p:spPr bwMode="auto">
          <a:xfrm>
            <a:off x="5759450" y="4460875"/>
            <a:ext cx="1944688" cy="1458913"/>
          </a:xfrm>
          <a:prstGeom prst="rect">
            <a:avLst/>
          </a:prstGeom>
          <a:noFill/>
          <a:ln w="12700">
            <a:solidFill>
              <a:srgbClr val="161616"/>
            </a:solidFill>
            <a:miter lim="800000"/>
            <a:headEnd/>
            <a:tailEnd/>
          </a:ln>
          <a:effectLst>
            <a:outerShdw blurRad="292100" dist="139700" dir="2700000" algn="tl" rotWithShape="0">
              <a:srgbClr val="333333">
                <a:alpha val="64999"/>
              </a:srgbClr>
            </a:outerShdw>
          </a:effectLst>
        </p:spPr>
      </p:pic>
      <p:sp>
        <p:nvSpPr>
          <p:cNvPr id="89098" name="Text Box 9">
            <a:extLst>
              <a:ext uri="{FF2B5EF4-FFF2-40B4-BE49-F238E27FC236}">
                <a16:creationId xmlns:a16="http://schemas.microsoft.com/office/drawing/2014/main" id="{5413DC76-0944-B688-09F6-E94B1C7FBBE9}"/>
              </a:ext>
            </a:extLst>
          </p:cNvPr>
          <p:cNvSpPr txBox="1">
            <a:spLocks noChangeArrowheads="1"/>
          </p:cNvSpPr>
          <p:nvPr/>
        </p:nvSpPr>
        <p:spPr bwMode="auto">
          <a:xfrm>
            <a:off x="5724525" y="6021388"/>
            <a:ext cx="1944688"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dirty="0">
                <a:solidFill>
                  <a:srgbClr val="FFFFFF"/>
                </a:solidFill>
              </a:rPr>
              <a:t>The </a:t>
            </a:r>
            <a:r>
              <a:rPr lang="fr-CH" altLang="it-CH" sz="1000" b="1" kern="0" dirty="0" err="1">
                <a:solidFill>
                  <a:srgbClr val="FFFFFF"/>
                </a:solidFill>
              </a:rPr>
              <a:t>deportation</a:t>
            </a:r>
            <a:r>
              <a:rPr lang="fr-CH" altLang="it-CH" sz="1000" b="1" kern="0" dirty="0">
                <a:solidFill>
                  <a:srgbClr val="FFFFFF"/>
                </a:solidFill>
              </a:rPr>
              <a:t> of the Jews</a:t>
            </a:r>
            <a:endParaRPr lang="it-IT" altLang="it-CH" sz="1000" b="1" kern="0" dirty="0">
              <a:solidFill>
                <a:srgbClr val="FFFFFF"/>
              </a:solidFill>
            </a:endParaRPr>
          </a:p>
        </p:txBody>
      </p:sp>
      <p:pic>
        <p:nvPicPr>
          <p:cNvPr id="658443" name="Picture 10" descr="irak sumeri babilonia">
            <a:extLst>
              <a:ext uri="{FF2B5EF4-FFF2-40B4-BE49-F238E27FC236}">
                <a16:creationId xmlns:a16="http://schemas.microsoft.com/office/drawing/2014/main" id="{D4EEDF1D-7682-11F7-144E-3B3EC682000E}"/>
              </a:ext>
            </a:extLst>
          </p:cNvPr>
          <p:cNvPicPr>
            <a:picLocks noChangeAspect="1" noChangeArrowheads="1"/>
          </p:cNvPicPr>
          <p:nvPr/>
        </p:nvPicPr>
        <p:blipFill>
          <a:blip r:embed="rId6"/>
          <a:srcRect/>
          <a:stretch>
            <a:fillRect/>
          </a:stretch>
        </p:blipFill>
        <p:spPr bwMode="auto">
          <a:xfrm>
            <a:off x="7940675" y="3965575"/>
            <a:ext cx="858838" cy="1954213"/>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sp>
        <p:nvSpPr>
          <p:cNvPr id="233484" name="CasellaDiTesto 1">
            <a:extLst>
              <a:ext uri="{FF2B5EF4-FFF2-40B4-BE49-F238E27FC236}">
                <a16:creationId xmlns:a16="http://schemas.microsoft.com/office/drawing/2014/main" id="{D4AE933E-9634-7C73-FBE4-46A1F9EEFF50}"/>
              </a:ext>
            </a:extLst>
          </p:cNvPr>
          <p:cNvSpPr txBox="1">
            <a:spLocks noChangeArrowheads="1"/>
          </p:cNvSpPr>
          <p:nvPr/>
        </p:nvSpPr>
        <p:spPr bwMode="auto">
          <a:xfrm>
            <a:off x="3249613" y="6529388"/>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http://en.wikipedia.org/wiki/Babylon_Empire</a:t>
            </a:r>
          </a:p>
        </p:txBody>
      </p:sp>
      <p:sp>
        <p:nvSpPr>
          <p:cNvPr id="13" name="Rettangolo 12">
            <a:extLst>
              <a:ext uri="{FF2B5EF4-FFF2-40B4-BE49-F238E27FC236}">
                <a16:creationId xmlns:a16="http://schemas.microsoft.com/office/drawing/2014/main" id="{9EE3F6D8-725F-B87D-921A-FB5CE6C47D2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069D085-F17A-ABAB-2842-8BDCC35A7B0E}"/>
              </a:ext>
            </a:extLst>
          </p:cNvPr>
          <p:cNvSpPr txBox="1"/>
          <p:nvPr/>
        </p:nvSpPr>
        <p:spPr>
          <a:xfrm>
            <a:off x="900113" y="4460875"/>
            <a:ext cx="3937000"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 </a:t>
            </a:r>
            <a:r>
              <a:rPr lang="en-US" sz="2000" dirty="0"/>
              <a:t>597 B.C.E   -  The Babylonians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Slide Number Placeholder 3">
            <a:extLst>
              <a:ext uri="{FF2B5EF4-FFF2-40B4-BE49-F238E27FC236}">
                <a16:creationId xmlns:a16="http://schemas.microsoft.com/office/drawing/2014/main" id="{CE391D4D-05DD-5C23-7726-D467CB6B0331}"/>
              </a:ext>
            </a:extLst>
          </p:cNvPr>
          <p:cNvSpPr>
            <a:spLocks noGrp="1"/>
          </p:cNvSpPr>
          <p:nvPr>
            <p:ph type="sldNum" sz="quarter" idx="12"/>
          </p:nvPr>
        </p:nvSpPr>
        <p:spPr>
          <a:xfrm>
            <a:off x="5299075" y="4233863"/>
            <a:ext cx="641350" cy="390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EE6D7B-AD2C-403C-BF9C-04796D31A20F}" type="slidenum">
              <a:rPr lang="it-IT" altLang="it-CH" sz="1400" b="1" smtClean="0">
                <a:solidFill>
                  <a:srgbClr val="FFFFFF"/>
                </a:solidFill>
              </a:rPr>
              <a:pPr>
                <a:spcBef>
                  <a:spcPct val="0"/>
                </a:spcBef>
                <a:buFontTx/>
                <a:buNone/>
              </a:pPr>
              <a:t>160</a:t>
            </a:fld>
            <a:endParaRPr lang="it-IT" altLang="it-CH" sz="1400" b="1">
              <a:solidFill>
                <a:srgbClr val="FFFFFF"/>
              </a:solidFill>
            </a:endParaRPr>
          </a:p>
        </p:txBody>
      </p:sp>
      <p:pic>
        <p:nvPicPr>
          <p:cNvPr id="228355" name="Picture 2" descr="champ detruit">
            <a:extLst>
              <a:ext uri="{FF2B5EF4-FFF2-40B4-BE49-F238E27FC236}">
                <a16:creationId xmlns:a16="http://schemas.microsoft.com/office/drawing/2014/main" id="{B541BEC9-A8D5-EE67-D7BB-8789F46CEEBE}"/>
              </a:ext>
            </a:extLst>
          </p:cNvPr>
          <p:cNvPicPr>
            <a:picLocks noChangeAspect="1" noChangeArrowheads="1"/>
          </p:cNvPicPr>
          <p:nvPr/>
        </p:nvPicPr>
        <p:blipFill>
          <a:blip r:embed="rId3"/>
          <a:srcRect/>
          <a:stretch>
            <a:fillRect/>
          </a:stretch>
        </p:blipFill>
        <p:spPr bwMode="auto">
          <a:xfrm>
            <a:off x="179388" y="188913"/>
            <a:ext cx="4284662"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7" name="Picture 5" descr="uliveto distrutto a Falamiya cisg">
            <a:extLst>
              <a:ext uri="{FF2B5EF4-FFF2-40B4-BE49-F238E27FC236}">
                <a16:creationId xmlns:a16="http://schemas.microsoft.com/office/drawing/2014/main" id="{5F445538-8A4A-97FC-B090-7C2FA7AB6851}"/>
              </a:ext>
            </a:extLst>
          </p:cNvPr>
          <p:cNvPicPr>
            <a:picLocks noChangeAspect="1" noChangeArrowheads="1"/>
          </p:cNvPicPr>
          <p:nvPr/>
        </p:nvPicPr>
        <p:blipFill rotWithShape="1">
          <a:blip r:embed="rId4"/>
          <a:srcRect t="1621"/>
          <a:stretch/>
        </p:blipFill>
        <p:spPr bwMode="auto">
          <a:xfrm>
            <a:off x="6257925" y="3048000"/>
            <a:ext cx="2706688" cy="3633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59" name="Picture 7">
            <a:extLst>
              <a:ext uri="{FF2B5EF4-FFF2-40B4-BE49-F238E27FC236}">
                <a16:creationId xmlns:a16="http://schemas.microsoft.com/office/drawing/2014/main" id="{9869B167-4FDE-AA16-4A0D-B5ABE02B86F2}"/>
              </a:ext>
            </a:extLst>
          </p:cNvPr>
          <p:cNvPicPr>
            <a:picLocks noChangeAspect="1" noChangeArrowheads="1"/>
          </p:cNvPicPr>
          <p:nvPr/>
        </p:nvPicPr>
        <p:blipFill>
          <a:blip r:embed="rId5"/>
          <a:srcRect/>
          <a:stretch>
            <a:fillRect/>
          </a:stretch>
        </p:blipFill>
        <p:spPr bwMode="auto">
          <a:xfrm>
            <a:off x="179388" y="3060700"/>
            <a:ext cx="2376487" cy="16494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8360" name="Picture 8" descr="Zatara distruzione uliveto">
            <a:extLst>
              <a:ext uri="{FF2B5EF4-FFF2-40B4-BE49-F238E27FC236}">
                <a16:creationId xmlns:a16="http://schemas.microsoft.com/office/drawing/2014/main" id="{C0CD2F99-4BD1-B8AA-BFA6-156129C77384}"/>
              </a:ext>
            </a:extLst>
          </p:cNvPr>
          <p:cNvPicPr>
            <a:picLocks noChangeAspect="1" noChangeArrowheads="1"/>
          </p:cNvPicPr>
          <p:nvPr/>
        </p:nvPicPr>
        <p:blipFill>
          <a:blip r:embed="rId6"/>
          <a:srcRect/>
          <a:stretch>
            <a:fillRect/>
          </a:stretch>
        </p:blipFill>
        <p:spPr bwMode="auto">
          <a:xfrm>
            <a:off x="4572000" y="188913"/>
            <a:ext cx="4392613"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7" name="Rectangle 10">
            <a:extLst>
              <a:ext uri="{FF2B5EF4-FFF2-40B4-BE49-F238E27FC236}">
                <a16:creationId xmlns:a16="http://schemas.microsoft.com/office/drawing/2014/main" id="{996943D3-486D-7AD9-5E32-329DBD25EC3C}"/>
              </a:ext>
            </a:extLst>
          </p:cNvPr>
          <p:cNvSpPr>
            <a:spLocks noChangeArrowheads="1"/>
          </p:cNvSpPr>
          <p:nvPr/>
        </p:nvSpPr>
        <p:spPr bwMode="auto">
          <a:xfrm>
            <a:off x="6345238" y="3048000"/>
            <a:ext cx="2589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Israel strangles the Palestinian economy</a:t>
            </a:r>
            <a:endParaRPr lang="it-IT" altLang="it-CH" sz="1800" b="1">
              <a:solidFill>
                <a:srgbClr val="000000"/>
              </a:solidFill>
            </a:endParaRPr>
          </a:p>
        </p:txBody>
      </p:sp>
      <p:pic>
        <p:nvPicPr>
          <p:cNvPr id="228362" name="Picture 11" descr="C:\Users\Enrico\Enrico\Documenti\AA Enrico nuovo\Palestina\A Foto\Distruzioni\distruzione uliveto JPEG .JPG">
            <a:extLst>
              <a:ext uri="{FF2B5EF4-FFF2-40B4-BE49-F238E27FC236}">
                <a16:creationId xmlns:a16="http://schemas.microsoft.com/office/drawing/2014/main" id="{D8F362B0-62B6-B161-30CF-5CDD43C38C1D}"/>
              </a:ext>
            </a:extLst>
          </p:cNvPr>
          <p:cNvPicPr>
            <a:picLocks noChangeAspect="1" noChangeArrowheads="1"/>
          </p:cNvPicPr>
          <p:nvPr/>
        </p:nvPicPr>
        <p:blipFill>
          <a:blip r:embed="rId7"/>
          <a:srcRect/>
          <a:stretch>
            <a:fillRect/>
          </a:stretch>
        </p:blipFill>
        <p:spPr bwMode="auto">
          <a:xfrm>
            <a:off x="3238500" y="4886325"/>
            <a:ext cx="2851150" cy="1795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9" name="Text Box 6">
            <a:extLst>
              <a:ext uri="{FF2B5EF4-FFF2-40B4-BE49-F238E27FC236}">
                <a16:creationId xmlns:a16="http://schemas.microsoft.com/office/drawing/2014/main" id="{CD051D7D-20FF-D67F-CC9B-94F5923F1C4E}"/>
              </a:ext>
            </a:extLst>
          </p:cNvPr>
          <p:cNvSpPr txBox="1">
            <a:spLocks noChangeArrowheads="1"/>
          </p:cNvSpPr>
          <p:nvPr/>
        </p:nvSpPr>
        <p:spPr bwMode="auto">
          <a:xfrm>
            <a:off x="2735263" y="4149725"/>
            <a:ext cx="26654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The Israelis destroyed about 120’000 palestinian olive trees</a:t>
            </a:r>
            <a:endParaRPr lang="it-IT" altLang="it-CH" sz="1400">
              <a:solidFill>
                <a:srgbClr val="FFFFFF"/>
              </a:solidFill>
            </a:endParaRPr>
          </a:p>
        </p:txBody>
      </p:sp>
      <p:sp>
        <p:nvSpPr>
          <p:cNvPr id="12" name="Rettangolo 11">
            <a:extLst>
              <a:ext uri="{FF2B5EF4-FFF2-40B4-BE49-F238E27FC236}">
                <a16:creationId xmlns:a16="http://schemas.microsoft.com/office/drawing/2014/main" id="{DCB19B80-F99E-3D18-5155-4345161D112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703402D-2836-245F-19FD-DF4729EE5D88}"/>
              </a:ext>
            </a:extLst>
          </p:cNvPr>
          <p:cNvSpPr txBox="1"/>
          <p:nvPr/>
        </p:nvSpPr>
        <p:spPr>
          <a:xfrm>
            <a:off x="2924175" y="3241675"/>
            <a:ext cx="2794000" cy="769938"/>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The destruction of the olive trees</a:t>
            </a:r>
          </a:p>
        </p:txBody>
      </p:sp>
      <p:pic>
        <p:nvPicPr>
          <p:cNvPr id="13" name="Picture 2" descr="C:\Dokumente und Einstellungen\Enrico\Eigene Dateien\Enrico\Documenti\AA Enrico nuovo\Palestina\A Foto\Distruzioni\Uliveto incendiato.bmp">
            <a:extLst>
              <a:ext uri="{FF2B5EF4-FFF2-40B4-BE49-F238E27FC236}">
                <a16:creationId xmlns:a16="http://schemas.microsoft.com/office/drawing/2014/main" id="{729DA9F5-2A9B-7654-4E71-5AE85A769528}"/>
              </a:ext>
            </a:extLst>
          </p:cNvPr>
          <p:cNvPicPr>
            <a:picLocks noChangeAspect="1" noChangeArrowheads="1"/>
          </p:cNvPicPr>
          <p:nvPr/>
        </p:nvPicPr>
        <p:blipFill>
          <a:blip r:embed="rId8"/>
          <a:srcRect/>
          <a:stretch>
            <a:fillRect/>
          </a:stretch>
        </p:blipFill>
        <p:spPr bwMode="auto">
          <a:xfrm>
            <a:off x="179388" y="4886325"/>
            <a:ext cx="2879725" cy="17954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Slide Number Placeholder 1">
            <a:extLst>
              <a:ext uri="{FF2B5EF4-FFF2-40B4-BE49-F238E27FC236}">
                <a16:creationId xmlns:a16="http://schemas.microsoft.com/office/drawing/2014/main" id="{0C293154-BE0E-CE88-069F-F69BF394D8DE}"/>
              </a:ext>
            </a:extLst>
          </p:cNvPr>
          <p:cNvSpPr>
            <a:spLocks noGrp="1"/>
          </p:cNvSpPr>
          <p:nvPr>
            <p:ph type="sldNum" sz="quarter" idx="12"/>
          </p:nvPr>
        </p:nvSpPr>
        <p:spPr>
          <a:xfrm>
            <a:off x="8147050" y="5989638"/>
            <a:ext cx="649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283DF78-FE46-4156-8C78-32BECDA10BF2}" type="slidenum">
              <a:rPr lang="it-IT" altLang="it-CH" sz="1400" b="1" smtClean="0">
                <a:solidFill>
                  <a:srgbClr val="FFFFFF"/>
                </a:solidFill>
              </a:rPr>
              <a:pPr>
                <a:spcBef>
                  <a:spcPct val="0"/>
                </a:spcBef>
                <a:buFontTx/>
                <a:buNone/>
              </a:pPr>
              <a:t>161</a:t>
            </a:fld>
            <a:endParaRPr lang="it-IT" altLang="it-CH" sz="1400" b="1">
              <a:solidFill>
                <a:srgbClr val="FFFFFF"/>
              </a:solidFill>
            </a:endParaRPr>
          </a:p>
        </p:txBody>
      </p:sp>
      <p:pic>
        <p:nvPicPr>
          <p:cNvPr id="229380" name="Picture 6" descr="Un bulldozer de l’armée israélienne détruit les plantations et le système d’irrigation palestinien © Shabtai Gold/IRIN">
            <a:extLst>
              <a:ext uri="{FF2B5EF4-FFF2-40B4-BE49-F238E27FC236}">
                <a16:creationId xmlns:a16="http://schemas.microsoft.com/office/drawing/2014/main" id="{579E1341-CC7D-DE04-E20E-F37BBEFD564D}"/>
              </a:ext>
            </a:extLst>
          </p:cNvPr>
          <p:cNvPicPr>
            <a:picLocks noChangeAspect="1" noChangeArrowheads="1"/>
          </p:cNvPicPr>
          <p:nvPr/>
        </p:nvPicPr>
        <p:blipFill>
          <a:blip r:embed="rId3"/>
          <a:srcRect/>
          <a:stretch>
            <a:fillRect/>
          </a:stretch>
        </p:blipFill>
        <p:spPr bwMode="auto">
          <a:xfrm>
            <a:off x="468313" y="565150"/>
            <a:ext cx="8207375" cy="44354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29412" name="TextBox 4">
            <a:extLst>
              <a:ext uri="{FF2B5EF4-FFF2-40B4-BE49-F238E27FC236}">
                <a16:creationId xmlns:a16="http://schemas.microsoft.com/office/drawing/2014/main" id="{E11EDDBB-8621-7835-D73B-960D7550B1B2}"/>
              </a:ext>
            </a:extLst>
          </p:cNvPr>
          <p:cNvSpPr txBox="1">
            <a:spLocks noChangeArrowheads="1"/>
          </p:cNvSpPr>
          <p:nvPr/>
        </p:nvSpPr>
        <p:spPr bwMode="auto">
          <a:xfrm>
            <a:off x="468313" y="5300663"/>
            <a:ext cx="8207375" cy="3397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600" b="1">
                <a:solidFill>
                  <a:srgbClr val="000000"/>
                </a:solidFill>
              </a:rPr>
              <a:t>The Israelis destroy the livelihood of the Palestinians</a:t>
            </a:r>
            <a:endParaRPr lang="it-CH" altLang="it-CH" sz="1800" b="1">
              <a:solidFill>
                <a:srgbClr val="FFFFFF"/>
              </a:solidFill>
            </a:endParaRPr>
          </a:p>
        </p:txBody>
      </p:sp>
      <p:sp>
        <p:nvSpPr>
          <p:cNvPr id="529413" name="TextBox 5">
            <a:extLst>
              <a:ext uri="{FF2B5EF4-FFF2-40B4-BE49-F238E27FC236}">
                <a16:creationId xmlns:a16="http://schemas.microsoft.com/office/drawing/2014/main" id="{05A61336-49F1-BC9F-C0E1-E2B5C151B936}"/>
              </a:ext>
            </a:extLst>
          </p:cNvPr>
          <p:cNvSpPr txBox="1">
            <a:spLocks noChangeArrowheads="1"/>
          </p:cNvSpPr>
          <p:nvPr/>
        </p:nvSpPr>
        <p:spPr bwMode="auto">
          <a:xfrm>
            <a:off x="390525" y="5876925"/>
            <a:ext cx="79073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600">
                <a:solidFill>
                  <a:srgbClr val="FFFFFF"/>
                </a:solidFill>
              </a:rPr>
              <a:t>Amnesty International charges: the destruction by the Israelis of agricultural land and the irrigation system in the village of Al-Farisya - Jordan Valley - 10 March 2008</a:t>
            </a:r>
            <a:endParaRPr lang="it-IT" altLang="it-CH" sz="1600">
              <a:solidFill>
                <a:srgbClr val="FFFFFF"/>
              </a:solidFill>
            </a:endParaRPr>
          </a:p>
        </p:txBody>
      </p:sp>
      <p:sp>
        <p:nvSpPr>
          <p:cNvPr id="6" name="Rettangolo 5">
            <a:extLst>
              <a:ext uri="{FF2B5EF4-FFF2-40B4-BE49-F238E27FC236}">
                <a16:creationId xmlns:a16="http://schemas.microsoft.com/office/drawing/2014/main" id="{29C7BD38-9DC7-3B2B-BD6D-2B866C6B828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Slide Number Placeholder 3">
            <a:extLst>
              <a:ext uri="{FF2B5EF4-FFF2-40B4-BE49-F238E27FC236}">
                <a16:creationId xmlns:a16="http://schemas.microsoft.com/office/drawing/2014/main" id="{552F379B-85B0-9E36-6EA4-4DFB53169A92}"/>
              </a:ext>
            </a:extLst>
          </p:cNvPr>
          <p:cNvSpPr>
            <a:spLocks noGrp="1"/>
          </p:cNvSpPr>
          <p:nvPr>
            <p:ph type="sldNum" sz="quarter" idx="12"/>
          </p:nvPr>
        </p:nvSpPr>
        <p:spPr>
          <a:xfrm>
            <a:off x="5241925" y="4068763"/>
            <a:ext cx="7477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87D06B-8675-4F89-848C-E700C80D315A}" type="slidenum">
              <a:rPr lang="it-IT" altLang="it-CH" sz="1400" b="1" smtClean="0">
                <a:solidFill>
                  <a:srgbClr val="FFFFFF"/>
                </a:solidFill>
              </a:rPr>
              <a:pPr>
                <a:spcBef>
                  <a:spcPct val="0"/>
                </a:spcBef>
                <a:buFontTx/>
                <a:buNone/>
              </a:pPr>
              <a:t>162</a:t>
            </a:fld>
            <a:endParaRPr lang="it-IT" altLang="it-CH" sz="1400" b="1">
              <a:solidFill>
                <a:srgbClr val="FFFFFF"/>
              </a:solidFill>
            </a:endParaRPr>
          </a:p>
        </p:txBody>
      </p:sp>
      <p:pic>
        <p:nvPicPr>
          <p:cNvPr id="230403" name="Picture 2" descr="Gaza negozi distrutti">
            <a:extLst>
              <a:ext uri="{FF2B5EF4-FFF2-40B4-BE49-F238E27FC236}">
                <a16:creationId xmlns:a16="http://schemas.microsoft.com/office/drawing/2014/main" id="{296EF2B8-6903-5398-73FD-56D97AAE85DD}"/>
              </a:ext>
            </a:extLst>
          </p:cNvPr>
          <p:cNvPicPr>
            <a:picLocks noChangeAspect="1" noChangeArrowheads="1"/>
          </p:cNvPicPr>
          <p:nvPr/>
        </p:nvPicPr>
        <p:blipFill>
          <a:blip r:embed="rId3"/>
          <a:srcRect/>
          <a:stretch>
            <a:fillRect/>
          </a:stretch>
        </p:blipFill>
        <p:spPr bwMode="auto">
          <a:xfrm>
            <a:off x="179388" y="188913"/>
            <a:ext cx="428466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0" name="Text Box 3">
            <a:extLst>
              <a:ext uri="{FF2B5EF4-FFF2-40B4-BE49-F238E27FC236}">
                <a16:creationId xmlns:a16="http://schemas.microsoft.com/office/drawing/2014/main" id="{1B04B5BE-1518-BE32-8C68-BCA633FBE20C}"/>
              </a:ext>
            </a:extLst>
          </p:cNvPr>
          <p:cNvSpPr txBox="1">
            <a:spLocks noChangeArrowheads="1"/>
          </p:cNvSpPr>
          <p:nvPr/>
        </p:nvSpPr>
        <p:spPr bwMode="auto">
          <a:xfrm>
            <a:off x="2941638" y="3324225"/>
            <a:ext cx="1512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Destroyed shops in Gaza</a:t>
            </a:r>
            <a:endParaRPr lang="it-IT" altLang="it-CH" sz="1400">
              <a:solidFill>
                <a:srgbClr val="FFFFFF"/>
              </a:solidFill>
            </a:endParaRPr>
          </a:p>
        </p:txBody>
      </p:sp>
      <p:pic>
        <p:nvPicPr>
          <p:cNvPr id="230405" name="Picture 4" descr="distruzione del mercato di Hebron 31">
            <a:extLst>
              <a:ext uri="{FF2B5EF4-FFF2-40B4-BE49-F238E27FC236}">
                <a16:creationId xmlns:a16="http://schemas.microsoft.com/office/drawing/2014/main" id="{5F33348C-575D-6F4E-3997-C132375787BE}"/>
              </a:ext>
            </a:extLst>
          </p:cNvPr>
          <p:cNvPicPr>
            <a:picLocks noChangeAspect="1" noChangeArrowheads="1"/>
          </p:cNvPicPr>
          <p:nvPr/>
        </p:nvPicPr>
        <p:blipFill>
          <a:blip r:embed="rId4"/>
          <a:srcRect/>
          <a:stretch>
            <a:fillRect/>
          </a:stretch>
        </p:blipFill>
        <p:spPr bwMode="auto">
          <a:xfrm>
            <a:off x="179388" y="3933825"/>
            <a:ext cx="4284662"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2" name="Text Box 5">
            <a:extLst>
              <a:ext uri="{FF2B5EF4-FFF2-40B4-BE49-F238E27FC236}">
                <a16:creationId xmlns:a16="http://schemas.microsoft.com/office/drawing/2014/main" id="{D6E58372-41AC-3445-34F4-FC2C44E5FDD8}"/>
              </a:ext>
            </a:extLst>
          </p:cNvPr>
          <p:cNvSpPr txBox="1">
            <a:spLocks noChangeArrowheads="1"/>
          </p:cNvSpPr>
          <p:nvPr/>
        </p:nvSpPr>
        <p:spPr bwMode="auto">
          <a:xfrm>
            <a:off x="179388" y="3357563"/>
            <a:ext cx="21605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31.1.03 - Destruction                   of the market in Hebron</a:t>
            </a:r>
            <a:endParaRPr lang="it-IT" altLang="it-CH" sz="1400">
              <a:solidFill>
                <a:srgbClr val="FFFFFF"/>
              </a:solidFill>
            </a:endParaRPr>
          </a:p>
        </p:txBody>
      </p:sp>
      <p:pic>
        <p:nvPicPr>
          <p:cNvPr id="230407" name="Picture 6">
            <a:extLst>
              <a:ext uri="{FF2B5EF4-FFF2-40B4-BE49-F238E27FC236}">
                <a16:creationId xmlns:a16="http://schemas.microsoft.com/office/drawing/2014/main" id="{BA085EFD-065E-D57F-EB0F-D5F0E3BD8D02}"/>
              </a:ext>
            </a:extLst>
          </p:cNvPr>
          <p:cNvPicPr>
            <a:picLocks noChangeAspect="1" noChangeArrowheads="1"/>
          </p:cNvPicPr>
          <p:nvPr/>
        </p:nvPicPr>
        <p:blipFill>
          <a:blip r:embed="rId5"/>
          <a:srcRect/>
          <a:stretch>
            <a:fillRect/>
          </a:stretch>
        </p:blipFill>
        <p:spPr bwMode="auto">
          <a:xfrm>
            <a:off x="4643438" y="4581525"/>
            <a:ext cx="4349750"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1464" name="Text Box 7">
            <a:extLst>
              <a:ext uri="{FF2B5EF4-FFF2-40B4-BE49-F238E27FC236}">
                <a16:creationId xmlns:a16="http://schemas.microsoft.com/office/drawing/2014/main" id="{A16419B6-A959-9B46-CCC9-E0349BF5BBDB}"/>
              </a:ext>
            </a:extLst>
          </p:cNvPr>
          <p:cNvSpPr txBox="1">
            <a:spLocks noChangeArrowheads="1"/>
          </p:cNvSpPr>
          <p:nvPr/>
        </p:nvSpPr>
        <p:spPr bwMode="auto">
          <a:xfrm>
            <a:off x="6621463" y="3968750"/>
            <a:ext cx="2343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21.08.03 - Destruction of the market of Nazlat’Isa</a:t>
            </a:r>
            <a:endParaRPr lang="it-IT" altLang="it-CH" sz="1400">
              <a:solidFill>
                <a:srgbClr val="FFFFFF"/>
              </a:solidFill>
            </a:endParaRPr>
          </a:p>
        </p:txBody>
      </p:sp>
      <p:sp>
        <p:nvSpPr>
          <p:cNvPr id="12" name="Rettangolo 11">
            <a:extLst>
              <a:ext uri="{FF2B5EF4-FFF2-40B4-BE49-F238E27FC236}">
                <a16:creationId xmlns:a16="http://schemas.microsoft.com/office/drawing/2014/main" id="{1A16AF29-2A3C-644A-B75A-469B4E53EAD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9" descr="C:\Users\Enrico\Desktop\Distr fabbrica Hebron jpeg.jpg">
            <a:extLst>
              <a:ext uri="{FF2B5EF4-FFF2-40B4-BE49-F238E27FC236}">
                <a16:creationId xmlns:a16="http://schemas.microsoft.com/office/drawing/2014/main" id="{19F09CEC-0992-E94E-6B5B-DF93F176CA12}"/>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F0BF966-A46E-FC11-47E9-D8F6F66F84ED}"/>
              </a:ext>
            </a:extLst>
          </p:cNvPr>
          <p:cNvSpPr txBox="1"/>
          <p:nvPr/>
        </p:nvSpPr>
        <p:spPr>
          <a:xfrm>
            <a:off x="4610100" y="3395663"/>
            <a:ext cx="1968500" cy="1076325"/>
          </a:xfrm>
          <a:prstGeom prst="rect">
            <a:avLst/>
          </a:prstGeom>
          <a:solidFill>
            <a:srgbClr val="FFFF00"/>
          </a:solidFill>
          <a:ln w="19050">
            <a:solidFill>
              <a:schemeClr val="accent4">
                <a:lumMod val="10000"/>
              </a:schemeClr>
            </a:solidFill>
          </a:ln>
        </p:spPr>
        <p:txBody>
          <a:bodyPr>
            <a:spAutoFit/>
          </a:bodyPr>
          <a:lstStyle/>
          <a:p>
            <a:pPr algn="ctr">
              <a:defRPr/>
            </a:pPr>
            <a:r>
              <a:rPr lang="en-US" sz="1600" b="1" dirty="0">
                <a:solidFill>
                  <a:schemeClr val="accent4">
                    <a:lumMod val="10000"/>
                  </a:schemeClr>
                </a:solidFill>
              </a:rPr>
              <a:t>Israel is strangling the </a:t>
            </a:r>
            <a:r>
              <a:rPr lang="en-US" sz="1600" b="1" dirty="0" err="1">
                <a:solidFill>
                  <a:schemeClr val="accent4">
                    <a:lumMod val="10000"/>
                  </a:schemeClr>
                </a:solidFill>
              </a:rPr>
              <a:t>palestinian</a:t>
            </a:r>
            <a:r>
              <a:rPr lang="en-US" sz="1600" b="1" dirty="0">
                <a:solidFill>
                  <a:schemeClr val="accent4">
                    <a:lumMod val="10000"/>
                  </a:schemeClr>
                </a:solidFill>
              </a:rPr>
              <a:t> economy</a:t>
            </a:r>
          </a:p>
        </p:txBody>
      </p:sp>
      <p:sp>
        <p:nvSpPr>
          <p:cNvPr id="531468" name="CasellaDiTesto 2">
            <a:extLst>
              <a:ext uri="{FF2B5EF4-FFF2-40B4-BE49-F238E27FC236}">
                <a16:creationId xmlns:a16="http://schemas.microsoft.com/office/drawing/2014/main" id="{7B55F008-F995-DAAC-E4CA-E32191C93BD6}"/>
              </a:ext>
            </a:extLst>
          </p:cNvPr>
          <p:cNvSpPr txBox="1">
            <a:spLocks noChangeArrowheads="1"/>
          </p:cNvSpPr>
          <p:nvPr/>
        </p:nvSpPr>
        <p:spPr bwMode="auto">
          <a:xfrm>
            <a:off x="6623050" y="3354388"/>
            <a:ext cx="2454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Sept. 2014 - Destruction of the Hebron yogurt factory</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Slide Number Placeholder 3">
            <a:extLst>
              <a:ext uri="{FF2B5EF4-FFF2-40B4-BE49-F238E27FC236}">
                <a16:creationId xmlns:a16="http://schemas.microsoft.com/office/drawing/2014/main" id="{5459019A-7CE7-6F37-D993-B5E1016E9198}"/>
              </a:ext>
            </a:extLst>
          </p:cNvPr>
          <p:cNvSpPr>
            <a:spLocks noGrp="1"/>
          </p:cNvSpPr>
          <p:nvPr>
            <p:ph type="sldNum" sz="quarter" idx="12"/>
          </p:nvPr>
        </p:nvSpPr>
        <p:spPr>
          <a:xfrm>
            <a:off x="37211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244668-5472-4546-9233-C33131F961F0}" type="slidenum">
              <a:rPr lang="it-IT" altLang="it-CH" sz="1400" smtClean="0">
                <a:solidFill>
                  <a:srgbClr val="FFFFFF"/>
                </a:solidFill>
              </a:rPr>
              <a:pPr>
                <a:spcBef>
                  <a:spcPct val="0"/>
                </a:spcBef>
                <a:buFontTx/>
                <a:buNone/>
              </a:pPr>
              <a:t>163</a:t>
            </a:fld>
            <a:endParaRPr lang="it-IT" altLang="it-CH" sz="1400">
              <a:solidFill>
                <a:srgbClr val="FFFFFF"/>
              </a:solidFill>
            </a:endParaRPr>
          </a:p>
        </p:txBody>
      </p:sp>
      <p:pic>
        <p:nvPicPr>
          <p:cNvPr id="231427" name="Picture 2" descr="5 poliziotti palestinesi uccisi a sangie freddo ramallah 31 marzo 2002">
            <a:extLst>
              <a:ext uri="{FF2B5EF4-FFF2-40B4-BE49-F238E27FC236}">
                <a16:creationId xmlns:a16="http://schemas.microsoft.com/office/drawing/2014/main" id="{235E615B-59CA-E064-E093-008F9A61EBBD}"/>
              </a:ext>
            </a:extLst>
          </p:cNvPr>
          <p:cNvPicPr>
            <a:picLocks noChangeAspect="1" noChangeArrowheads="1"/>
          </p:cNvPicPr>
          <p:nvPr/>
        </p:nvPicPr>
        <p:blipFill>
          <a:blip r:embed="rId3"/>
          <a:srcRect/>
          <a:stretch>
            <a:fillRect/>
          </a:stretch>
        </p:blipFill>
        <p:spPr bwMode="auto">
          <a:xfrm>
            <a:off x="6229350" y="2439988"/>
            <a:ext cx="2663825"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28" name="Picture 3" descr="l'ufficio della sicurezza (caserma dela polizia) di kahn yunisNell'ttacco 1 morto e molti feriti">
            <a:extLst>
              <a:ext uri="{FF2B5EF4-FFF2-40B4-BE49-F238E27FC236}">
                <a16:creationId xmlns:a16="http://schemas.microsoft.com/office/drawing/2014/main" id="{B664AD1B-1C30-1AB3-041A-F3CF75C0116F}"/>
              </a:ext>
            </a:extLst>
          </p:cNvPr>
          <p:cNvPicPr>
            <a:picLocks noChangeAspect="1" noChangeArrowheads="1"/>
          </p:cNvPicPr>
          <p:nvPr/>
        </p:nvPicPr>
        <p:blipFill>
          <a:blip r:embed="rId4"/>
          <a:srcRect/>
          <a:stretch>
            <a:fillRect/>
          </a:stretch>
        </p:blipFill>
        <p:spPr bwMode="auto">
          <a:xfrm>
            <a:off x="252413" y="188913"/>
            <a:ext cx="4608512" cy="3459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29" name="Picture 4" descr="polisi pal gugur">
            <a:extLst>
              <a:ext uri="{FF2B5EF4-FFF2-40B4-BE49-F238E27FC236}">
                <a16:creationId xmlns:a16="http://schemas.microsoft.com/office/drawing/2014/main" id="{9DAAD4F2-1F7E-ADB7-14DA-C3E0980B9909}"/>
              </a:ext>
            </a:extLst>
          </p:cNvPr>
          <p:cNvPicPr>
            <a:picLocks noChangeAspect="1" noChangeArrowheads="1"/>
          </p:cNvPicPr>
          <p:nvPr/>
        </p:nvPicPr>
        <p:blipFill>
          <a:blip r:embed="rId5"/>
          <a:srcRect/>
          <a:stretch>
            <a:fillRect/>
          </a:stretch>
        </p:blipFill>
        <p:spPr bwMode="auto">
          <a:xfrm>
            <a:off x="6229350" y="4887913"/>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1430" name="Picture 5" descr="235B">
            <a:extLst>
              <a:ext uri="{FF2B5EF4-FFF2-40B4-BE49-F238E27FC236}">
                <a16:creationId xmlns:a16="http://schemas.microsoft.com/office/drawing/2014/main" id="{88AFABFB-C55B-815C-2DB7-8920628B3833}"/>
              </a:ext>
            </a:extLst>
          </p:cNvPr>
          <p:cNvPicPr>
            <a:picLocks noChangeAspect="1" noChangeArrowheads="1"/>
          </p:cNvPicPr>
          <p:nvPr/>
        </p:nvPicPr>
        <p:blipFill>
          <a:blip r:embed="rId6"/>
          <a:srcRect/>
          <a:stretch>
            <a:fillRect/>
          </a:stretch>
        </p:blipFill>
        <p:spPr bwMode="auto">
          <a:xfrm>
            <a:off x="6229350" y="207963"/>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3511" name="Text Box 7">
            <a:extLst>
              <a:ext uri="{FF2B5EF4-FFF2-40B4-BE49-F238E27FC236}">
                <a16:creationId xmlns:a16="http://schemas.microsoft.com/office/drawing/2014/main" id="{C21AFC06-CB68-66FB-D9AD-FD42702D8FF6}"/>
              </a:ext>
            </a:extLst>
          </p:cNvPr>
          <p:cNvSpPr txBox="1">
            <a:spLocks noChangeArrowheads="1"/>
          </p:cNvSpPr>
          <p:nvPr/>
        </p:nvSpPr>
        <p:spPr bwMode="auto">
          <a:xfrm>
            <a:off x="4894263" y="474663"/>
            <a:ext cx="12239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police barracks of Kahn Yunis - Gaza</a:t>
            </a:r>
            <a:endParaRPr lang="it-IT" altLang="it-CH" sz="1200" b="1">
              <a:solidFill>
                <a:srgbClr val="FFFFFF"/>
              </a:solidFill>
            </a:endParaRPr>
          </a:p>
        </p:txBody>
      </p:sp>
      <p:sp>
        <p:nvSpPr>
          <p:cNvPr id="533512" name="Text Box 8">
            <a:extLst>
              <a:ext uri="{FF2B5EF4-FFF2-40B4-BE49-F238E27FC236}">
                <a16:creationId xmlns:a16="http://schemas.microsoft.com/office/drawing/2014/main" id="{FC00C25E-F661-F068-3EDB-54D000C1302A}"/>
              </a:ext>
            </a:extLst>
          </p:cNvPr>
          <p:cNvSpPr txBox="1">
            <a:spLocks noChangeArrowheads="1"/>
          </p:cNvSpPr>
          <p:nvPr/>
        </p:nvSpPr>
        <p:spPr bwMode="auto">
          <a:xfrm>
            <a:off x="6156325" y="4311650"/>
            <a:ext cx="252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Palestinian police officers killed         by the Israelis in their barracks</a:t>
            </a:r>
            <a:r>
              <a:rPr lang="en-US" altLang="it-CH" sz="1200">
                <a:solidFill>
                  <a:srgbClr val="FFFFFF"/>
                </a:solidFill>
              </a:rPr>
              <a:t> </a:t>
            </a:r>
            <a:endParaRPr lang="it-IT" altLang="it-CH" sz="1200">
              <a:solidFill>
                <a:srgbClr val="FFFFFF"/>
              </a:solidFill>
            </a:endParaRPr>
          </a:p>
        </p:txBody>
      </p:sp>
      <p:pic>
        <p:nvPicPr>
          <p:cNvPr id="231434" name="Picture 9" descr="June29 2002 distruzione Police Station Hebron Wst Bank">
            <a:extLst>
              <a:ext uri="{FF2B5EF4-FFF2-40B4-BE49-F238E27FC236}">
                <a16:creationId xmlns:a16="http://schemas.microsoft.com/office/drawing/2014/main" id="{C2B281CA-6E21-C2F0-98E9-AC00D4D67139}"/>
              </a:ext>
            </a:extLst>
          </p:cNvPr>
          <p:cNvPicPr>
            <a:picLocks noChangeAspect="1" noChangeArrowheads="1"/>
          </p:cNvPicPr>
          <p:nvPr/>
        </p:nvPicPr>
        <p:blipFill>
          <a:blip r:embed="rId7"/>
          <a:srcRect/>
          <a:stretch>
            <a:fillRect/>
          </a:stretch>
        </p:blipFill>
        <p:spPr bwMode="auto">
          <a:xfrm>
            <a:off x="252413" y="3813175"/>
            <a:ext cx="4608512" cy="2886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3514" name="Text Box 10">
            <a:extLst>
              <a:ext uri="{FF2B5EF4-FFF2-40B4-BE49-F238E27FC236}">
                <a16:creationId xmlns:a16="http://schemas.microsoft.com/office/drawing/2014/main" id="{982C64D8-10F8-F93B-3299-8CCE84A13947}"/>
              </a:ext>
            </a:extLst>
          </p:cNvPr>
          <p:cNvSpPr txBox="1">
            <a:spLocks noChangeArrowheads="1"/>
          </p:cNvSpPr>
          <p:nvPr/>
        </p:nvSpPr>
        <p:spPr bwMode="auto">
          <a:xfrm>
            <a:off x="4932363" y="5084763"/>
            <a:ext cx="122555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police barrack of  Hebron was destroyed on                         29. 06.2002</a:t>
            </a:r>
            <a:endParaRPr lang="it-IT" altLang="it-CH" sz="1200" b="1">
              <a:solidFill>
                <a:srgbClr val="FFFFFF"/>
              </a:solidFill>
            </a:endParaRPr>
          </a:p>
        </p:txBody>
      </p:sp>
      <p:sp>
        <p:nvSpPr>
          <p:cNvPr id="12" name="Rettangolo 11">
            <a:extLst>
              <a:ext uri="{FF2B5EF4-FFF2-40B4-BE49-F238E27FC236}">
                <a16:creationId xmlns:a16="http://schemas.microsoft.com/office/drawing/2014/main" id="{0F325A81-BDCE-2739-71E4-6E9F770EAE0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6">
            <a:extLst>
              <a:ext uri="{FF2B5EF4-FFF2-40B4-BE49-F238E27FC236}">
                <a16:creationId xmlns:a16="http://schemas.microsoft.com/office/drawing/2014/main" id="{617380A6-A8D2-C5A0-624F-C2F091D30A0C}"/>
              </a:ext>
            </a:extLst>
          </p:cNvPr>
          <p:cNvSpPr txBox="1">
            <a:spLocks noChangeArrowheads="1"/>
          </p:cNvSpPr>
          <p:nvPr/>
        </p:nvSpPr>
        <p:spPr bwMode="auto">
          <a:xfrm>
            <a:off x="4787900" y="2405063"/>
            <a:ext cx="1511300" cy="1465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IT" altLang="it-CH" sz="1800" b="1" dirty="0">
                <a:solidFill>
                  <a:schemeClr val="accent4">
                    <a:lumMod val="10000"/>
                  </a:schemeClr>
                </a:solidFill>
              </a:rPr>
              <a:t>Israel </a:t>
            </a:r>
            <a:r>
              <a:rPr lang="it-IT" altLang="it-CH" sz="1800" b="1" dirty="0" err="1">
                <a:solidFill>
                  <a:schemeClr val="accent4">
                    <a:lumMod val="10000"/>
                  </a:schemeClr>
                </a:solidFill>
              </a:rPr>
              <a:t>destroys</a:t>
            </a:r>
            <a:r>
              <a:rPr lang="it-IT" altLang="it-CH" sz="1800" b="1" dirty="0">
                <a:solidFill>
                  <a:schemeClr val="accent4">
                    <a:lumMod val="10000"/>
                  </a:schemeClr>
                </a:solidFill>
              </a:rPr>
              <a:t> the </a:t>
            </a:r>
            <a:r>
              <a:rPr lang="it-IT" altLang="it-CH" sz="1800" b="1" dirty="0" err="1">
                <a:solidFill>
                  <a:schemeClr val="accent4">
                    <a:lumMod val="10000"/>
                  </a:schemeClr>
                </a:solidFill>
              </a:rPr>
              <a:t>Palestinian</a:t>
            </a:r>
            <a:r>
              <a:rPr lang="it-IT" altLang="it-CH" sz="1800" b="1" dirty="0">
                <a:solidFill>
                  <a:schemeClr val="accent4">
                    <a:lumMod val="10000"/>
                  </a:schemeClr>
                </a:solidFill>
              </a:rPr>
              <a:t> </a:t>
            </a:r>
            <a:r>
              <a:rPr lang="it-IT" altLang="it-CH" sz="1800" b="1" dirty="0" err="1">
                <a:solidFill>
                  <a:schemeClr val="accent4">
                    <a:lumMod val="10000"/>
                  </a:schemeClr>
                </a:solidFill>
              </a:rPr>
              <a:t>police</a:t>
            </a:r>
            <a:endParaRPr lang="it-IT" altLang="it-CH" sz="1800" b="1" dirty="0">
              <a:solidFill>
                <a:schemeClr val="accent4">
                  <a:lumMod val="10000"/>
                </a:schemeClr>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7" descr="abu%20jarwal">
            <a:extLst>
              <a:ext uri="{FF2B5EF4-FFF2-40B4-BE49-F238E27FC236}">
                <a16:creationId xmlns:a16="http://schemas.microsoft.com/office/drawing/2014/main" id="{8F14D031-E424-D0AC-EEC2-DB9799272E84}"/>
              </a:ext>
            </a:extLst>
          </p:cNvPr>
          <p:cNvPicPr>
            <a:picLocks noChangeAspect="1" noChangeArrowheads="1"/>
          </p:cNvPicPr>
          <p:nvPr/>
        </p:nvPicPr>
        <p:blipFill>
          <a:blip r:embed="rId3"/>
          <a:srcRect/>
          <a:stretch>
            <a:fillRect/>
          </a:stretch>
        </p:blipFill>
        <p:spPr bwMode="auto">
          <a:xfrm>
            <a:off x="4643438" y="3357563"/>
            <a:ext cx="4337050" cy="324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1" name="Picture 9" descr="acqua per i beduini">
            <a:extLst>
              <a:ext uri="{FF2B5EF4-FFF2-40B4-BE49-F238E27FC236}">
                <a16:creationId xmlns:a16="http://schemas.microsoft.com/office/drawing/2014/main" id="{4C6B9DD0-1A60-F0EC-F423-B979194A21B1}"/>
              </a:ext>
            </a:extLst>
          </p:cNvPr>
          <p:cNvPicPr>
            <a:picLocks noChangeAspect="1" noChangeArrowheads="1"/>
          </p:cNvPicPr>
          <p:nvPr/>
        </p:nvPicPr>
        <p:blipFill>
          <a:blip r:embed="rId4"/>
          <a:srcRect/>
          <a:stretch>
            <a:fillRect/>
          </a:stretch>
        </p:blipFill>
        <p:spPr bwMode="auto">
          <a:xfrm>
            <a:off x="158750" y="3357563"/>
            <a:ext cx="2228850" cy="3246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2" name="Picture 3" descr="villaggio beduini vicino a Beer Shewa">
            <a:extLst>
              <a:ext uri="{FF2B5EF4-FFF2-40B4-BE49-F238E27FC236}">
                <a16:creationId xmlns:a16="http://schemas.microsoft.com/office/drawing/2014/main" id="{D1F0D65A-A15E-CDF1-7E5F-EEC7695442A6}"/>
              </a:ext>
            </a:extLst>
          </p:cNvPr>
          <p:cNvPicPr>
            <a:picLocks noChangeAspect="1" noChangeArrowheads="1"/>
          </p:cNvPicPr>
          <p:nvPr/>
        </p:nvPicPr>
        <p:blipFill>
          <a:blip r:embed="rId5"/>
          <a:srcRect/>
          <a:stretch>
            <a:fillRect/>
          </a:stretch>
        </p:blipFill>
        <p:spPr bwMode="auto">
          <a:xfrm>
            <a:off x="4643438" y="285750"/>
            <a:ext cx="4337050" cy="2928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2453" name="Picture 3" descr="un villaggio beduino vicino a Omer">
            <a:extLst>
              <a:ext uri="{FF2B5EF4-FFF2-40B4-BE49-F238E27FC236}">
                <a16:creationId xmlns:a16="http://schemas.microsoft.com/office/drawing/2014/main" id="{2F1B2A10-EEA3-1FD5-B094-A2FA621CB4C1}"/>
              </a:ext>
            </a:extLst>
          </p:cNvPr>
          <p:cNvPicPr>
            <a:picLocks noChangeAspect="1" noChangeArrowheads="1"/>
          </p:cNvPicPr>
          <p:nvPr/>
        </p:nvPicPr>
        <p:blipFill>
          <a:blip r:embed="rId6"/>
          <a:srcRect/>
          <a:stretch>
            <a:fillRect/>
          </a:stretch>
        </p:blipFill>
        <p:spPr bwMode="auto">
          <a:xfrm>
            <a:off x="158750" y="285750"/>
            <a:ext cx="4337050" cy="2928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5558" name="TextBox 6">
            <a:extLst>
              <a:ext uri="{FF2B5EF4-FFF2-40B4-BE49-F238E27FC236}">
                <a16:creationId xmlns:a16="http://schemas.microsoft.com/office/drawing/2014/main" id="{8432E025-191C-BFFB-C282-1186BB194DB6}"/>
              </a:ext>
            </a:extLst>
          </p:cNvPr>
          <p:cNvSpPr txBox="1">
            <a:spLocks noChangeArrowheads="1"/>
          </p:cNvSpPr>
          <p:nvPr/>
        </p:nvSpPr>
        <p:spPr bwMode="auto">
          <a:xfrm>
            <a:off x="230188" y="428625"/>
            <a:ext cx="300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Israeli settlement is green , </a:t>
            </a:r>
          </a:p>
          <a:p>
            <a:pPr eaLnBrk="1" hangingPunct="1">
              <a:spcBef>
                <a:spcPct val="0"/>
              </a:spcBef>
              <a:buFontTx/>
              <a:buNone/>
            </a:pPr>
            <a:r>
              <a:rPr lang="fr-CH" altLang="it-CH" sz="1200" b="1">
                <a:solidFill>
                  <a:srgbClr val="FFFFFF"/>
                </a:solidFill>
              </a:rPr>
              <a:t>but no wather for the Bédouins</a:t>
            </a:r>
            <a:endParaRPr lang="it-IT" altLang="it-CH" sz="1200" b="1">
              <a:solidFill>
                <a:srgbClr val="FFFFFF"/>
              </a:solidFill>
            </a:endParaRPr>
          </a:p>
        </p:txBody>
      </p:sp>
      <p:sp>
        <p:nvSpPr>
          <p:cNvPr id="532487" name="TextBox 7">
            <a:extLst>
              <a:ext uri="{FF2B5EF4-FFF2-40B4-BE49-F238E27FC236}">
                <a16:creationId xmlns:a16="http://schemas.microsoft.com/office/drawing/2014/main" id="{989CC32A-52AA-F548-6CFE-984777F4F058}"/>
              </a:ext>
            </a:extLst>
          </p:cNvPr>
          <p:cNvSpPr txBox="1">
            <a:spLocks noChangeArrowheads="1"/>
          </p:cNvSpPr>
          <p:nvPr/>
        </p:nvSpPr>
        <p:spPr bwMode="auto">
          <a:xfrm>
            <a:off x="2722563" y="3902075"/>
            <a:ext cx="1460500" cy="17541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The destruction    of           </a:t>
            </a:r>
            <a:r>
              <a:rPr lang="fr-CH" altLang="it-CH" sz="1800" b="1" dirty="0" err="1">
                <a:solidFill>
                  <a:schemeClr val="accent4">
                    <a:lumMod val="10000"/>
                  </a:schemeClr>
                </a:solidFill>
              </a:rPr>
              <a:t>Bedouin</a:t>
            </a:r>
            <a:r>
              <a:rPr lang="fr-CH" altLang="it-CH" sz="1800" b="1" dirty="0">
                <a:solidFill>
                  <a:schemeClr val="accent4">
                    <a:lumMod val="10000"/>
                  </a:schemeClr>
                </a:solidFill>
              </a:rPr>
              <a:t> villages in the </a:t>
            </a:r>
            <a:r>
              <a:rPr lang="fr-CH" altLang="it-CH" sz="1800" b="1" dirty="0" err="1">
                <a:solidFill>
                  <a:schemeClr val="accent4">
                    <a:lumMod val="10000"/>
                  </a:schemeClr>
                </a:solidFill>
              </a:rPr>
              <a:t>Negev</a:t>
            </a:r>
            <a:endParaRPr lang="it-IT" altLang="it-CH" sz="1800" b="1" dirty="0">
              <a:solidFill>
                <a:schemeClr val="accent4">
                  <a:lumMod val="10000"/>
                </a:schemeClr>
              </a:solidFill>
            </a:endParaRPr>
          </a:p>
        </p:txBody>
      </p:sp>
      <p:sp>
        <p:nvSpPr>
          <p:cNvPr id="535560" name="Slide Number Placeholder 3">
            <a:extLst>
              <a:ext uri="{FF2B5EF4-FFF2-40B4-BE49-F238E27FC236}">
                <a16:creationId xmlns:a16="http://schemas.microsoft.com/office/drawing/2014/main" id="{CDB0DD53-469A-641A-8CC7-6F1B894BE864}"/>
              </a:ext>
            </a:extLst>
          </p:cNvPr>
          <p:cNvSpPr>
            <a:spLocks noGrp="1"/>
          </p:cNvSpPr>
          <p:nvPr>
            <p:ph type="sldNum" sz="quarter" idx="12"/>
          </p:nvPr>
        </p:nvSpPr>
        <p:spPr>
          <a:xfrm>
            <a:off x="3119438" y="6107113"/>
            <a:ext cx="649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731D294D-09CE-4D61-80E0-605457AD69B6}" type="slidenum">
              <a:rPr lang="it-IT" altLang="it-CH" sz="1400" b="1" smtClean="0">
                <a:solidFill>
                  <a:srgbClr val="FFFFFF"/>
                </a:solidFill>
              </a:rPr>
              <a:pPr algn="ctr">
                <a:spcBef>
                  <a:spcPct val="0"/>
                </a:spcBef>
                <a:buFontTx/>
                <a:buNone/>
              </a:pPr>
              <a:t>164</a:t>
            </a:fld>
            <a:endParaRPr lang="it-IT" altLang="it-CH" sz="1400" b="1">
              <a:solidFill>
                <a:srgbClr val="FFFFFF"/>
              </a:solidFill>
            </a:endParaRPr>
          </a:p>
        </p:txBody>
      </p:sp>
      <p:sp>
        <p:nvSpPr>
          <p:cNvPr id="9" name="Rettangolo 8">
            <a:extLst>
              <a:ext uri="{FF2B5EF4-FFF2-40B4-BE49-F238E27FC236}">
                <a16:creationId xmlns:a16="http://schemas.microsoft.com/office/drawing/2014/main" id="{EC4819F6-9755-121E-37E1-47A6A958A4F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 name="Connettore 2 2">
            <a:extLst>
              <a:ext uri="{FF2B5EF4-FFF2-40B4-BE49-F238E27FC236}">
                <a16:creationId xmlns:a16="http://schemas.microsoft.com/office/drawing/2014/main" id="{A5C368DA-9389-F983-D087-1B41691B9576}"/>
              </a:ext>
            </a:extLst>
          </p:cNvPr>
          <p:cNvCxnSpPr/>
          <p:nvPr/>
        </p:nvCxnSpPr>
        <p:spPr>
          <a:xfrm>
            <a:off x="2722563" y="658813"/>
            <a:ext cx="280987" cy="608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CasellaDiTesto 3">
            <a:extLst>
              <a:ext uri="{FF2B5EF4-FFF2-40B4-BE49-F238E27FC236}">
                <a16:creationId xmlns:a16="http://schemas.microsoft.com/office/drawing/2014/main" id="{B2DB16A5-071F-B18A-F432-9A33A22EC2BF}"/>
              </a:ext>
            </a:extLst>
          </p:cNvPr>
          <p:cNvSpPr txBox="1"/>
          <p:nvPr/>
        </p:nvSpPr>
        <p:spPr>
          <a:xfrm>
            <a:off x="611188" y="6232525"/>
            <a:ext cx="1439862" cy="307975"/>
          </a:xfrm>
          <a:prstGeom prst="rect">
            <a:avLst/>
          </a:prstGeom>
          <a:noFill/>
        </p:spPr>
        <p:txBody>
          <a:bodyPr>
            <a:spAutoFit/>
          </a:bodyPr>
          <a:lstStyle/>
          <a:p>
            <a:pPr>
              <a:defRPr/>
            </a:pPr>
            <a:r>
              <a:rPr lang="en-US" sz="1400" b="1" dirty="0" err="1">
                <a:solidFill>
                  <a:schemeClr val="accent4">
                    <a:lumMod val="10000"/>
                  </a:schemeClr>
                </a:solidFill>
              </a:rPr>
              <a:t>Beduin</a:t>
            </a:r>
            <a:r>
              <a:rPr lang="en-US" sz="1400" b="1" dirty="0">
                <a:solidFill>
                  <a:schemeClr val="accent4">
                    <a:lumMod val="10000"/>
                  </a:schemeClr>
                </a:solidFill>
              </a:rPr>
              <a:t> water</a:t>
            </a:r>
          </a:p>
        </p:txBody>
      </p:sp>
      <p:sp>
        <p:nvSpPr>
          <p:cNvPr id="13" name="CasellaDiTesto 12">
            <a:extLst>
              <a:ext uri="{FF2B5EF4-FFF2-40B4-BE49-F238E27FC236}">
                <a16:creationId xmlns:a16="http://schemas.microsoft.com/office/drawing/2014/main" id="{9C6BC270-286F-A221-A14B-85E91195091A}"/>
              </a:ext>
            </a:extLst>
          </p:cNvPr>
          <p:cNvSpPr txBox="1"/>
          <p:nvPr/>
        </p:nvSpPr>
        <p:spPr>
          <a:xfrm>
            <a:off x="6227763" y="3429000"/>
            <a:ext cx="2447925" cy="307975"/>
          </a:xfrm>
          <a:prstGeom prst="rect">
            <a:avLst/>
          </a:prstGeom>
          <a:noFill/>
        </p:spPr>
        <p:txBody>
          <a:bodyPr>
            <a:spAutoFit/>
          </a:bodyPr>
          <a:lstStyle/>
          <a:p>
            <a:pPr>
              <a:defRPr/>
            </a:pPr>
            <a:r>
              <a:rPr lang="en-US" sz="1400" b="1" dirty="0">
                <a:solidFill>
                  <a:schemeClr val="accent4">
                    <a:lumMod val="10000"/>
                  </a:schemeClr>
                </a:solidFill>
              </a:rPr>
              <a:t>Destroyed </a:t>
            </a:r>
            <a:r>
              <a:rPr lang="en-US" sz="1400" b="1" dirty="0" err="1">
                <a:solidFill>
                  <a:schemeClr val="accent4">
                    <a:lumMod val="10000"/>
                  </a:schemeClr>
                </a:solidFill>
              </a:rPr>
              <a:t>bedouin</a:t>
            </a:r>
            <a:r>
              <a:rPr lang="en-US" sz="1400" b="1" dirty="0">
                <a:solidFill>
                  <a:schemeClr val="accent4">
                    <a:lumMod val="10000"/>
                  </a:schemeClr>
                </a:solidFill>
              </a:rPr>
              <a:t> village</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Number Placeholder 6">
            <a:extLst>
              <a:ext uri="{FF2B5EF4-FFF2-40B4-BE49-F238E27FC236}">
                <a16:creationId xmlns:a16="http://schemas.microsoft.com/office/drawing/2014/main" id="{D49FB3D5-8216-9315-4939-1B2454572C25}"/>
              </a:ext>
            </a:extLst>
          </p:cNvPr>
          <p:cNvSpPr>
            <a:spLocks noGrp="1"/>
          </p:cNvSpPr>
          <p:nvPr>
            <p:ph type="sldNum" sz="quarter" idx="12"/>
          </p:nvPr>
        </p:nvSpPr>
        <p:spPr>
          <a:xfrm>
            <a:off x="7980363" y="6046788"/>
            <a:ext cx="609600"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688B6DC-8460-41F3-8997-567E45349375}" type="slidenum">
              <a:rPr lang="it-IT" altLang="it-CH" sz="1400" b="1" smtClean="0">
                <a:solidFill>
                  <a:srgbClr val="FFFFFF"/>
                </a:solidFill>
              </a:rPr>
              <a:pPr>
                <a:spcBef>
                  <a:spcPct val="0"/>
                </a:spcBef>
                <a:buFontTx/>
                <a:buNone/>
              </a:pPr>
              <a:t>165</a:t>
            </a:fld>
            <a:endParaRPr lang="it-IT" altLang="it-CH" sz="1400" b="1">
              <a:solidFill>
                <a:srgbClr val="FFFFFF"/>
              </a:solidFill>
            </a:endParaRPr>
          </a:p>
        </p:txBody>
      </p:sp>
      <p:pic>
        <p:nvPicPr>
          <p:cNvPr id="7" name="Picture 3" descr="beduini palestinesi devono andarsene">
            <a:extLst>
              <a:ext uri="{FF2B5EF4-FFF2-40B4-BE49-F238E27FC236}">
                <a16:creationId xmlns:a16="http://schemas.microsoft.com/office/drawing/2014/main" id="{12A4CB68-69E5-6494-FD44-653994B3EE4C}"/>
              </a:ext>
            </a:extLst>
          </p:cNvPr>
          <p:cNvPicPr>
            <a:picLocks noChangeAspect="1" noChangeArrowheads="1"/>
          </p:cNvPicPr>
          <p:nvPr/>
        </p:nvPicPr>
        <p:blipFill rotWithShape="1">
          <a:blip r:embed="rId3"/>
          <a:srcRect l="21406"/>
          <a:stretch/>
        </p:blipFill>
        <p:spPr bwMode="auto">
          <a:xfrm>
            <a:off x="488950" y="3240088"/>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hadidiye_settlers_agro valle giordano">
            <a:extLst>
              <a:ext uri="{FF2B5EF4-FFF2-40B4-BE49-F238E27FC236}">
                <a16:creationId xmlns:a16="http://schemas.microsoft.com/office/drawing/2014/main" id="{74C3B3EC-B534-00AD-97CD-666815F093F1}"/>
              </a:ext>
            </a:extLst>
          </p:cNvPr>
          <p:cNvPicPr>
            <a:picLocks noChangeAspect="1" noChangeArrowheads="1"/>
          </p:cNvPicPr>
          <p:nvPr/>
        </p:nvPicPr>
        <p:blipFill>
          <a:blip r:embed="rId4"/>
          <a:srcRect/>
          <a:stretch>
            <a:fillRect/>
          </a:stretch>
        </p:blipFill>
        <p:spPr bwMode="auto">
          <a:xfrm>
            <a:off x="4090988" y="3221038"/>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Immagine 9">
            <a:extLst>
              <a:ext uri="{FF2B5EF4-FFF2-40B4-BE49-F238E27FC236}">
                <a16:creationId xmlns:a16="http://schemas.microsoft.com/office/drawing/2014/main" id="{5803A170-FB67-666D-257A-D0138558CB0B}"/>
              </a:ext>
            </a:extLst>
          </p:cNvPr>
          <p:cNvPicPr>
            <a:picLocks noChangeAspect="1"/>
          </p:cNvPicPr>
          <p:nvPr/>
        </p:nvPicPr>
        <p:blipFill rotWithShape="1">
          <a:blip r:embed="rId5"/>
          <a:srcRect r="3946"/>
          <a:stretch/>
        </p:blipFill>
        <p:spPr>
          <a:xfrm>
            <a:off x="488950" y="320675"/>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37606" name="CasellaDiTesto 10">
            <a:extLst>
              <a:ext uri="{FF2B5EF4-FFF2-40B4-BE49-F238E27FC236}">
                <a16:creationId xmlns:a16="http://schemas.microsoft.com/office/drawing/2014/main" id="{2A948633-F5D2-0373-692E-6D7BF69C098E}"/>
              </a:ext>
            </a:extLst>
          </p:cNvPr>
          <p:cNvSpPr txBox="1">
            <a:spLocks noChangeArrowheads="1"/>
          </p:cNvSpPr>
          <p:nvPr/>
        </p:nvSpPr>
        <p:spPr bwMode="auto">
          <a:xfrm>
            <a:off x="552450" y="2471738"/>
            <a:ext cx="1127125" cy="4619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161616"/>
                </a:solidFill>
              </a:rPr>
              <a:t>The destruction.</a:t>
            </a:r>
            <a:endParaRPr lang="en-US" altLang="en-US" sz="1200" b="1">
              <a:solidFill>
                <a:srgbClr val="161616"/>
              </a:solidFill>
            </a:endParaRPr>
          </a:p>
        </p:txBody>
      </p:sp>
      <p:pic>
        <p:nvPicPr>
          <p:cNvPr id="2" name="Immagine 1">
            <a:extLst>
              <a:ext uri="{FF2B5EF4-FFF2-40B4-BE49-F238E27FC236}">
                <a16:creationId xmlns:a16="http://schemas.microsoft.com/office/drawing/2014/main" id="{E9D33DAB-04FE-4CB6-441D-EFE7DB4D3BAD}"/>
              </a:ext>
            </a:extLst>
          </p:cNvPr>
          <p:cNvPicPr>
            <a:picLocks noChangeAspect="1"/>
          </p:cNvPicPr>
          <p:nvPr/>
        </p:nvPicPr>
        <p:blipFill>
          <a:blip r:embed="rId6"/>
          <a:stretch>
            <a:fillRect/>
          </a:stretch>
        </p:blipFill>
        <p:spPr>
          <a:xfrm>
            <a:off x="4572000" y="320675"/>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72552" name="CasellaDiTesto 10">
            <a:extLst>
              <a:ext uri="{FF2B5EF4-FFF2-40B4-BE49-F238E27FC236}">
                <a16:creationId xmlns:a16="http://schemas.microsoft.com/office/drawing/2014/main" id="{B164F257-9E6D-C6FA-A9E5-A6E3A0DADA8B}"/>
              </a:ext>
            </a:extLst>
          </p:cNvPr>
          <p:cNvSpPr txBox="1">
            <a:spLocks noChangeArrowheads="1"/>
          </p:cNvSpPr>
          <p:nvPr/>
        </p:nvSpPr>
        <p:spPr bwMode="auto">
          <a:xfrm>
            <a:off x="7686675" y="2520950"/>
            <a:ext cx="903288" cy="461963"/>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The expulsion</a:t>
            </a:r>
            <a:endParaRPr lang="en-US" altLang="en-US" sz="1200" b="1" dirty="0">
              <a:solidFill>
                <a:schemeClr val="accent4">
                  <a:lumMod val="10000"/>
                </a:schemeClr>
              </a:solidFill>
            </a:endParaRPr>
          </a:p>
        </p:txBody>
      </p:sp>
      <p:sp>
        <p:nvSpPr>
          <p:cNvPr id="537609" name="CasellaDiTesto 11">
            <a:extLst>
              <a:ext uri="{FF2B5EF4-FFF2-40B4-BE49-F238E27FC236}">
                <a16:creationId xmlns:a16="http://schemas.microsoft.com/office/drawing/2014/main" id="{38F63834-23C4-1B89-4081-AB5B53B3DFD6}"/>
              </a:ext>
            </a:extLst>
          </p:cNvPr>
          <p:cNvSpPr txBox="1">
            <a:spLocks noChangeArrowheads="1"/>
          </p:cNvSpPr>
          <p:nvPr/>
        </p:nvSpPr>
        <p:spPr bwMode="auto">
          <a:xfrm>
            <a:off x="552450" y="4970463"/>
            <a:ext cx="923925"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161616"/>
                </a:solidFill>
              </a:rPr>
              <a:t>The                                        forced departure</a:t>
            </a:r>
            <a:endParaRPr lang="en-US" altLang="en-US" sz="1200" b="1">
              <a:solidFill>
                <a:srgbClr val="161616"/>
              </a:solidFill>
            </a:endParaRPr>
          </a:p>
        </p:txBody>
      </p:sp>
      <p:sp>
        <p:nvSpPr>
          <p:cNvPr id="537610" name="CasellaDiTesto 12">
            <a:extLst>
              <a:ext uri="{FF2B5EF4-FFF2-40B4-BE49-F238E27FC236}">
                <a16:creationId xmlns:a16="http://schemas.microsoft.com/office/drawing/2014/main" id="{10868840-42F7-9717-8C9E-A62093A39313}"/>
              </a:ext>
            </a:extLst>
          </p:cNvPr>
          <p:cNvSpPr txBox="1">
            <a:spLocks noChangeArrowheads="1"/>
          </p:cNvSpPr>
          <p:nvPr/>
        </p:nvSpPr>
        <p:spPr bwMode="auto">
          <a:xfrm>
            <a:off x="4124325" y="4970463"/>
            <a:ext cx="89535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161616"/>
                </a:solidFill>
              </a:rPr>
              <a:t>The               arrival of Zionists</a:t>
            </a:r>
          </a:p>
        </p:txBody>
      </p:sp>
      <p:sp>
        <p:nvSpPr>
          <p:cNvPr id="14" name="Rettangolo 13">
            <a:extLst>
              <a:ext uri="{FF2B5EF4-FFF2-40B4-BE49-F238E27FC236}">
                <a16:creationId xmlns:a16="http://schemas.microsoft.com/office/drawing/2014/main" id="{4D3B8624-0CD2-B51B-B4B3-733EE0861E4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42FA4FA9-FB4D-0FA0-2E85-A8F086D38114}"/>
              </a:ext>
            </a:extLst>
          </p:cNvPr>
          <p:cNvSpPr>
            <a:spLocks noGrp="1" noChangeArrowheads="1"/>
          </p:cNvSpPr>
          <p:nvPr>
            <p:ph type="ctrTitle"/>
          </p:nvPr>
        </p:nvSpPr>
        <p:spPr>
          <a:xfrm>
            <a:off x="903288" y="5884863"/>
            <a:ext cx="7064375" cy="720725"/>
          </a:xfrm>
          <a:solidFill>
            <a:srgbClr val="FFFF00"/>
          </a:solidFill>
          <a:ln w="19050">
            <a:solidFill>
              <a:schemeClr val="accent4">
                <a:lumMod val="10000"/>
              </a:schemeClr>
            </a:solidFill>
          </a:ln>
        </p:spPr>
        <p:txBody>
          <a:bodyPr/>
          <a:lstStyle/>
          <a:p>
            <a:pPr eaLnBrk="1" hangingPunct="1">
              <a:defRPr/>
            </a:pPr>
            <a:r>
              <a:rPr lang="en-GB" altLang="it-CH" sz="1600" b="1" dirty="0">
                <a:solidFill>
                  <a:schemeClr val="accent4">
                    <a:lumMod val="10000"/>
                  </a:schemeClr>
                </a:solidFill>
              </a:rPr>
              <a:t>Israeli farmers settle in the Jordan valley. Bedouins have to abandon everything and leave. Their destiny is uncertain.</a:t>
            </a:r>
            <a:endParaRPr lang="it-IT" altLang="it-CH" sz="1600" b="1" dirty="0">
              <a:solidFill>
                <a:schemeClr val="accent4">
                  <a:lumMod val="10000"/>
                </a:schemeClr>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extBox 2">
            <a:extLst>
              <a:ext uri="{FF2B5EF4-FFF2-40B4-BE49-F238E27FC236}">
                <a16:creationId xmlns:a16="http://schemas.microsoft.com/office/drawing/2014/main" id="{945F38B1-0ED2-77CE-9349-24E86690D864}"/>
              </a:ext>
            </a:extLst>
          </p:cNvPr>
          <p:cNvSpPr txBox="1">
            <a:spLocks noChangeArrowheads="1"/>
          </p:cNvSpPr>
          <p:nvPr/>
        </p:nvSpPr>
        <p:spPr bwMode="auto">
          <a:xfrm>
            <a:off x="6716713" y="1328738"/>
            <a:ext cx="1754187" cy="8302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CH" altLang="it-CH" sz="2400" b="1" dirty="0">
                <a:solidFill>
                  <a:schemeClr val="accent4">
                    <a:lumMod val="10000"/>
                  </a:schemeClr>
                </a:solidFill>
              </a:rPr>
              <a:t>The               Gaza </a:t>
            </a:r>
            <a:r>
              <a:rPr lang="fr-CH" altLang="it-CH" sz="2400" b="1" dirty="0" err="1">
                <a:solidFill>
                  <a:schemeClr val="accent4">
                    <a:lumMod val="10000"/>
                  </a:schemeClr>
                </a:solidFill>
              </a:rPr>
              <a:t>Strip</a:t>
            </a:r>
            <a:endParaRPr lang="it-IT" altLang="it-CH" sz="2400" b="1" dirty="0">
              <a:solidFill>
                <a:schemeClr val="accent4">
                  <a:lumMod val="10000"/>
                </a:schemeClr>
              </a:solidFill>
            </a:endParaRPr>
          </a:p>
        </p:txBody>
      </p:sp>
      <p:sp>
        <p:nvSpPr>
          <p:cNvPr id="539651" name="Slide Number Placeholder 3">
            <a:extLst>
              <a:ext uri="{FF2B5EF4-FFF2-40B4-BE49-F238E27FC236}">
                <a16:creationId xmlns:a16="http://schemas.microsoft.com/office/drawing/2014/main" id="{23F2240A-3351-52F7-1A91-B5FEA02AEB70}"/>
              </a:ext>
            </a:extLst>
          </p:cNvPr>
          <p:cNvSpPr>
            <a:spLocks noGrp="1"/>
          </p:cNvSpPr>
          <p:nvPr>
            <p:ph type="sldNum" sz="quarter" idx="12"/>
          </p:nvPr>
        </p:nvSpPr>
        <p:spPr>
          <a:xfrm>
            <a:off x="6996113" y="6029325"/>
            <a:ext cx="1066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99DD10-024F-48EF-9A67-C7E65CB13830}" type="slidenum">
              <a:rPr lang="it-IT" altLang="it-CH" sz="1400" smtClean="0">
                <a:solidFill>
                  <a:srgbClr val="FFFFFF"/>
                </a:solidFill>
              </a:rPr>
              <a:pPr>
                <a:spcBef>
                  <a:spcPct val="0"/>
                </a:spcBef>
                <a:buFontTx/>
                <a:buNone/>
              </a:pPr>
              <a:t>166</a:t>
            </a:fld>
            <a:endParaRPr lang="it-IT" altLang="it-CH" sz="1400">
              <a:solidFill>
                <a:srgbClr val="FFFFFF"/>
              </a:solidFill>
            </a:endParaRPr>
          </a:p>
        </p:txBody>
      </p:sp>
      <p:sp>
        <p:nvSpPr>
          <p:cNvPr id="539652" name="TextBox 3">
            <a:extLst>
              <a:ext uri="{FF2B5EF4-FFF2-40B4-BE49-F238E27FC236}">
                <a16:creationId xmlns:a16="http://schemas.microsoft.com/office/drawing/2014/main" id="{38C0CBA2-044D-3E45-D722-ACB99EDFA510}"/>
              </a:ext>
            </a:extLst>
          </p:cNvPr>
          <p:cNvSpPr txBox="1">
            <a:spLocks noChangeArrowheads="1"/>
          </p:cNvSpPr>
          <p:nvPr/>
        </p:nvSpPr>
        <p:spPr bwMode="auto">
          <a:xfrm>
            <a:off x="6643688" y="2498725"/>
            <a:ext cx="22860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Approximately             360 Km2 Approximately                   2 millions inhabitants. Completely besieged and isolated since the year 2000.                       </a:t>
            </a:r>
          </a:p>
        </p:txBody>
      </p:sp>
      <p:sp>
        <p:nvSpPr>
          <p:cNvPr id="6" name="Rettangolo 5">
            <a:extLst>
              <a:ext uri="{FF2B5EF4-FFF2-40B4-BE49-F238E27FC236}">
                <a16:creationId xmlns:a16="http://schemas.microsoft.com/office/drawing/2014/main" id="{6971E048-B9D9-F46D-A5FA-F5253E65CB6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2" descr="C:\Users\Enrico\Desktop\Gaza7 jpeg.jpg">
            <a:extLst>
              <a:ext uri="{FF2B5EF4-FFF2-40B4-BE49-F238E27FC236}">
                <a16:creationId xmlns:a16="http://schemas.microsoft.com/office/drawing/2014/main" id="{BB22FB84-F106-673F-F0DD-640F180FA3AD}"/>
              </a:ext>
            </a:extLst>
          </p:cNvPr>
          <p:cNvPicPr>
            <a:picLocks noChangeAspect="1" noChangeArrowheads="1"/>
          </p:cNvPicPr>
          <p:nvPr/>
        </p:nvPicPr>
        <p:blipFill>
          <a:blip r:embed="rId3"/>
          <a:srcRect/>
          <a:stretch>
            <a:fillRect/>
          </a:stretch>
        </p:blipFill>
        <p:spPr bwMode="auto">
          <a:xfrm>
            <a:off x="979488" y="84138"/>
            <a:ext cx="5472112"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3" name="CasellaDiTesto 8">
            <a:extLst>
              <a:ext uri="{FF2B5EF4-FFF2-40B4-BE49-F238E27FC236}">
                <a16:creationId xmlns:a16="http://schemas.microsoft.com/office/drawing/2014/main" id="{65F2B2D1-BD27-BC6F-A912-3D9C89D93104}"/>
              </a:ext>
            </a:extLst>
          </p:cNvPr>
          <p:cNvSpPr txBox="1">
            <a:spLocks noChangeArrowheads="1"/>
          </p:cNvSpPr>
          <p:nvPr/>
        </p:nvSpPr>
        <p:spPr bwMode="auto">
          <a:xfrm>
            <a:off x="3560763" y="5470525"/>
            <a:ext cx="671512" cy="506413"/>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solidFill>
                  <a:schemeClr val="accent4">
                    <a:lumMod val="10000"/>
                  </a:schemeClr>
                </a:solidFill>
                <a:latin typeface="Arial" panose="020B0604020202020204" pitchFamily="34" charset="0"/>
              </a:rPr>
              <a:t>No </a:t>
            </a:r>
            <a:r>
              <a:rPr lang="it-CH" altLang="it-CH" sz="900" b="1" kern="0" dirty="0" err="1">
                <a:solidFill>
                  <a:schemeClr val="accent4">
                    <a:lumMod val="10000"/>
                  </a:schemeClr>
                </a:solidFill>
                <a:latin typeface="Arial" panose="020B0604020202020204" pitchFamily="34" charset="0"/>
              </a:rPr>
              <a:t>man’s</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land</a:t>
            </a:r>
            <a:endParaRPr lang="it-CH" altLang="it-CH" sz="900" b="1" kern="0" dirty="0">
              <a:solidFill>
                <a:schemeClr val="accent4">
                  <a:lumMod val="10000"/>
                </a:schemeClr>
              </a:solidFill>
              <a:latin typeface="Arial" panose="020B0604020202020204" pitchFamily="34" charset="0"/>
            </a:endParaRPr>
          </a:p>
        </p:txBody>
      </p:sp>
      <p:pic>
        <p:nvPicPr>
          <p:cNvPr id="539656" name="Picture 4">
            <a:extLst>
              <a:ext uri="{FF2B5EF4-FFF2-40B4-BE49-F238E27FC236}">
                <a16:creationId xmlns:a16="http://schemas.microsoft.com/office/drawing/2014/main" id="{34B08B63-E78F-7FFE-31F1-A79F7EDF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163" y="5327650"/>
            <a:ext cx="673100" cy="3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9">
            <a:extLst>
              <a:ext uri="{FF2B5EF4-FFF2-40B4-BE49-F238E27FC236}">
                <a16:creationId xmlns:a16="http://schemas.microsoft.com/office/drawing/2014/main" id="{75E2D49F-F68A-4330-A820-9A7AF52F4DC4}"/>
              </a:ext>
            </a:extLst>
          </p:cNvPr>
          <p:cNvSpPr txBox="1">
            <a:spLocks noChangeArrowheads="1"/>
          </p:cNvSpPr>
          <p:nvPr/>
        </p:nvSpPr>
        <p:spPr bwMode="auto">
          <a:xfrm>
            <a:off x="114300" y="5284788"/>
            <a:ext cx="865188"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err="1">
                <a:latin typeface="Arial" panose="020B0604020202020204" pitchFamily="34" charset="0"/>
              </a:rPr>
              <a:t>Philadelfia</a:t>
            </a:r>
            <a:r>
              <a:rPr lang="it-CH" altLang="it-CH" sz="900" b="1" kern="0" dirty="0">
                <a:latin typeface="Arial" panose="020B0604020202020204" pitchFamily="34" charset="0"/>
              </a:rPr>
              <a:t> </a:t>
            </a:r>
            <a:r>
              <a:rPr lang="it-CH" altLang="it-CH" sz="900" b="1" kern="0" dirty="0" err="1">
                <a:latin typeface="Arial" panose="020B0604020202020204" pitchFamily="34" charset="0"/>
              </a:rPr>
              <a:t>Korridor</a:t>
            </a:r>
            <a:endParaRPr lang="it-CH" altLang="it-CH" sz="900" b="1" kern="0" dirty="0">
              <a:latin typeface="Arial" panose="020B0604020202020204" pitchFamily="34" charset="0"/>
            </a:endParaRPr>
          </a:p>
        </p:txBody>
      </p:sp>
      <p:cxnSp>
        <p:nvCxnSpPr>
          <p:cNvPr id="7" name="Connettore 2 6">
            <a:extLst>
              <a:ext uri="{FF2B5EF4-FFF2-40B4-BE49-F238E27FC236}">
                <a16:creationId xmlns:a16="http://schemas.microsoft.com/office/drawing/2014/main" id="{ADD22C90-7895-495C-24BB-CE306CFFD2C8}"/>
              </a:ext>
            </a:extLst>
          </p:cNvPr>
          <p:cNvCxnSpPr/>
          <p:nvPr/>
        </p:nvCxnSpPr>
        <p:spPr>
          <a:xfrm flipV="1">
            <a:off x="830263" y="5084763"/>
            <a:ext cx="503237"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BB1A8B2F-D062-C741-4299-54C49ABC5979}"/>
              </a:ext>
            </a:extLst>
          </p:cNvPr>
          <p:cNvCxnSpPr/>
          <p:nvPr/>
        </p:nvCxnSpPr>
        <p:spPr>
          <a:xfrm>
            <a:off x="830263"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015_16">
            <a:extLst>
              <a:ext uri="{FF2B5EF4-FFF2-40B4-BE49-F238E27FC236}">
                <a16:creationId xmlns:a16="http://schemas.microsoft.com/office/drawing/2014/main" id="{987F5958-759C-497F-6588-7AF410A986CD}"/>
              </a:ext>
            </a:extLst>
          </p:cNvPr>
          <p:cNvPicPr>
            <a:picLocks noChangeAspect="1" noChangeArrowheads="1"/>
          </p:cNvPicPr>
          <p:nvPr/>
        </p:nvPicPr>
        <p:blipFill>
          <a:blip r:embed="rId3"/>
          <a:srcRect/>
          <a:stretch>
            <a:fillRect/>
          </a:stretch>
        </p:blipFill>
        <p:spPr bwMode="auto">
          <a:xfrm>
            <a:off x="539750" y="412750"/>
            <a:ext cx="7967663" cy="59769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41699" name="Slide Number Placeholder 3">
            <a:extLst>
              <a:ext uri="{FF2B5EF4-FFF2-40B4-BE49-F238E27FC236}">
                <a16:creationId xmlns:a16="http://schemas.microsoft.com/office/drawing/2014/main" id="{8CBF8E49-FB42-8D2F-3A64-62BF383319A6}"/>
              </a:ext>
            </a:extLst>
          </p:cNvPr>
          <p:cNvSpPr>
            <a:spLocks noGrp="1"/>
          </p:cNvSpPr>
          <p:nvPr>
            <p:ph type="sldNum" sz="quarter" idx="12"/>
          </p:nvPr>
        </p:nvSpPr>
        <p:spPr>
          <a:xfrm>
            <a:off x="8507413" y="6118225"/>
            <a:ext cx="501650"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B5EA6A-B214-4746-89AA-758A70C11C71}" type="slidenum">
              <a:rPr lang="it-IT" altLang="it-CH" sz="1400" smtClean="0">
                <a:solidFill>
                  <a:srgbClr val="FFFFFF"/>
                </a:solidFill>
              </a:rPr>
              <a:pPr>
                <a:spcBef>
                  <a:spcPct val="0"/>
                </a:spcBef>
                <a:buFontTx/>
                <a:buNone/>
              </a:pPr>
              <a:t>167</a:t>
            </a:fld>
            <a:endParaRPr lang="it-IT" altLang="it-CH" sz="1400">
              <a:solidFill>
                <a:srgbClr val="FFFFFF"/>
              </a:solidFill>
            </a:endParaRPr>
          </a:p>
        </p:txBody>
      </p:sp>
      <p:sp>
        <p:nvSpPr>
          <p:cNvPr id="6" name="Rettangolo 5">
            <a:extLst>
              <a:ext uri="{FF2B5EF4-FFF2-40B4-BE49-F238E27FC236}">
                <a16:creationId xmlns:a16="http://schemas.microsoft.com/office/drawing/2014/main" id="{31C7465C-6ADF-1605-3FD5-F1693A8BEB1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F259FFF2-BA7D-B372-6868-6963FD3493C8}"/>
              </a:ext>
            </a:extLst>
          </p:cNvPr>
          <p:cNvSpPr txBox="1"/>
          <p:nvPr/>
        </p:nvSpPr>
        <p:spPr>
          <a:xfrm>
            <a:off x="2182813" y="1268413"/>
            <a:ext cx="4681537" cy="615950"/>
          </a:xfrm>
          <a:prstGeom prst="rect">
            <a:avLst/>
          </a:prstGeom>
          <a:solidFill>
            <a:srgbClr val="FFFF00"/>
          </a:solidFill>
          <a:ln w="19050">
            <a:solidFill>
              <a:schemeClr val="accent4">
                <a:lumMod val="10000"/>
              </a:schemeClr>
            </a:solidFill>
          </a:ln>
        </p:spPr>
        <p:txBody>
          <a:bodyPr>
            <a:spAutoFit/>
          </a:bodyPr>
          <a:lstStyle/>
          <a:p>
            <a:pPr algn="ctr">
              <a:defRPr/>
            </a:pPr>
            <a:r>
              <a:rPr lang="en-US" sz="2200" b="1" dirty="0">
                <a:solidFill>
                  <a:schemeClr val="accent4">
                    <a:lumMod val="10000"/>
                  </a:schemeClr>
                </a:solidFill>
              </a:rPr>
              <a:t>The Gaza Strip is overpopulated </a:t>
            </a:r>
          </a:p>
          <a:p>
            <a:pPr algn="ctr">
              <a:defRPr/>
            </a:pPr>
            <a:r>
              <a:rPr lang="en-US" sz="1200" dirty="0">
                <a:solidFill>
                  <a:schemeClr val="accent4">
                    <a:lumMod val="10000"/>
                  </a:schemeClr>
                </a:solidFill>
              </a:rPr>
              <a:t>(360 Km2 – 2 million inhabitants)</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Text Box 6">
            <a:extLst>
              <a:ext uri="{FF2B5EF4-FFF2-40B4-BE49-F238E27FC236}">
                <a16:creationId xmlns:a16="http://schemas.microsoft.com/office/drawing/2014/main" id="{A4301657-7D78-2FC2-5054-2210CB92178B}"/>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240649" name="Picture 9" descr="C:\Users\Enrico\Desktop\Gaza airport 2 jpeg.jpg">
            <a:extLst>
              <a:ext uri="{FF2B5EF4-FFF2-40B4-BE49-F238E27FC236}">
                <a16:creationId xmlns:a16="http://schemas.microsoft.com/office/drawing/2014/main" id="{5782E4EE-E0F2-34EF-DE40-30B1BEC5FCEB}"/>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CF509757-A348-46A6-78BC-C362B7A01986}"/>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0F45A4E0-7101-4280-18E7-205AC372E978}"/>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3" name="Picture 2" descr="Rafah aeroporto">
            <a:extLst>
              <a:ext uri="{FF2B5EF4-FFF2-40B4-BE49-F238E27FC236}">
                <a16:creationId xmlns:a16="http://schemas.microsoft.com/office/drawing/2014/main" id="{FA170F30-6FD7-B867-7EF2-F3C979F050B9}"/>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19050">
            <a:solidFill>
              <a:schemeClr val="tx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02CB9392-8017-A4D4-DF17-078BD160D1A4}"/>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6C2A6C7C-2CC0-CEEF-FFFE-68BCA1FB8D91}"/>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19050">
            <a:solidFill>
              <a:schemeClr val="tx1"/>
            </a:solidFill>
          </a:ln>
          <a:effectLst>
            <a:outerShdw blurRad="292100" dist="139700" dir="2700000" algn="tl" rotWithShape="0">
              <a:srgbClr val="333333">
                <a:alpha val="65000"/>
              </a:srgbClr>
            </a:outerShdw>
          </a:effectLst>
        </p:spPr>
      </p:pic>
      <p:sp>
        <p:nvSpPr>
          <p:cNvPr id="543753" name="CasellaDiTesto 1">
            <a:extLst>
              <a:ext uri="{FF2B5EF4-FFF2-40B4-BE49-F238E27FC236}">
                <a16:creationId xmlns:a16="http://schemas.microsoft.com/office/drawing/2014/main" id="{0104907E-BFEB-484D-E75F-141449ABD870}"/>
              </a:ext>
            </a:extLst>
          </p:cNvPr>
          <p:cNvSpPr txBox="1">
            <a:spLocks noChangeArrowheads="1"/>
          </p:cNvSpPr>
          <p:nvPr/>
        </p:nvSpPr>
        <p:spPr bwMode="auto">
          <a:xfrm>
            <a:off x="319088" y="1689100"/>
            <a:ext cx="720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Before</a:t>
            </a:r>
          </a:p>
        </p:txBody>
      </p:sp>
      <p:sp>
        <p:nvSpPr>
          <p:cNvPr id="16" name="Rettangolo 15">
            <a:extLst>
              <a:ext uri="{FF2B5EF4-FFF2-40B4-BE49-F238E27FC236}">
                <a16:creationId xmlns:a16="http://schemas.microsoft.com/office/drawing/2014/main" id="{7AF5EFE5-F82B-AF0C-F6DF-AF05FD0B143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8871" name="CasellaDiTesto 1">
            <a:extLst>
              <a:ext uri="{FF2B5EF4-FFF2-40B4-BE49-F238E27FC236}">
                <a16:creationId xmlns:a16="http://schemas.microsoft.com/office/drawing/2014/main" id="{C171103E-979A-4683-99FD-62A9ABEDF80F}"/>
              </a:ext>
            </a:extLst>
          </p:cNvPr>
          <p:cNvSpPr txBox="1">
            <a:spLocks noChangeArrowheads="1"/>
          </p:cNvSpPr>
          <p:nvPr/>
        </p:nvSpPr>
        <p:spPr bwMode="auto">
          <a:xfrm>
            <a:off x="319088" y="6303963"/>
            <a:ext cx="7781925" cy="3698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Gaza/Rafah </a:t>
            </a:r>
            <a:r>
              <a:rPr lang="it-CH" altLang="it-CH" sz="1800" b="1" dirty="0" err="1">
                <a:solidFill>
                  <a:schemeClr val="accent4">
                    <a:lumMod val="10000"/>
                  </a:schemeClr>
                </a:solidFill>
              </a:rPr>
              <a:t>airport</a:t>
            </a:r>
            <a:r>
              <a:rPr lang="it-CH" altLang="it-CH" sz="1800" b="1" dirty="0">
                <a:solidFill>
                  <a:schemeClr val="accent4">
                    <a:lumMod val="10000"/>
                  </a:schemeClr>
                </a:solidFill>
              </a:rPr>
              <a:t> : </a:t>
            </a:r>
            <a:r>
              <a:rPr lang="it-CH" altLang="it-CH" sz="1800" b="1" dirty="0" err="1">
                <a:solidFill>
                  <a:schemeClr val="accent4">
                    <a:lumMod val="10000"/>
                  </a:schemeClr>
                </a:solidFill>
              </a:rPr>
              <a:t>built</a:t>
            </a:r>
            <a:r>
              <a:rPr lang="it-CH" altLang="it-CH" sz="1800" b="1" dirty="0">
                <a:solidFill>
                  <a:schemeClr val="accent4">
                    <a:lumMod val="10000"/>
                  </a:schemeClr>
                </a:solidFill>
              </a:rPr>
              <a:t> in 1998, </a:t>
            </a:r>
            <a:r>
              <a:rPr lang="en-US" altLang="it-CH" sz="1800" b="1" dirty="0">
                <a:solidFill>
                  <a:schemeClr val="accent4">
                    <a:lumMod val="10000"/>
                  </a:schemeClr>
                </a:solidFill>
              </a:rPr>
              <a:t>destroyed in 2001 by the Israelis</a:t>
            </a:r>
            <a:r>
              <a:rPr lang="it-CH" altLang="it-CH" sz="1800" b="1" dirty="0">
                <a:solidFill>
                  <a:schemeClr val="accent4">
                    <a:lumMod val="10000"/>
                  </a:schemeClr>
                </a:solidFill>
              </a:rPr>
              <a:t> </a:t>
            </a:r>
          </a:p>
        </p:txBody>
      </p:sp>
      <p:sp>
        <p:nvSpPr>
          <p:cNvPr id="543756" name="Slide Number Placeholder 3">
            <a:extLst>
              <a:ext uri="{FF2B5EF4-FFF2-40B4-BE49-F238E27FC236}">
                <a16:creationId xmlns:a16="http://schemas.microsoft.com/office/drawing/2014/main" id="{D324FA89-6F13-6777-0CA8-BCF396AA26AF}"/>
              </a:ext>
            </a:extLst>
          </p:cNvPr>
          <p:cNvSpPr>
            <a:spLocks noGrp="1"/>
          </p:cNvSpPr>
          <p:nvPr>
            <p:ph type="sldNum" sz="quarter" idx="12"/>
          </p:nvPr>
        </p:nvSpPr>
        <p:spPr>
          <a:xfrm>
            <a:off x="8067675" y="6313488"/>
            <a:ext cx="703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880FE8-1BB8-477F-956D-5C7B86E8A751}" type="slidenum">
              <a:rPr lang="it-IT" altLang="it-CH" sz="1400" b="1" smtClean="0">
                <a:solidFill>
                  <a:srgbClr val="FFFFFF"/>
                </a:solidFill>
              </a:rPr>
              <a:pPr>
                <a:spcBef>
                  <a:spcPct val="0"/>
                </a:spcBef>
                <a:buFontTx/>
                <a:buNone/>
              </a:pPr>
              <a:t>168</a:t>
            </a:fld>
            <a:endParaRPr lang="it-IT" altLang="it-CH" sz="1400" b="1">
              <a:solidFill>
                <a:srgbClr val="FFFFFF"/>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296EF9E-8EA3-E0C9-F0A3-173876A3B520}"/>
              </a:ext>
            </a:extLst>
          </p:cNvPr>
          <p:cNvPicPr>
            <a:picLocks noChangeAspect="1"/>
          </p:cNvPicPr>
          <p:nvPr/>
        </p:nvPicPr>
        <p:blipFill rotWithShape="1">
          <a:blip r:embed="rId3"/>
          <a:srcRect t="12153"/>
          <a:stretch/>
        </p:blipFill>
        <p:spPr>
          <a:xfrm>
            <a:off x="179388" y="130175"/>
            <a:ext cx="8742362"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5" name="Picture 2" descr="Image028_29small">
            <a:extLst>
              <a:ext uri="{FF2B5EF4-FFF2-40B4-BE49-F238E27FC236}">
                <a16:creationId xmlns:a16="http://schemas.microsoft.com/office/drawing/2014/main" id="{642A3E36-5047-77F0-55EA-D6CF72F528FC}"/>
              </a:ext>
            </a:extLst>
          </p:cNvPr>
          <p:cNvPicPr>
            <a:picLocks noChangeAspect="1" noChangeArrowheads="1"/>
          </p:cNvPicPr>
          <p:nvPr/>
        </p:nvPicPr>
        <p:blipFill>
          <a:blip r:embed="rId4"/>
          <a:srcRect/>
          <a:stretch>
            <a:fillRect/>
          </a:stretch>
        </p:blipFill>
        <p:spPr bwMode="auto">
          <a:xfrm>
            <a:off x="179388" y="5084763"/>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8276" name="Picture 3" descr="DSCN0892">
            <a:extLst>
              <a:ext uri="{FF2B5EF4-FFF2-40B4-BE49-F238E27FC236}">
                <a16:creationId xmlns:a16="http://schemas.microsoft.com/office/drawing/2014/main" id="{C274979E-40EB-12D7-FCB2-7D0074FF1A44}"/>
              </a:ext>
            </a:extLst>
          </p:cNvPr>
          <p:cNvPicPr>
            <a:picLocks noChangeAspect="1" noChangeArrowheads="1"/>
          </p:cNvPicPr>
          <p:nvPr/>
        </p:nvPicPr>
        <p:blipFill>
          <a:blip r:embed="rId5"/>
          <a:srcRect/>
          <a:stretch>
            <a:fillRect/>
          </a:stretch>
        </p:blipFill>
        <p:spPr bwMode="auto">
          <a:xfrm>
            <a:off x="179388" y="3429000"/>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2" name="Text Box 4">
            <a:extLst>
              <a:ext uri="{FF2B5EF4-FFF2-40B4-BE49-F238E27FC236}">
                <a16:creationId xmlns:a16="http://schemas.microsoft.com/office/drawing/2014/main" id="{BCCD4C69-C021-9260-E390-3C3DCF94663B}"/>
              </a:ext>
            </a:extLst>
          </p:cNvPr>
          <p:cNvSpPr txBox="1">
            <a:spLocks noChangeArrowheads="1"/>
          </p:cNvSpPr>
          <p:nvPr/>
        </p:nvSpPr>
        <p:spPr bwMode="auto">
          <a:xfrm>
            <a:off x="2646363" y="3884613"/>
            <a:ext cx="6121400" cy="26543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2400" b="1" dirty="0">
                <a:solidFill>
                  <a:schemeClr val="tx1">
                    <a:lumMod val="95000"/>
                    <a:lumOff val="5000"/>
                  </a:schemeClr>
                </a:solidFill>
              </a:rPr>
              <a:t>Rafah – Gaza Strip</a:t>
            </a:r>
          </a:p>
          <a:p>
            <a:pPr eaLnBrk="1" hangingPunct="1">
              <a:spcBef>
                <a:spcPct val="0"/>
              </a:spcBef>
              <a:buFontTx/>
              <a:buNone/>
              <a:defRPr/>
            </a:pPr>
            <a:r>
              <a:rPr lang="it-CH" altLang="it-CH" sz="1800" b="1" dirty="0">
                <a:solidFill>
                  <a:schemeClr val="tx1">
                    <a:lumMod val="95000"/>
                    <a:lumOff val="5000"/>
                  </a:schemeClr>
                </a:solidFill>
              </a:rPr>
              <a:t>From the </a:t>
            </a:r>
            <a:r>
              <a:rPr lang="it-CH" altLang="it-CH" sz="1800" b="1" dirty="0" err="1">
                <a:solidFill>
                  <a:schemeClr val="tx1">
                    <a:lumMod val="95000"/>
                    <a:lumOff val="5000"/>
                  </a:schemeClr>
                </a:solidFill>
              </a:rPr>
              <a:t>beginning</a:t>
            </a:r>
            <a:r>
              <a:rPr lang="it-CH" altLang="it-CH" sz="1800" b="1" dirty="0">
                <a:solidFill>
                  <a:schemeClr val="tx1">
                    <a:lumMod val="95000"/>
                    <a:lumOff val="5000"/>
                  </a:schemeClr>
                </a:solidFill>
              </a:rPr>
              <a:t> of the 2nd Intifada (</a:t>
            </a:r>
            <a:r>
              <a:rPr lang="it-CH" altLang="it-CH" sz="1800" b="1" dirty="0" err="1">
                <a:solidFill>
                  <a:schemeClr val="tx1">
                    <a:lumMod val="95000"/>
                    <a:lumOff val="5000"/>
                  </a:schemeClr>
                </a:solidFill>
              </a:rPr>
              <a:t>Sept</a:t>
            </a:r>
            <a:r>
              <a:rPr lang="it-CH" altLang="it-CH" sz="1800" b="1" dirty="0">
                <a:solidFill>
                  <a:schemeClr val="tx1">
                    <a:lumMod val="95000"/>
                    <a:lumOff val="5000"/>
                  </a:schemeClr>
                </a:solidFill>
              </a:rPr>
              <a:t>. 2000)                </a:t>
            </a:r>
            <a:r>
              <a:rPr lang="it-CH" altLang="it-CH" sz="1800" b="1" dirty="0" err="1">
                <a:solidFill>
                  <a:schemeClr val="tx1">
                    <a:lumMod val="95000"/>
                    <a:lumOff val="5000"/>
                  </a:schemeClr>
                </a:solidFill>
              </a:rPr>
              <a:t>until</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Israeli</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withdrawal</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Aug</a:t>
            </a:r>
            <a:r>
              <a:rPr lang="it-CH" altLang="it-CH" sz="1800" b="1" dirty="0">
                <a:solidFill>
                  <a:schemeClr val="tx1">
                    <a:lumMod val="95000"/>
                    <a:lumOff val="5000"/>
                  </a:schemeClr>
                </a:solidFill>
              </a:rPr>
              <a:t>. 2005):</a:t>
            </a:r>
            <a:endParaRPr lang="fr-FR" altLang="it-CH" sz="1800"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- 3000 </a:t>
            </a:r>
            <a:r>
              <a:rPr lang="it-CH" altLang="it-CH" sz="1800" b="1" dirty="0" err="1">
                <a:solidFill>
                  <a:schemeClr val="tx1">
                    <a:lumMod val="95000"/>
                    <a:lumOff val="5000"/>
                  </a:schemeClr>
                </a:solidFill>
              </a:rPr>
              <a:t>houses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 400 m wide strip </a:t>
            </a:r>
            <a:r>
              <a:rPr lang="it-CH" altLang="it-CH" sz="1800" b="1" dirty="0" err="1">
                <a:solidFill>
                  <a:schemeClr val="tx1">
                    <a:lumMod val="95000"/>
                    <a:lumOff val="5000"/>
                  </a:schemeClr>
                </a:solidFill>
              </a:rPr>
              <a:t>was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smoothed</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along</a:t>
            </a:r>
            <a:r>
              <a:rPr lang="it-CH" altLang="it-CH" sz="1800" b="1" dirty="0">
                <a:solidFill>
                  <a:schemeClr val="tx1">
                    <a:lumMod val="95000"/>
                    <a:lumOff val="5000"/>
                  </a:schemeClr>
                </a:solidFill>
              </a:rPr>
              <a:t> the </a:t>
            </a:r>
            <a:r>
              <a:rPr lang="it-CH" altLang="it-CH" sz="1800" b="1" dirty="0" err="1">
                <a:solidFill>
                  <a:schemeClr val="tx1">
                    <a:lumMod val="95000"/>
                    <a:lumOff val="5000"/>
                  </a:schemeClr>
                </a:solidFill>
              </a:rPr>
              <a:t>Egyptian</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border</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- 700 </a:t>
            </a:r>
            <a:r>
              <a:rPr lang="it-CH" altLang="it-CH" sz="1800" b="1" dirty="0" err="1">
                <a:solidFill>
                  <a:schemeClr val="tx1">
                    <a:lumMod val="95000"/>
                    <a:lumOff val="5000"/>
                  </a:schemeClr>
                </a:solidFill>
              </a:rPr>
              <a:t>Factories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destroyed</a:t>
            </a:r>
            <a:r>
              <a:rPr lang="it-CH" altLang="it-CH" sz="1800" b="1" dirty="0">
                <a:solidFill>
                  <a:schemeClr val="tx1">
                    <a:lumMod val="95000"/>
                    <a:lumOff val="5000"/>
                  </a:schemeClr>
                </a:solidFill>
              </a:rPr>
              <a:t> (</a:t>
            </a:r>
            <a:r>
              <a:rPr lang="en-US" altLang="it-CH" sz="1800" b="1" dirty="0">
                <a:solidFill>
                  <a:schemeClr val="tx1">
                    <a:lumMod val="95000"/>
                    <a:lumOff val="5000"/>
                  </a:schemeClr>
                </a:solidFill>
              </a:rPr>
              <a:t>some </a:t>
            </a:r>
            <a:r>
              <a:rPr lang="en-US" altLang="it-CH" sz="1800" b="1" dirty="0" err="1">
                <a:solidFill>
                  <a:schemeClr val="tx1">
                    <a:lumMod val="95000"/>
                    <a:lumOff val="5000"/>
                  </a:schemeClr>
                </a:solidFill>
              </a:rPr>
              <a:t>payed</a:t>
            </a:r>
            <a:r>
              <a:rPr lang="en-US" altLang="it-CH" sz="1800" b="1" dirty="0">
                <a:solidFill>
                  <a:schemeClr val="tx1">
                    <a:lumMod val="95000"/>
                    <a:lumOff val="5000"/>
                  </a:schemeClr>
                </a:solidFill>
              </a:rPr>
              <a:t> by the European Community</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- 6 </a:t>
            </a:r>
            <a:r>
              <a:rPr lang="it-CH" altLang="it-CH" sz="1800" b="1" dirty="0" err="1">
                <a:solidFill>
                  <a:schemeClr val="tx1">
                    <a:lumMod val="95000"/>
                    <a:lumOff val="5000"/>
                  </a:schemeClr>
                </a:solidFill>
              </a:rPr>
              <a:t>mosques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dstroyed</a:t>
            </a:r>
            <a:endParaRPr lang="it-CH"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- 433 people </a:t>
            </a:r>
            <a:r>
              <a:rPr lang="it-CH" altLang="it-CH" sz="1800" b="1" dirty="0" err="1">
                <a:solidFill>
                  <a:schemeClr val="tx1">
                    <a:lumMod val="95000"/>
                    <a:lumOff val="5000"/>
                  </a:schemeClr>
                </a:solidFill>
              </a:rPr>
              <a:t>killed</a:t>
            </a:r>
            <a:r>
              <a:rPr lang="it-CH" altLang="it-CH" sz="1800" b="1" dirty="0">
                <a:solidFill>
                  <a:schemeClr val="tx1">
                    <a:lumMod val="95000"/>
                    <a:lumOff val="5000"/>
                  </a:schemeClr>
                </a:solidFill>
              </a:rPr>
              <a:t> (151 </a:t>
            </a:r>
            <a:r>
              <a:rPr lang="it-CH" altLang="it-CH" sz="1800" b="1" dirty="0" err="1">
                <a:solidFill>
                  <a:schemeClr val="tx1">
                    <a:lumMod val="95000"/>
                    <a:lumOff val="5000"/>
                  </a:schemeClr>
                </a:solidFill>
              </a:rPr>
              <a:t>children</a:t>
            </a:r>
            <a:r>
              <a:rPr lang="it-CH" altLang="it-CH" sz="1800" b="1" dirty="0">
                <a:solidFill>
                  <a:schemeClr val="tx1">
                    <a:lumMod val="95000"/>
                    <a:lumOff val="5000"/>
                  </a:schemeClr>
                </a:solidFill>
              </a:rPr>
              <a:t>)</a:t>
            </a:r>
          </a:p>
        </p:txBody>
      </p:sp>
      <p:sp>
        <p:nvSpPr>
          <p:cNvPr id="545798" name="Text Box 6">
            <a:extLst>
              <a:ext uri="{FF2B5EF4-FFF2-40B4-BE49-F238E27FC236}">
                <a16:creationId xmlns:a16="http://schemas.microsoft.com/office/drawing/2014/main" id="{23F1585B-3E04-D1DF-C341-224AC947868E}"/>
              </a:ext>
            </a:extLst>
          </p:cNvPr>
          <p:cNvSpPr txBox="1">
            <a:spLocks noChangeArrowheads="1"/>
          </p:cNvSpPr>
          <p:nvPr/>
        </p:nvSpPr>
        <p:spPr bwMode="auto">
          <a:xfrm>
            <a:off x="7308850" y="1101725"/>
            <a:ext cx="86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161616"/>
                </a:solidFill>
              </a:rPr>
              <a:t>Rafah</a:t>
            </a:r>
            <a:endParaRPr lang="it-IT" altLang="it-CH" sz="1800" b="1">
              <a:solidFill>
                <a:srgbClr val="161616"/>
              </a:solidFill>
            </a:endParaRPr>
          </a:p>
        </p:txBody>
      </p:sp>
      <p:sp>
        <p:nvSpPr>
          <p:cNvPr id="545799" name="CasellaDiTesto 1">
            <a:extLst>
              <a:ext uri="{FF2B5EF4-FFF2-40B4-BE49-F238E27FC236}">
                <a16:creationId xmlns:a16="http://schemas.microsoft.com/office/drawing/2014/main" id="{48626D2D-E159-1FB4-69C3-0524A1B896D1}"/>
              </a:ext>
            </a:extLst>
          </p:cNvPr>
          <p:cNvSpPr txBox="1">
            <a:spLocks noChangeArrowheads="1"/>
          </p:cNvSpPr>
          <p:nvPr/>
        </p:nvSpPr>
        <p:spPr bwMode="auto">
          <a:xfrm>
            <a:off x="3600450" y="3452813"/>
            <a:ext cx="2952750" cy="369887"/>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The Philadelphia corridor</a:t>
            </a:r>
          </a:p>
        </p:txBody>
      </p:sp>
      <p:sp>
        <p:nvSpPr>
          <p:cNvPr id="545800" name="CasellaDiTesto 2">
            <a:extLst>
              <a:ext uri="{FF2B5EF4-FFF2-40B4-BE49-F238E27FC236}">
                <a16:creationId xmlns:a16="http://schemas.microsoft.com/office/drawing/2014/main" id="{E0CFE3D4-5B19-E38F-E47C-38F50EF1BD4A}"/>
              </a:ext>
            </a:extLst>
          </p:cNvPr>
          <p:cNvSpPr txBox="1">
            <a:spLocks noChangeArrowheads="1"/>
          </p:cNvSpPr>
          <p:nvPr/>
        </p:nvSpPr>
        <p:spPr bwMode="auto">
          <a:xfrm>
            <a:off x="215900" y="608013"/>
            <a:ext cx="86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b="1">
                <a:solidFill>
                  <a:srgbClr val="161616"/>
                </a:solidFill>
              </a:rPr>
              <a:t>Egypt</a:t>
            </a:r>
          </a:p>
        </p:txBody>
      </p:sp>
      <p:sp>
        <p:nvSpPr>
          <p:cNvPr id="196617" name="Text Box 6">
            <a:extLst>
              <a:ext uri="{FF2B5EF4-FFF2-40B4-BE49-F238E27FC236}">
                <a16:creationId xmlns:a16="http://schemas.microsoft.com/office/drawing/2014/main" id="{2C991261-DD6B-A428-06DF-3DF661DCBC9A}"/>
              </a:ext>
            </a:extLst>
          </p:cNvPr>
          <p:cNvSpPr txBox="1">
            <a:spLocks noChangeArrowheads="1"/>
          </p:cNvSpPr>
          <p:nvPr/>
        </p:nvSpPr>
        <p:spPr bwMode="auto">
          <a:xfrm>
            <a:off x="4589463" y="188913"/>
            <a:ext cx="4338637" cy="7381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defRPr/>
            </a:pPr>
            <a:r>
              <a:rPr lang="en-US" altLang="it-CH" sz="1400" b="1" dirty="0">
                <a:solidFill>
                  <a:schemeClr val="accent4">
                    <a:lumMod val="10000"/>
                  </a:schemeClr>
                </a:solidFill>
                <a:latin typeface="Arial" panose="020B0604020202020204" pitchFamily="34" charset="0"/>
              </a:rPr>
              <a:t>Here, to form this security strip named "Corridor           of Philadelphia" along the Egyptian border, the         Israelis destroyed a part of the city of Rafah.</a:t>
            </a:r>
            <a:endParaRPr lang="it-IT" altLang="it-CH" sz="1400" b="1" dirty="0">
              <a:solidFill>
                <a:schemeClr val="accent4">
                  <a:lumMod val="10000"/>
                </a:schemeClr>
              </a:solidFill>
              <a:latin typeface="Arial" panose="020B0604020202020204" pitchFamily="34" charset="0"/>
            </a:endParaRPr>
          </a:p>
        </p:txBody>
      </p:sp>
      <p:sp>
        <p:nvSpPr>
          <p:cNvPr id="329738" name="CasellaDiTesto 1">
            <a:extLst>
              <a:ext uri="{FF2B5EF4-FFF2-40B4-BE49-F238E27FC236}">
                <a16:creationId xmlns:a16="http://schemas.microsoft.com/office/drawing/2014/main" id="{53D84120-904F-FCF1-A344-44F78EFCDC0F}"/>
              </a:ext>
            </a:extLst>
          </p:cNvPr>
          <p:cNvSpPr txBox="1">
            <a:spLocks noChangeArrowheads="1"/>
          </p:cNvSpPr>
          <p:nvPr/>
        </p:nvSpPr>
        <p:spPr bwMode="auto">
          <a:xfrm>
            <a:off x="3022600" y="6651625"/>
            <a:ext cx="2486025" cy="2159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800" dirty="0">
                <a:solidFill>
                  <a:schemeClr val="tx1">
                    <a:lumMod val="95000"/>
                    <a:lumOff val="5000"/>
                  </a:schemeClr>
                </a:solidFill>
              </a:rPr>
              <a:t>http://en.wikipedia.org/wiki/Philadelphia_Corridor</a:t>
            </a:r>
          </a:p>
        </p:txBody>
      </p:sp>
      <p:sp>
        <p:nvSpPr>
          <p:cNvPr id="329739" name="Segnaposto numero diapositiva 1">
            <a:extLst>
              <a:ext uri="{FF2B5EF4-FFF2-40B4-BE49-F238E27FC236}">
                <a16:creationId xmlns:a16="http://schemas.microsoft.com/office/drawing/2014/main" id="{C6630F57-11B2-949B-9806-B945F4A21504}"/>
              </a:ext>
            </a:extLst>
          </p:cNvPr>
          <p:cNvSpPr>
            <a:spLocks noGrp="1" noChangeArrowheads="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DA4D5FDB-ACB8-48F4-BD8E-1A6A0ED77E94}" type="slidenum">
              <a:rPr lang="fr-FR" altLang="en-US" sz="1400" b="1" smtClean="0">
                <a:solidFill>
                  <a:schemeClr val="tx1">
                    <a:lumMod val="95000"/>
                    <a:lumOff val="5000"/>
                  </a:schemeClr>
                </a:solidFill>
                <a:latin typeface="Calibri" panose="020F0502020204030204" pitchFamily="34" charset="0"/>
              </a:rPr>
              <a:pPr>
                <a:spcBef>
                  <a:spcPct val="0"/>
                </a:spcBef>
                <a:buFontTx/>
                <a:buNone/>
                <a:defRPr/>
              </a:pPr>
              <a:t>169</a:t>
            </a:fld>
            <a:endParaRPr lang="fr-FR" altLang="en-US" sz="1400" b="1" dirty="0">
              <a:solidFill>
                <a:schemeClr val="tx1">
                  <a:lumMod val="95000"/>
                  <a:lumOff val="5000"/>
                </a:schemeClr>
              </a:solidFill>
              <a:latin typeface="Calibri" panose="020F0502020204030204" pitchFamily="34" charset="0"/>
            </a:endParaRPr>
          </a:p>
        </p:txBody>
      </p:sp>
      <p:sp>
        <p:nvSpPr>
          <p:cNvPr id="12" name="Rettangolo 11">
            <a:extLst>
              <a:ext uri="{FF2B5EF4-FFF2-40B4-BE49-F238E27FC236}">
                <a16:creationId xmlns:a16="http://schemas.microsoft.com/office/drawing/2014/main" id="{241E804D-1B8F-CB94-078A-CD13F7EBE9D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5805" name="AutoShape 14">
            <a:extLst>
              <a:ext uri="{FF2B5EF4-FFF2-40B4-BE49-F238E27FC236}">
                <a16:creationId xmlns:a16="http://schemas.microsoft.com/office/drawing/2014/main" id="{498F27D8-3B67-3158-C298-8AA843128BA8}"/>
              </a:ext>
            </a:extLst>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Number Placeholder 3">
            <a:extLst>
              <a:ext uri="{FF2B5EF4-FFF2-40B4-BE49-F238E27FC236}">
                <a16:creationId xmlns:a16="http://schemas.microsoft.com/office/drawing/2014/main" id="{5CE98E55-09BD-44A8-6C39-DDEBA15B31E9}"/>
              </a:ext>
            </a:extLst>
          </p:cNvPr>
          <p:cNvSpPr>
            <a:spLocks noGrp="1"/>
          </p:cNvSpPr>
          <p:nvPr>
            <p:ph type="sldNum" sz="quarter" idx="12"/>
          </p:nvPr>
        </p:nvSpPr>
        <p:spPr>
          <a:xfrm>
            <a:off x="7188200" y="5667375"/>
            <a:ext cx="395288" cy="300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6BA228-ECA1-4AD8-8192-F041FAD01715}" type="slidenum">
              <a:rPr lang="it-IT" altLang="it-CH" sz="1400" b="1" smtClean="0">
                <a:solidFill>
                  <a:srgbClr val="FFFFFF"/>
                </a:solidFill>
              </a:rPr>
              <a:pPr>
                <a:spcBef>
                  <a:spcPct val="0"/>
                </a:spcBef>
                <a:buFontTx/>
                <a:buNone/>
              </a:pPr>
              <a:t>17</a:t>
            </a:fld>
            <a:endParaRPr lang="it-IT" altLang="it-CH" sz="1400" b="1">
              <a:solidFill>
                <a:srgbClr val="FFFFFF"/>
              </a:solidFill>
            </a:endParaRPr>
          </a:p>
        </p:txBody>
      </p:sp>
      <p:pic>
        <p:nvPicPr>
          <p:cNvPr id="162819" name="Picture 2" descr="impero persiano buono">
            <a:extLst>
              <a:ext uri="{FF2B5EF4-FFF2-40B4-BE49-F238E27FC236}">
                <a16:creationId xmlns:a16="http://schemas.microsoft.com/office/drawing/2014/main" id="{4840D787-1B6D-95C1-B7E8-761430804E46}"/>
              </a:ext>
            </a:extLst>
          </p:cNvPr>
          <p:cNvPicPr>
            <a:picLocks noGrp="1" noChangeAspect="1" noChangeArrowheads="1"/>
          </p:cNvPicPr>
          <p:nvPr>
            <p:ph sz="half" idx="4294967295"/>
          </p:nvPr>
        </p:nvPicPr>
        <p:blipFill>
          <a:blip r:embed="rId3"/>
          <a:srcRect/>
          <a:stretch>
            <a:fillRect/>
          </a:stretch>
        </p:blipFill>
        <p:spPr>
          <a:xfrm>
            <a:off x="468313" y="307975"/>
            <a:ext cx="7131050" cy="5238750"/>
          </a:xfrm>
          <a:ln w="38100">
            <a:solidFill>
              <a:schemeClr val="tx1"/>
            </a:solidFill>
          </a:ln>
          <a:effectLst>
            <a:outerShdw blurRad="292100" dist="139700" dir="2700000" algn="tl" rotWithShape="0">
              <a:srgbClr val="333333">
                <a:alpha val="65000"/>
              </a:srgbClr>
            </a:outerShdw>
          </a:effectLst>
        </p:spPr>
      </p:pic>
      <p:sp>
        <p:nvSpPr>
          <p:cNvPr id="235524" name="Oval 4">
            <a:extLst>
              <a:ext uri="{FF2B5EF4-FFF2-40B4-BE49-F238E27FC236}">
                <a16:creationId xmlns:a16="http://schemas.microsoft.com/office/drawing/2014/main" id="{9D71B7DF-C0EB-E840-65F2-5E98912BBC5E}"/>
              </a:ext>
            </a:extLst>
          </p:cNvPr>
          <p:cNvSpPr>
            <a:spLocks noChangeArrowheads="1"/>
          </p:cNvSpPr>
          <p:nvPr/>
        </p:nvSpPr>
        <p:spPr bwMode="auto">
          <a:xfrm>
            <a:off x="1730375" y="3044825"/>
            <a:ext cx="503238" cy="503238"/>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62822" name="Picture 5" descr="persia0002">
            <a:extLst>
              <a:ext uri="{FF2B5EF4-FFF2-40B4-BE49-F238E27FC236}">
                <a16:creationId xmlns:a16="http://schemas.microsoft.com/office/drawing/2014/main" id="{7702776F-3EB8-6FDA-24C0-27F4B5F1BDAA}"/>
              </a:ext>
            </a:extLst>
          </p:cNvPr>
          <p:cNvPicPr>
            <a:picLocks noGrp="1" noChangeAspect="1" noChangeArrowheads="1"/>
          </p:cNvPicPr>
          <p:nvPr>
            <p:ph sz="half" idx="4294967295"/>
          </p:nvPr>
        </p:nvPicPr>
        <p:blipFill>
          <a:blip r:embed="rId4"/>
          <a:srcRect/>
          <a:stretch>
            <a:fillRect/>
          </a:stretch>
        </p:blipFill>
        <p:spPr>
          <a:xfrm>
            <a:off x="6826250" y="284163"/>
            <a:ext cx="1943100" cy="1471612"/>
          </a:xfrm>
          <a:ln w="12700">
            <a:solidFill>
              <a:schemeClr val="tx1"/>
            </a:solidFill>
          </a:ln>
          <a:effectLst>
            <a:outerShdw blurRad="292100" dist="139700" dir="2700000" algn="tl" rotWithShape="0">
              <a:srgbClr val="333333">
                <a:alpha val="65000"/>
              </a:srgbClr>
            </a:outerShdw>
          </a:effectLst>
        </p:spPr>
      </p:pic>
      <p:pic>
        <p:nvPicPr>
          <p:cNvPr id="162823" name="Picture 6" descr="cyrus_portrait">
            <a:extLst>
              <a:ext uri="{FF2B5EF4-FFF2-40B4-BE49-F238E27FC236}">
                <a16:creationId xmlns:a16="http://schemas.microsoft.com/office/drawing/2014/main" id="{C316F702-7B50-C17C-A455-92DE4EE91F50}"/>
              </a:ext>
            </a:extLst>
          </p:cNvPr>
          <p:cNvPicPr>
            <a:picLocks noChangeAspect="1" noChangeArrowheads="1"/>
          </p:cNvPicPr>
          <p:nvPr/>
        </p:nvPicPr>
        <p:blipFill>
          <a:blip r:embed="rId5"/>
          <a:srcRect/>
          <a:stretch>
            <a:fillRect/>
          </a:stretch>
        </p:blipFill>
        <p:spPr bwMode="auto">
          <a:xfrm>
            <a:off x="7597775" y="4143375"/>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5527" name="Text Box 7">
            <a:extLst>
              <a:ext uri="{FF2B5EF4-FFF2-40B4-BE49-F238E27FC236}">
                <a16:creationId xmlns:a16="http://schemas.microsoft.com/office/drawing/2014/main" id="{EA7D8E51-EA70-51C7-385A-DC5C2D0D6997}"/>
              </a:ext>
            </a:extLst>
          </p:cNvPr>
          <p:cNvSpPr txBox="1">
            <a:spLocks noChangeArrowheads="1"/>
          </p:cNvSpPr>
          <p:nvPr/>
        </p:nvSpPr>
        <p:spPr bwMode="auto">
          <a:xfrm>
            <a:off x="8029575" y="38989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Cyrus</a:t>
            </a:r>
            <a:endParaRPr lang="it-IT" altLang="it-CH" sz="1000" b="1">
              <a:solidFill>
                <a:srgbClr val="FFFFFF"/>
              </a:solidFill>
            </a:endParaRPr>
          </a:p>
        </p:txBody>
      </p:sp>
      <p:pic>
        <p:nvPicPr>
          <p:cNvPr id="162825" name="Picture 8" descr="soldato persiano">
            <a:extLst>
              <a:ext uri="{FF2B5EF4-FFF2-40B4-BE49-F238E27FC236}">
                <a16:creationId xmlns:a16="http://schemas.microsoft.com/office/drawing/2014/main" id="{544CC30C-C7CF-AEBF-C7B2-3A448980E926}"/>
              </a:ext>
            </a:extLst>
          </p:cNvPr>
          <p:cNvPicPr>
            <a:picLocks noChangeAspect="1" noChangeArrowheads="1"/>
          </p:cNvPicPr>
          <p:nvPr/>
        </p:nvPicPr>
        <p:blipFill>
          <a:blip r:embed="rId6"/>
          <a:srcRect/>
          <a:stretch>
            <a:fillRect/>
          </a:stretch>
        </p:blipFill>
        <p:spPr bwMode="auto">
          <a:xfrm>
            <a:off x="7591425" y="1993900"/>
            <a:ext cx="1192213" cy="190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35529" name="CasellaDiTesto 1">
            <a:extLst>
              <a:ext uri="{FF2B5EF4-FFF2-40B4-BE49-F238E27FC236}">
                <a16:creationId xmlns:a16="http://schemas.microsoft.com/office/drawing/2014/main" id="{44219C97-2D27-DE42-35C3-140E9ECF9926}"/>
              </a:ext>
            </a:extLst>
          </p:cNvPr>
          <p:cNvSpPr txBox="1">
            <a:spLocks noChangeArrowheads="1"/>
          </p:cNvSpPr>
          <p:nvPr/>
        </p:nvSpPr>
        <p:spPr bwMode="auto">
          <a:xfrm>
            <a:off x="373063" y="5695950"/>
            <a:ext cx="2182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http://en.wikipedia.org/wiki/Persian_Empire</a:t>
            </a:r>
          </a:p>
        </p:txBody>
      </p:sp>
      <p:sp>
        <p:nvSpPr>
          <p:cNvPr id="11" name="Rettangolo 10">
            <a:extLst>
              <a:ext uri="{FF2B5EF4-FFF2-40B4-BE49-F238E27FC236}">
                <a16:creationId xmlns:a16="http://schemas.microsoft.com/office/drawing/2014/main" id="{248676B7-7040-1C70-D461-C078AC5C716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31" name="CasellaDiTesto 1">
            <a:extLst>
              <a:ext uri="{FF2B5EF4-FFF2-40B4-BE49-F238E27FC236}">
                <a16:creationId xmlns:a16="http://schemas.microsoft.com/office/drawing/2014/main" id="{CFED78F6-6534-AD72-252B-9BA244A812AA}"/>
              </a:ext>
            </a:extLst>
          </p:cNvPr>
          <p:cNvSpPr txBox="1">
            <a:spLocks noChangeArrowheads="1"/>
          </p:cNvSpPr>
          <p:nvPr/>
        </p:nvSpPr>
        <p:spPr bwMode="auto">
          <a:xfrm>
            <a:off x="630238" y="6013450"/>
            <a:ext cx="7883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200">
                <a:solidFill>
                  <a:srgbClr val="FFFFFF"/>
                </a:solidFill>
              </a:rPr>
              <a:t>In the year 539 B.C.E, Cyrus, the Persian, set the Jews free, but only the Judean tribe returned to Palestine  which subsequently was dominated by the Persians (today Iranians). At that time a smaller temple was built.  According to some modern researchers the origin of certain practices within certain sects of Judaism dates from this period. </a:t>
            </a:r>
          </a:p>
        </p:txBody>
      </p:sp>
      <p:sp>
        <p:nvSpPr>
          <p:cNvPr id="3" name="CasellaDiTesto 2">
            <a:extLst>
              <a:ext uri="{FF2B5EF4-FFF2-40B4-BE49-F238E27FC236}">
                <a16:creationId xmlns:a16="http://schemas.microsoft.com/office/drawing/2014/main" id="{FFE4A4B3-7E43-CF14-C7BF-FAC49AED33A1}"/>
              </a:ext>
            </a:extLst>
          </p:cNvPr>
          <p:cNvSpPr txBox="1"/>
          <p:nvPr/>
        </p:nvSpPr>
        <p:spPr>
          <a:xfrm>
            <a:off x="4932363" y="2971800"/>
            <a:ext cx="863600" cy="523875"/>
          </a:xfrm>
          <a:prstGeom prst="rect">
            <a:avLst/>
          </a:prstGeom>
          <a:solidFill>
            <a:schemeClr val="accent4">
              <a:lumMod val="75000"/>
            </a:schemeClr>
          </a:solidFill>
        </p:spPr>
        <p:txBody>
          <a:bodyPr>
            <a:spAutoFit/>
          </a:bodyPr>
          <a:lstStyle/>
          <a:p>
            <a:pPr algn="ctr">
              <a:defRPr/>
            </a:pPr>
            <a:r>
              <a:rPr lang="en-US" sz="1400" b="1" dirty="0">
                <a:solidFill>
                  <a:schemeClr val="accent4">
                    <a:lumMod val="10000"/>
                  </a:schemeClr>
                </a:solidFill>
              </a:rPr>
              <a:t>Persian empire</a:t>
            </a:r>
          </a:p>
        </p:txBody>
      </p:sp>
      <p:sp>
        <p:nvSpPr>
          <p:cNvPr id="4" name="CasellaDiTesto 3">
            <a:extLst>
              <a:ext uri="{FF2B5EF4-FFF2-40B4-BE49-F238E27FC236}">
                <a16:creationId xmlns:a16="http://schemas.microsoft.com/office/drawing/2014/main" id="{D69F167F-46C7-BF7A-63C8-4F93D0AA0ACF}"/>
              </a:ext>
            </a:extLst>
          </p:cNvPr>
          <p:cNvSpPr txBox="1"/>
          <p:nvPr/>
        </p:nvSpPr>
        <p:spPr>
          <a:xfrm>
            <a:off x="2732088" y="5670550"/>
            <a:ext cx="367982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dirty="0"/>
              <a:t>539 B.C.E.  -  Cyrus the Persian</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Slide Number Placeholder 4">
            <a:extLst>
              <a:ext uri="{FF2B5EF4-FFF2-40B4-BE49-F238E27FC236}">
                <a16:creationId xmlns:a16="http://schemas.microsoft.com/office/drawing/2014/main" id="{1226EAD3-533C-EC4E-4CBE-CF748351A4FE}"/>
              </a:ext>
            </a:extLst>
          </p:cNvPr>
          <p:cNvSpPr>
            <a:spLocks noGrp="1"/>
          </p:cNvSpPr>
          <p:nvPr>
            <p:ph type="sldNum" sz="quarter" idx="12"/>
          </p:nvPr>
        </p:nvSpPr>
        <p:spPr>
          <a:xfrm>
            <a:off x="8027988" y="3243263"/>
            <a:ext cx="487362"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3E5AB1-5E56-46A8-B58F-8970A8B60FDB}" type="slidenum">
              <a:rPr lang="it-IT" altLang="it-CH" sz="1400" b="1" smtClean="0">
                <a:solidFill>
                  <a:srgbClr val="FFFFFF"/>
                </a:solidFill>
              </a:rPr>
              <a:pPr>
                <a:spcBef>
                  <a:spcPct val="0"/>
                </a:spcBef>
                <a:buFontTx/>
                <a:buNone/>
              </a:pPr>
              <a:t>170</a:t>
            </a:fld>
            <a:endParaRPr lang="it-IT" altLang="it-CH" sz="1400" b="1">
              <a:solidFill>
                <a:srgbClr val="FFFFFF"/>
              </a:solidFill>
            </a:endParaRPr>
          </a:p>
        </p:txBody>
      </p:sp>
      <p:pic>
        <p:nvPicPr>
          <p:cNvPr id="236547" name="Picture 4" descr="gaza dopo il ritiro buono buono">
            <a:extLst>
              <a:ext uri="{FF2B5EF4-FFF2-40B4-BE49-F238E27FC236}">
                <a16:creationId xmlns:a16="http://schemas.microsoft.com/office/drawing/2014/main" id="{EB7C4072-5AD6-5DD0-1541-07E60ABAC3DD}"/>
              </a:ext>
            </a:extLst>
          </p:cNvPr>
          <p:cNvPicPr>
            <a:picLocks noChangeAspect="1" noChangeArrowheads="1"/>
          </p:cNvPicPr>
          <p:nvPr/>
        </p:nvPicPr>
        <p:blipFill>
          <a:blip r:embed="rId3"/>
          <a:srcRect/>
          <a:stretch>
            <a:fillRect/>
          </a:stretch>
        </p:blipFill>
        <p:spPr bwMode="auto">
          <a:xfrm>
            <a:off x="4756150" y="142875"/>
            <a:ext cx="4208463" cy="2890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6548" name="Picture 5" descr="Gaza dopo il ritiro buono">
            <a:extLst>
              <a:ext uri="{FF2B5EF4-FFF2-40B4-BE49-F238E27FC236}">
                <a16:creationId xmlns:a16="http://schemas.microsoft.com/office/drawing/2014/main" id="{06FFA5E9-921F-39AE-3BF2-44A6D9716676}"/>
              </a:ext>
            </a:extLst>
          </p:cNvPr>
          <p:cNvPicPr>
            <a:picLocks noChangeAspect="1" noChangeArrowheads="1"/>
          </p:cNvPicPr>
          <p:nvPr/>
        </p:nvPicPr>
        <p:blipFill>
          <a:blip r:embed="rId4"/>
          <a:srcRect/>
          <a:stretch>
            <a:fillRect/>
          </a:stretch>
        </p:blipFill>
        <p:spPr bwMode="auto">
          <a:xfrm>
            <a:off x="179388" y="3789363"/>
            <a:ext cx="4392612"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6549" name="Picture 7" descr="Gaza dopo il ritiro israeliano 2005">
            <a:extLst>
              <a:ext uri="{FF2B5EF4-FFF2-40B4-BE49-F238E27FC236}">
                <a16:creationId xmlns:a16="http://schemas.microsoft.com/office/drawing/2014/main" id="{F0544FF1-2DFF-CC54-A5FB-4F4113CDFCA4}"/>
              </a:ext>
            </a:extLst>
          </p:cNvPr>
          <p:cNvPicPr>
            <a:picLocks noChangeAspect="1" noChangeArrowheads="1"/>
          </p:cNvPicPr>
          <p:nvPr/>
        </p:nvPicPr>
        <p:blipFill>
          <a:blip r:embed="rId5"/>
          <a:srcRect/>
          <a:stretch>
            <a:fillRect/>
          </a:stretch>
        </p:blipFill>
        <p:spPr bwMode="auto">
          <a:xfrm>
            <a:off x="4756150" y="3789363"/>
            <a:ext cx="4208463"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7846" name="Text Box 12">
            <a:extLst>
              <a:ext uri="{FF2B5EF4-FFF2-40B4-BE49-F238E27FC236}">
                <a16:creationId xmlns:a16="http://schemas.microsoft.com/office/drawing/2014/main" id="{C2A8583E-10E9-6189-DC59-44316B0C6D0D}"/>
              </a:ext>
            </a:extLst>
          </p:cNvPr>
          <p:cNvSpPr txBox="1">
            <a:spLocks noChangeArrowheads="1"/>
          </p:cNvSpPr>
          <p:nvPr/>
        </p:nvSpPr>
        <p:spPr bwMode="auto">
          <a:xfrm>
            <a:off x="3635375" y="3789363"/>
            <a:ext cx="9366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000000"/>
                </a:solidFill>
              </a:rPr>
              <a:t>The Palestinians destroys a synagogue</a:t>
            </a:r>
            <a:endParaRPr lang="it-IT" altLang="it-CH" sz="1000" b="1">
              <a:solidFill>
                <a:srgbClr val="000000"/>
              </a:solidFill>
            </a:endParaRPr>
          </a:p>
        </p:txBody>
      </p:sp>
      <p:pic>
        <p:nvPicPr>
          <p:cNvPr id="236553" name="Picture 11" descr="http://smh.com.au/ffximage/2005/08/19/gaza2_wideweb__430x286.jpg">
            <a:extLst>
              <a:ext uri="{FF2B5EF4-FFF2-40B4-BE49-F238E27FC236}">
                <a16:creationId xmlns:a16="http://schemas.microsoft.com/office/drawing/2014/main" id="{224B4398-FCBB-2933-C93E-6620BF7D0986}"/>
              </a:ext>
            </a:extLst>
          </p:cNvPr>
          <p:cNvPicPr>
            <a:picLocks noChangeAspect="1" noChangeArrowheads="1"/>
          </p:cNvPicPr>
          <p:nvPr/>
        </p:nvPicPr>
        <p:blipFill>
          <a:blip r:embed="rId6"/>
          <a:srcRect/>
          <a:stretch>
            <a:fillRect/>
          </a:stretch>
        </p:blipFill>
        <p:spPr bwMode="auto">
          <a:xfrm>
            <a:off x="214313" y="142875"/>
            <a:ext cx="4346575" cy="2890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Rectangle 14">
            <a:extLst>
              <a:ext uri="{FF2B5EF4-FFF2-40B4-BE49-F238E27FC236}">
                <a16:creationId xmlns:a16="http://schemas.microsoft.com/office/drawing/2014/main" id="{F3FB8530-1B58-5178-3DEE-2DE99AC5DB33}"/>
              </a:ext>
            </a:extLst>
          </p:cNvPr>
          <p:cNvSpPr txBox="1">
            <a:spLocks noChangeArrowheads="1"/>
          </p:cNvSpPr>
          <p:nvPr/>
        </p:nvSpPr>
        <p:spPr bwMode="auto">
          <a:xfrm>
            <a:off x="2339975" y="3133725"/>
            <a:ext cx="4895850"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2005 - </a:t>
            </a:r>
            <a:r>
              <a:rPr lang="fr-CH" altLang="it-CH" dirty="0" err="1"/>
              <a:t>After</a:t>
            </a:r>
            <a:r>
              <a:rPr lang="fr-CH" altLang="it-CH" dirty="0"/>
              <a:t> 38 </a:t>
            </a:r>
            <a:r>
              <a:rPr lang="fr-CH" altLang="it-CH" dirty="0" err="1"/>
              <a:t>years</a:t>
            </a:r>
            <a:r>
              <a:rPr lang="fr-CH" altLang="it-CH" dirty="0"/>
              <a:t> the </a:t>
            </a:r>
            <a:r>
              <a:rPr lang="fr-CH" altLang="it-CH" dirty="0" err="1"/>
              <a:t>Israelis</a:t>
            </a:r>
            <a:r>
              <a:rPr lang="fr-CH" altLang="it-CH" dirty="0"/>
              <a:t> </a:t>
            </a:r>
            <a:r>
              <a:rPr lang="fr-CH" altLang="it-CH" dirty="0" err="1"/>
              <a:t>withdrew</a:t>
            </a:r>
            <a:r>
              <a:rPr lang="fr-CH" altLang="it-CH" dirty="0"/>
              <a:t> </a:t>
            </a:r>
            <a:r>
              <a:rPr lang="fr-CH" altLang="it-CH" dirty="0" err="1"/>
              <a:t>their</a:t>
            </a:r>
            <a:r>
              <a:rPr lang="fr-CH" altLang="it-CH" dirty="0"/>
              <a:t> </a:t>
            </a:r>
            <a:r>
              <a:rPr lang="fr-CH" altLang="it-CH" dirty="0" err="1"/>
              <a:t>settlers</a:t>
            </a:r>
            <a:br>
              <a:rPr lang="fr-CH" altLang="it-CH" dirty="0"/>
            </a:br>
            <a:r>
              <a:rPr lang="fr-CH" altLang="it-CH" dirty="0" err="1"/>
              <a:t>leaving</a:t>
            </a:r>
            <a:r>
              <a:rPr lang="fr-CH" altLang="it-CH" dirty="0"/>
              <a:t> </a:t>
            </a:r>
            <a:r>
              <a:rPr lang="fr-CH" altLang="it-CH" dirty="0" err="1"/>
              <a:t>only</a:t>
            </a:r>
            <a:r>
              <a:rPr lang="fr-CH" altLang="it-CH" dirty="0"/>
              <a:t> </a:t>
            </a:r>
            <a:r>
              <a:rPr lang="fr-CH" altLang="it-CH" dirty="0" err="1"/>
              <a:t>rubble</a:t>
            </a:r>
            <a:r>
              <a:rPr lang="fr-CH" altLang="it-CH" dirty="0"/>
              <a:t>, pollution and the synagogues. </a:t>
            </a:r>
            <a:endParaRPr lang="fr-FR" altLang="it-CH" dirty="0"/>
          </a:p>
        </p:txBody>
      </p:sp>
      <p:sp>
        <p:nvSpPr>
          <p:cNvPr id="10" name="Rettangolo 9">
            <a:extLst>
              <a:ext uri="{FF2B5EF4-FFF2-40B4-BE49-F238E27FC236}">
                <a16:creationId xmlns:a16="http://schemas.microsoft.com/office/drawing/2014/main" id="{311453B8-3E22-5EA3-2296-0B22992CBF2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7850" name="Text Box 11">
            <a:extLst>
              <a:ext uri="{FF2B5EF4-FFF2-40B4-BE49-F238E27FC236}">
                <a16:creationId xmlns:a16="http://schemas.microsoft.com/office/drawing/2014/main" id="{8876334C-B865-43FA-B6B9-DA6FC2F69719}"/>
              </a:ext>
            </a:extLst>
          </p:cNvPr>
          <p:cNvSpPr txBox="1">
            <a:spLocks noChangeArrowheads="1"/>
          </p:cNvSpPr>
          <p:nvPr/>
        </p:nvSpPr>
        <p:spPr bwMode="auto">
          <a:xfrm>
            <a:off x="179388" y="3135313"/>
            <a:ext cx="17653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theatrical resistance of the last Israeli  settlers of the Gaza Strip</a:t>
            </a:r>
            <a:endParaRPr lang="it-IT" altLang="it-CH" sz="1000" b="1">
              <a:solidFill>
                <a:srgbClr val="FFFFFF"/>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egnaposto numero diapositiva 1">
            <a:extLst>
              <a:ext uri="{FF2B5EF4-FFF2-40B4-BE49-F238E27FC236}">
                <a16:creationId xmlns:a16="http://schemas.microsoft.com/office/drawing/2014/main" id="{6C66A1C0-843E-0EC3-33FD-F0BA3538980F}"/>
              </a:ext>
            </a:extLst>
          </p:cNvPr>
          <p:cNvSpPr>
            <a:spLocks noGrp="1" noChangeArrowheads="1"/>
          </p:cNvSpPr>
          <p:nvPr>
            <p:ph type="sldNum" sz="quarter" idx="12"/>
          </p:nvPr>
        </p:nvSpPr>
        <p:spPr>
          <a:xfrm>
            <a:off x="7885113" y="5053013"/>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18D89B10-71C8-49A2-B6C0-C9C8D0B830AA}" type="slidenum">
              <a:rPr lang="it-IT" altLang="en-US" sz="1400" b="1" smtClean="0">
                <a:solidFill>
                  <a:srgbClr val="FFFFFF"/>
                </a:solidFill>
              </a:rPr>
              <a:pPr algn="ct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E05CBDED-4B73-0C03-0E92-E1E4EFEB0474}"/>
              </a:ext>
            </a:extLst>
          </p:cNvPr>
          <p:cNvPicPr>
            <a:picLocks noChangeAspect="1" noChangeArrowheads="1"/>
          </p:cNvPicPr>
          <p:nvPr/>
        </p:nvPicPr>
        <p:blipFill>
          <a:blip r:embed="rId3"/>
          <a:srcRect/>
          <a:stretch>
            <a:fillRect/>
          </a:stretch>
        </p:blipFill>
        <p:spPr bwMode="auto">
          <a:xfrm>
            <a:off x="1131888" y="468313"/>
            <a:ext cx="7200900" cy="416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275CD23-D01D-85F3-8A4D-F8B9DB5C5B2A}"/>
              </a:ext>
            </a:extLst>
          </p:cNvPr>
          <p:cNvSpPr txBox="1"/>
          <p:nvPr/>
        </p:nvSpPr>
        <p:spPr>
          <a:xfrm>
            <a:off x="1262063" y="4787900"/>
            <a:ext cx="6616700" cy="9239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2007 - After the electoral victory in 2006, due to Israeli and US persecution, the leaders of Hamas and many militiamen took refuge in the Gaza Strip.</a:t>
            </a:r>
            <a:endParaRPr lang="de-DE" b="1" dirty="0">
              <a:solidFill>
                <a:schemeClr val="accent4">
                  <a:lumMod val="10000"/>
                </a:schemeClr>
              </a:solidFill>
            </a:endParaRPr>
          </a:p>
        </p:txBody>
      </p:sp>
      <p:sp>
        <p:nvSpPr>
          <p:cNvPr id="549893" name="CasellaDiTesto 3">
            <a:extLst>
              <a:ext uri="{FF2B5EF4-FFF2-40B4-BE49-F238E27FC236}">
                <a16:creationId xmlns:a16="http://schemas.microsoft.com/office/drawing/2014/main" id="{27CBD30A-024F-1097-9E45-A15A7677BD49}"/>
              </a:ext>
            </a:extLst>
          </p:cNvPr>
          <p:cNvSpPr txBox="1">
            <a:spLocks noChangeArrowheads="1"/>
          </p:cNvSpPr>
          <p:nvPr/>
        </p:nvSpPr>
        <p:spPr bwMode="auto">
          <a:xfrm>
            <a:off x="1484313" y="5711825"/>
            <a:ext cx="61753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14 June 2007 - Hamas takes power in the Gaza Strip violently ousting Fatah.  Israel seals off the Gaza Strip and starts a repressive siege.</a:t>
            </a:r>
            <a:endParaRPr lang="de-DE" altLang="en-US" sz="1400"/>
          </a:p>
        </p:txBody>
      </p:sp>
      <p:sp>
        <p:nvSpPr>
          <p:cNvPr id="5" name="CasellaDiTesto 4">
            <a:extLst>
              <a:ext uri="{FF2B5EF4-FFF2-40B4-BE49-F238E27FC236}">
                <a16:creationId xmlns:a16="http://schemas.microsoft.com/office/drawing/2014/main" id="{EF640EA9-997A-BD2D-3E12-BA5EA366EBBA}"/>
              </a:ext>
            </a:extLst>
          </p:cNvPr>
          <p:cNvSpPr txBox="1"/>
          <p:nvPr/>
        </p:nvSpPr>
        <p:spPr>
          <a:xfrm>
            <a:off x="1187450" y="549275"/>
            <a:ext cx="1223963" cy="354013"/>
          </a:xfrm>
          <a:prstGeom prst="rect">
            <a:avLst/>
          </a:prstGeom>
          <a:solidFill>
            <a:srgbClr val="BBD7DB"/>
          </a:solidFill>
        </p:spPr>
        <p:txBody>
          <a:bodyPr bIns="91440">
            <a:spAutoFit/>
          </a:bodyPr>
          <a:lstStyle/>
          <a:p>
            <a:pPr>
              <a:defRPr/>
            </a:pPr>
            <a:r>
              <a:rPr lang="en-US" sz="1400" b="1" dirty="0">
                <a:solidFill>
                  <a:schemeClr val="accent4">
                    <a:lumMod val="10000"/>
                  </a:schemeClr>
                </a:solidFill>
              </a:rPr>
              <a:t>Hamas rally.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Number Placeholder 3">
            <a:extLst>
              <a:ext uri="{FF2B5EF4-FFF2-40B4-BE49-F238E27FC236}">
                <a16:creationId xmlns:a16="http://schemas.microsoft.com/office/drawing/2014/main" id="{04E214FF-C53A-13B5-B59B-913182DEA467}"/>
              </a:ext>
            </a:extLst>
          </p:cNvPr>
          <p:cNvSpPr>
            <a:spLocks noGrp="1"/>
          </p:cNvSpPr>
          <p:nvPr>
            <p:ph type="sldNum" sz="quarter" idx="12"/>
          </p:nvPr>
        </p:nvSpPr>
        <p:spPr>
          <a:xfrm>
            <a:off x="8274050" y="3597275"/>
            <a:ext cx="584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2D6BC9-2205-4374-9850-9BA14714752B}" type="slidenum">
              <a:rPr lang="it-IT" altLang="it-CH" sz="1400" b="1" smtClean="0">
                <a:solidFill>
                  <a:srgbClr val="FFFFFF"/>
                </a:solidFill>
              </a:rPr>
              <a:pPr>
                <a:spcBef>
                  <a:spcPct val="0"/>
                </a:spcBef>
                <a:buFontTx/>
                <a:buNone/>
              </a:pPr>
              <a:t>172</a:t>
            </a:fld>
            <a:endParaRPr lang="it-IT" altLang="it-CH" sz="1400" b="1">
              <a:solidFill>
                <a:srgbClr val="FFFFFF"/>
              </a:solidFill>
            </a:endParaRPr>
          </a:p>
        </p:txBody>
      </p:sp>
      <p:pic>
        <p:nvPicPr>
          <p:cNvPr id="11" name="Picture 4" descr="weekly36">
            <a:extLst>
              <a:ext uri="{FF2B5EF4-FFF2-40B4-BE49-F238E27FC236}">
                <a16:creationId xmlns:a16="http://schemas.microsoft.com/office/drawing/2014/main" id="{4054DA8C-772F-2E44-E7FE-C5FC30F19B20}"/>
              </a:ext>
            </a:extLst>
          </p:cNvPr>
          <p:cNvPicPr>
            <a:picLocks noChangeAspect="1" noChangeArrowheads="1"/>
          </p:cNvPicPr>
          <p:nvPr/>
        </p:nvPicPr>
        <p:blipFill>
          <a:blip r:embed="rId3"/>
          <a:srcRect/>
          <a:stretch>
            <a:fillRect/>
          </a:stretch>
        </p:blipFill>
        <p:spPr bwMode="auto">
          <a:xfrm>
            <a:off x="179388" y="188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4" name="Text Box 5">
            <a:extLst>
              <a:ext uri="{FF2B5EF4-FFF2-40B4-BE49-F238E27FC236}">
                <a16:creationId xmlns:a16="http://schemas.microsoft.com/office/drawing/2014/main" id="{6DA20A41-3B7A-F1CA-B48A-5617954AE85F}"/>
              </a:ext>
            </a:extLst>
          </p:cNvPr>
          <p:cNvSpPr txBox="1">
            <a:spLocks noChangeArrowheads="1"/>
          </p:cNvSpPr>
          <p:nvPr/>
        </p:nvSpPr>
        <p:spPr bwMode="auto">
          <a:xfrm>
            <a:off x="2874963" y="234950"/>
            <a:ext cx="1895475" cy="9556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400" b="1" dirty="0" err="1">
                <a:solidFill>
                  <a:schemeClr val="accent4">
                    <a:lumMod val="10000"/>
                  </a:schemeClr>
                </a:solidFill>
              </a:rPr>
              <a:t>Mosque</a:t>
            </a:r>
            <a:r>
              <a:rPr lang="fr-FR" altLang="it-CH" sz="1400" b="1" dirty="0">
                <a:solidFill>
                  <a:schemeClr val="accent4">
                    <a:lumMod val="10000"/>
                  </a:schemeClr>
                </a:solidFill>
              </a:rPr>
              <a:t> of Al-</a:t>
            </a:r>
            <a:r>
              <a:rPr lang="fr-FR" altLang="it-CH" sz="1400" b="1" dirty="0" err="1">
                <a:solidFill>
                  <a:schemeClr val="accent4">
                    <a:lumMod val="10000"/>
                  </a:schemeClr>
                </a:solidFill>
              </a:rPr>
              <a:t>Mughraqa</a:t>
            </a:r>
            <a:r>
              <a:rPr lang="fr-FR" altLang="it-CH" sz="1400" b="1" dirty="0">
                <a:solidFill>
                  <a:schemeClr val="accent4">
                    <a:lumMod val="10000"/>
                  </a:schemeClr>
                </a:solidFill>
              </a:rPr>
              <a:t> </a:t>
            </a:r>
            <a:r>
              <a:rPr lang="fr-FR" altLang="it-CH" sz="1400" b="1" dirty="0" err="1">
                <a:solidFill>
                  <a:schemeClr val="accent4">
                    <a:lumMod val="10000"/>
                  </a:schemeClr>
                </a:solidFill>
              </a:rPr>
              <a:t>destroyed</a:t>
            </a:r>
            <a:r>
              <a:rPr lang="fr-FR" altLang="it-CH" sz="1400" b="1" dirty="0">
                <a:solidFill>
                  <a:schemeClr val="accent4">
                    <a:lumMod val="10000"/>
                  </a:schemeClr>
                </a:solidFill>
              </a:rPr>
              <a:t> by the </a:t>
            </a:r>
            <a:r>
              <a:rPr lang="fr-FR" altLang="it-CH" sz="1400" b="1" dirty="0" err="1">
                <a:solidFill>
                  <a:schemeClr val="accent4">
                    <a:lumMod val="10000"/>
                  </a:schemeClr>
                </a:solidFill>
              </a:rPr>
              <a:t>Israelis</a:t>
            </a:r>
            <a:endParaRPr lang="it-IT" altLang="it-CH" sz="1400" b="1" dirty="0">
              <a:solidFill>
                <a:schemeClr val="accent4">
                  <a:lumMod val="10000"/>
                </a:schemeClr>
              </a:solidFill>
            </a:endParaRPr>
          </a:p>
        </p:txBody>
      </p:sp>
      <p:pic>
        <p:nvPicPr>
          <p:cNvPr id="13" name="Picture 6" descr="weekly37">
            <a:extLst>
              <a:ext uri="{FF2B5EF4-FFF2-40B4-BE49-F238E27FC236}">
                <a16:creationId xmlns:a16="http://schemas.microsoft.com/office/drawing/2014/main" id="{7CA51945-6800-E908-F56F-6C39C8B23332}"/>
              </a:ext>
            </a:extLst>
          </p:cNvPr>
          <p:cNvPicPr>
            <a:picLocks noChangeAspect="1" noChangeArrowheads="1"/>
          </p:cNvPicPr>
          <p:nvPr/>
        </p:nvPicPr>
        <p:blipFill>
          <a:blip r:embed="rId4">
            <a:lum bright="-4000" contrast="10000"/>
          </a:blip>
          <a:srcRect/>
          <a:stretch>
            <a:fillRect/>
          </a:stretch>
        </p:blipFill>
        <p:spPr bwMode="auto">
          <a:xfrm>
            <a:off x="4932363" y="188913"/>
            <a:ext cx="4032250"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6" name="Text Box 7">
            <a:extLst>
              <a:ext uri="{FF2B5EF4-FFF2-40B4-BE49-F238E27FC236}">
                <a16:creationId xmlns:a16="http://schemas.microsoft.com/office/drawing/2014/main" id="{41173FE9-EB53-EBA4-0BD4-73CAA30952DB}"/>
              </a:ext>
            </a:extLst>
          </p:cNvPr>
          <p:cNvSpPr txBox="1">
            <a:spLocks noChangeArrowheads="1"/>
          </p:cNvSpPr>
          <p:nvPr/>
        </p:nvSpPr>
        <p:spPr bwMode="auto">
          <a:xfrm>
            <a:off x="4929188" y="214313"/>
            <a:ext cx="2306637"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D</a:t>
            </a:r>
            <a:r>
              <a:rPr lang="en-GB" altLang="it-CH" sz="1400" b="1" dirty="0" err="1">
                <a:solidFill>
                  <a:schemeClr val="accent4">
                    <a:lumMod val="10000"/>
                  </a:schemeClr>
                </a:solidFill>
              </a:rPr>
              <a:t>emolitions</a:t>
            </a:r>
            <a:r>
              <a:rPr lang="fr-CH" altLang="it-CH" sz="1400" b="1" dirty="0">
                <a:solidFill>
                  <a:schemeClr val="accent4">
                    <a:lumMod val="10000"/>
                  </a:schemeClr>
                </a:solidFill>
              </a:rPr>
              <a:t> </a:t>
            </a:r>
            <a:r>
              <a:rPr lang="fr-CH" altLang="it-CH" sz="1400" b="1" dirty="0" err="1">
                <a:solidFill>
                  <a:schemeClr val="accent4">
                    <a:lumMod val="10000"/>
                  </a:schemeClr>
                </a:solidFill>
              </a:rPr>
              <a:t>along</a:t>
            </a:r>
            <a:r>
              <a:rPr lang="fr-CH" altLang="it-CH" sz="1400" b="1" dirty="0">
                <a:solidFill>
                  <a:schemeClr val="accent4">
                    <a:lumMod val="10000"/>
                  </a:schemeClr>
                </a:solidFill>
              </a:rPr>
              <a:t> the </a:t>
            </a:r>
            <a:r>
              <a:rPr lang="en-GB" altLang="it-CH" sz="1400" b="1" dirty="0">
                <a:solidFill>
                  <a:schemeClr val="accent4">
                    <a:lumMod val="10000"/>
                  </a:schemeClr>
                </a:solidFill>
              </a:rPr>
              <a:t>border wall</a:t>
            </a:r>
            <a:r>
              <a:rPr lang="fr-CH" altLang="it-CH" sz="1400" b="1" dirty="0">
                <a:solidFill>
                  <a:schemeClr val="accent4">
                    <a:lumMod val="10000"/>
                  </a:schemeClr>
                </a:solidFill>
              </a:rPr>
              <a:t> to </a:t>
            </a:r>
            <a:r>
              <a:rPr lang="en-GB" altLang="it-CH" sz="1400" b="1" dirty="0">
                <a:solidFill>
                  <a:schemeClr val="accent4">
                    <a:lumMod val="10000"/>
                  </a:schemeClr>
                </a:solidFill>
              </a:rPr>
              <a:t>create</a:t>
            </a:r>
            <a:r>
              <a:rPr lang="fr-CH" altLang="it-CH" sz="1400" b="1" dirty="0">
                <a:solidFill>
                  <a:schemeClr val="accent4">
                    <a:lumMod val="10000"/>
                  </a:schemeClr>
                </a:solidFill>
              </a:rPr>
              <a:t> a  3-500 m « </a:t>
            </a:r>
            <a:r>
              <a:rPr lang="en-GB" altLang="it-CH" sz="1400" b="1" dirty="0">
                <a:solidFill>
                  <a:schemeClr val="accent4">
                    <a:lumMod val="10000"/>
                  </a:schemeClr>
                </a:solidFill>
              </a:rPr>
              <a:t>security</a:t>
            </a:r>
            <a:r>
              <a:rPr lang="fr-CH" altLang="it-CH" sz="1400" b="1" dirty="0">
                <a:solidFill>
                  <a:schemeClr val="accent4">
                    <a:lumMod val="10000"/>
                  </a:schemeClr>
                </a:solidFill>
              </a:rPr>
              <a:t> </a:t>
            </a:r>
            <a:r>
              <a:rPr lang="fr-CH" altLang="it-CH" sz="1400" b="1" dirty="0" err="1">
                <a:solidFill>
                  <a:schemeClr val="accent4">
                    <a:lumMod val="10000"/>
                  </a:schemeClr>
                </a:solidFill>
              </a:rPr>
              <a:t>strip</a:t>
            </a:r>
            <a:r>
              <a:rPr lang="fr-CH" altLang="it-CH" sz="1400" b="1" dirty="0">
                <a:solidFill>
                  <a:schemeClr val="accent4">
                    <a:lumMod val="10000"/>
                  </a:schemeClr>
                </a:solidFill>
              </a:rPr>
              <a:t> »</a:t>
            </a:r>
            <a:endParaRPr lang="it-IT" altLang="it-CH" sz="1400" b="1" dirty="0">
              <a:solidFill>
                <a:schemeClr val="accent4">
                  <a:lumMod val="10000"/>
                </a:schemeClr>
              </a:solidFill>
            </a:endParaRPr>
          </a:p>
        </p:txBody>
      </p:sp>
      <p:pic>
        <p:nvPicPr>
          <p:cNvPr id="15" name="Picture 8" descr="gaza prigione cielo aperto">
            <a:extLst>
              <a:ext uri="{FF2B5EF4-FFF2-40B4-BE49-F238E27FC236}">
                <a16:creationId xmlns:a16="http://schemas.microsoft.com/office/drawing/2014/main" id="{3069589A-55AB-AD25-8E01-A2177B5A3624}"/>
              </a:ext>
            </a:extLst>
          </p:cNvPr>
          <p:cNvPicPr>
            <a:picLocks noChangeAspect="1" noChangeArrowheads="1"/>
          </p:cNvPicPr>
          <p:nvPr/>
        </p:nvPicPr>
        <p:blipFill>
          <a:blip r:embed="rId5"/>
          <a:srcRect/>
          <a:stretch>
            <a:fillRect/>
          </a:stretch>
        </p:blipFill>
        <p:spPr bwMode="auto">
          <a:xfrm>
            <a:off x="179388" y="3357563"/>
            <a:ext cx="5048250" cy="336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42728" name="Text Box 9">
            <a:extLst>
              <a:ext uri="{FF2B5EF4-FFF2-40B4-BE49-F238E27FC236}">
                <a16:creationId xmlns:a16="http://schemas.microsoft.com/office/drawing/2014/main" id="{4EB3369A-50B3-9A89-4FBB-F0BB2AEBCF15}"/>
              </a:ext>
            </a:extLst>
          </p:cNvPr>
          <p:cNvSpPr txBox="1">
            <a:spLocks noChangeArrowheads="1"/>
          </p:cNvSpPr>
          <p:nvPr/>
        </p:nvSpPr>
        <p:spPr bwMode="auto">
          <a:xfrm>
            <a:off x="5394325" y="3371850"/>
            <a:ext cx="2879725" cy="7016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The Gaza </a:t>
            </a:r>
            <a:r>
              <a:rPr lang="fr-CH" altLang="it-CH" sz="2000" b="1" dirty="0" err="1">
                <a:solidFill>
                  <a:schemeClr val="accent4">
                    <a:lumMod val="10000"/>
                  </a:schemeClr>
                </a:solidFill>
              </a:rPr>
              <a:t>Strip</a:t>
            </a:r>
            <a:r>
              <a:rPr lang="fr-CH" altLang="it-CH" sz="2000" b="1" dirty="0">
                <a:solidFill>
                  <a:schemeClr val="accent4">
                    <a:lumMod val="10000"/>
                  </a:schemeClr>
                </a:solidFill>
              </a:rPr>
              <a:t> </a:t>
            </a:r>
            <a:r>
              <a:rPr lang="fr-CH" altLang="it-CH" sz="2000" b="1" dirty="0" err="1">
                <a:solidFill>
                  <a:schemeClr val="accent4">
                    <a:lumMod val="10000"/>
                  </a:schemeClr>
                </a:solidFill>
              </a:rPr>
              <a:t>is</a:t>
            </a:r>
            <a:r>
              <a:rPr lang="fr-CH" altLang="it-CH" sz="2000" b="1" dirty="0">
                <a:solidFill>
                  <a:schemeClr val="accent4">
                    <a:lumMod val="10000"/>
                  </a:schemeClr>
                </a:solidFill>
              </a:rPr>
              <a:t> </a:t>
            </a:r>
            <a:r>
              <a:rPr lang="fr-CH" altLang="it-CH" sz="2000" b="1" dirty="0" err="1">
                <a:solidFill>
                  <a:schemeClr val="accent4">
                    <a:lumMod val="10000"/>
                  </a:schemeClr>
                </a:solidFill>
              </a:rPr>
              <a:t>now</a:t>
            </a:r>
            <a:r>
              <a:rPr lang="fr-CH" altLang="it-CH" sz="2000" b="1" dirty="0">
                <a:solidFill>
                  <a:schemeClr val="accent4">
                    <a:lumMod val="10000"/>
                  </a:schemeClr>
                </a:solidFill>
              </a:rPr>
              <a:t> a big open air prison</a:t>
            </a:r>
            <a:endParaRPr lang="it-IT" altLang="it-CH" sz="2000" b="1" dirty="0">
              <a:solidFill>
                <a:schemeClr val="accent4">
                  <a:lumMod val="10000"/>
                </a:schemeClr>
              </a:solidFill>
            </a:endParaRPr>
          </a:p>
        </p:txBody>
      </p:sp>
      <p:pic>
        <p:nvPicPr>
          <p:cNvPr id="18"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7B41EBE5-9707-C813-7726-015225115609}"/>
              </a:ext>
            </a:extLst>
          </p:cNvPr>
          <p:cNvPicPr>
            <a:picLocks noChangeAspect="1" noChangeArrowheads="1"/>
          </p:cNvPicPr>
          <p:nvPr/>
        </p:nvPicPr>
        <p:blipFill>
          <a:blip r:embed="rId6"/>
          <a:srcRect/>
          <a:stretch>
            <a:fillRect/>
          </a:stretch>
        </p:blipFill>
        <p:spPr bwMode="auto">
          <a:xfrm>
            <a:off x="5364163" y="4276725"/>
            <a:ext cx="3565525" cy="2438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1946" name="TextBox 11">
            <a:extLst>
              <a:ext uri="{FF2B5EF4-FFF2-40B4-BE49-F238E27FC236}">
                <a16:creationId xmlns:a16="http://schemas.microsoft.com/office/drawing/2014/main" id="{8D798339-8538-C2A8-88AF-CF6F3BAE053F}"/>
              </a:ext>
            </a:extLst>
          </p:cNvPr>
          <p:cNvSpPr txBox="1">
            <a:spLocks noChangeArrowheads="1"/>
          </p:cNvSpPr>
          <p:nvPr/>
        </p:nvSpPr>
        <p:spPr bwMode="auto">
          <a:xfrm>
            <a:off x="8066088" y="4276725"/>
            <a:ext cx="10001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000000"/>
                </a:solidFill>
              </a:rPr>
              <a:t>The goods enter  after many stops</a:t>
            </a:r>
          </a:p>
        </p:txBody>
      </p:sp>
      <p:sp>
        <p:nvSpPr>
          <p:cNvPr id="12" name="Rettangolo 11">
            <a:extLst>
              <a:ext uri="{FF2B5EF4-FFF2-40B4-BE49-F238E27FC236}">
                <a16:creationId xmlns:a16="http://schemas.microsoft.com/office/drawing/2014/main" id="{DBD04A6F-1757-5D64-9241-E82107A7327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1" name="Picture 2" descr="porto gaza inattivo 21   2002">
            <a:extLst>
              <a:ext uri="{FF2B5EF4-FFF2-40B4-BE49-F238E27FC236}">
                <a16:creationId xmlns:a16="http://schemas.microsoft.com/office/drawing/2014/main" id="{F8DBA4B7-7306-110B-C1C8-EA6EA8BCEA02}"/>
              </a:ext>
            </a:extLst>
          </p:cNvPr>
          <p:cNvPicPr>
            <a:picLocks noChangeAspect="1" noChangeArrowheads="1"/>
          </p:cNvPicPr>
          <p:nvPr/>
        </p:nvPicPr>
        <p:blipFill>
          <a:blip r:embed="rId3"/>
          <a:srcRect/>
          <a:stretch>
            <a:fillRect/>
          </a:stretch>
        </p:blipFill>
        <p:spPr bwMode="auto">
          <a:xfrm>
            <a:off x="179388" y="188913"/>
            <a:ext cx="4608512"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2132" name="Picture 4" descr="porto palestinese di Gaza in costruz(pagato dagli europei) semidistrutto dagli isra e inaccessibile">
            <a:extLst>
              <a:ext uri="{FF2B5EF4-FFF2-40B4-BE49-F238E27FC236}">
                <a16:creationId xmlns:a16="http://schemas.microsoft.com/office/drawing/2014/main" id="{F49A7289-39E6-6410-D102-13B6614C224F}"/>
              </a:ext>
            </a:extLst>
          </p:cNvPr>
          <p:cNvPicPr>
            <a:picLocks noChangeAspect="1" noChangeArrowheads="1"/>
          </p:cNvPicPr>
          <p:nvPr/>
        </p:nvPicPr>
        <p:blipFill>
          <a:blip r:embed="rId4"/>
          <a:srcRect/>
          <a:stretch>
            <a:fillRect/>
          </a:stretch>
        </p:blipFill>
        <p:spPr bwMode="auto">
          <a:xfrm>
            <a:off x="179388" y="3911600"/>
            <a:ext cx="3744912" cy="28114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88" name="Text Box 5">
            <a:extLst>
              <a:ext uri="{FF2B5EF4-FFF2-40B4-BE49-F238E27FC236}">
                <a16:creationId xmlns:a16="http://schemas.microsoft.com/office/drawing/2014/main" id="{6A22F7EA-81E0-71B6-B567-E0AAF857BC07}"/>
              </a:ext>
            </a:extLst>
          </p:cNvPr>
          <p:cNvSpPr txBox="1">
            <a:spLocks noChangeArrowheads="1"/>
          </p:cNvSpPr>
          <p:nvPr/>
        </p:nvSpPr>
        <p:spPr bwMode="auto">
          <a:xfrm>
            <a:off x="107950" y="3284538"/>
            <a:ext cx="3527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Gaza, harbour of the marine </a:t>
            </a:r>
            <a:r>
              <a:rPr lang="en-GB" altLang="it-CH" sz="1200" b="1">
                <a:solidFill>
                  <a:srgbClr val="FFFFFF"/>
                </a:solidFill>
              </a:rPr>
              <a:t>port</a:t>
            </a:r>
            <a:r>
              <a:rPr lang="en-US" altLang="it-CH" sz="1200" b="1">
                <a:solidFill>
                  <a:srgbClr val="FFFFFF"/>
                </a:solidFill>
              </a:rPr>
              <a:t>:                                    paid for by Europe but half destroyed and rendered unfit for use by the Israelis </a:t>
            </a:r>
            <a:endParaRPr lang="it-IT" altLang="it-CH" sz="1200" b="1">
              <a:solidFill>
                <a:srgbClr val="FFFFFF"/>
              </a:solidFill>
            </a:endParaRPr>
          </a:p>
        </p:txBody>
      </p:sp>
      <p:sp>
        <p:nvSpPr>
          <p:cNvPr id="553989" name="Text Box 7">
            <a:extLst>
              <a:ext uri="{FF2B5EF4-FFF2-40B4-BE49-F238E27FC236}">
                <a16:creationId xmlns:a16="http://schemas.microsoft.com/office/drawing/2014/main" id="{F83BE80B-C4F9-5F9F-F330-5E9818CCB4D9}"/>
              </a:ext>
            </a:extLst>
          </p:cNvPr>
          <p:cNvSpPr txBox="1">
            <a:spLocks noChangeArrowheads="1"/>
          </p:cNvSpPr>
          <p:nvPr/>
        </p:nvSpPr>
        <p:spPr bwMode="auto">
          <a:xfrm>
            <a:off x="4067175" y="4310063"/>
            <a:ext cx="115252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fr-CH" altLang="it-CH" sz="1200" b="1">
              <a:solidFill>
                <a:srgbClr val="FFFFFF"/>
              </a:solidFill>
            </a:endParaRPr>
          </a:p>
          <a:p>
            <a:pPr eaLnBrk="1" hangingPunct="1">
              <a:spcBef>
                <a:spcPct val="50000"/>
              </a:spcBef>
              <a:buFontTx/>
              <a:buNone/>
            </a:pPr>
            <a:r>
              <a:rPr lang="fr-CH" altLang="it-CH" sz="1200" b="1">
                <a:solidFill>
                  <a:srgbClr val="FFFFFF"/>
                </a:solidFill>
              </a:rPr>
              <a:t>Most of the time the </a:t>
            </a:r>
            <a:r>
              <a:rPr lang="en-GB" altLang="it-CH" sz="1200" b="1">
                <a:solidFill>
                  <a:srgbClr val="FFFFFF"/>
                </a:solidFill>
              </a:rPr>
              <a:t>aquatic</a:t>
            </a:r>
            <a:r>
              <a:rPr lang="fr-CH" altLang="it-CH" sz="1200" b="1">
                <a:solidFill>
                  <a:srgbClr val="FFFFFF"/>
                </a:solidFill>
              </a:rPr>
              <a:t> activity         of the Palestinians        is paralyzed.</a:t>
            </a:r>
            <a:endParaRPr lang="it-IT" altLang="it-CH" sz="1200" b="1">
              <a:solidFill>
                <a:srgbClr val="FFFFFF"/>
              </a:solidFill>
            </a:endParaRPr>
          </a:p>
        </p:txBody>
      </p:sp>
      <p:sp>
        <p:nvSpPr>
          <p:cNvPr id="553990" name="Text Box 8">
            <a:extLst>
              <a:ext uri="{FF2B5EF4-FFF2-40B4-BE49-F238E27FC236}">
                <a16:creationId xmlns:a16="http://schemas.microsoft.com/office/drawing/2014/main" id="{3F2DAD9C-D039-C105-88BE-AB11CFCE01EC}"/>
              </a:ext>
            </a:extLst>
          </p:cNvPr>
          <p:cNvSpPr txBox="1">
            <a:spLocks noChangeArrowheads="1"/>
          </p:cNvSpPr>
          <p:nvPr/>
        </p:nvSpPr>
        <p:spPr bwMode="auto">
          <a:xfrm>
            <a:off x="2700338" y="2886075"/>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t>Fishing  boats in Gaza harbour </a:t>
            </a:r>
            <a:endParaRPr lang="it-IT" altLang="it-CH" sz="1000" b="1"/>
          </a:p>
        </p:txBody>
      </p:sp>
      <p:pic>
        <p:nvPicPr>
          <p:cNvPr id="432137" name="Picture 10" descr="Gaza il porto al Minah distrutto">
            <a:extLst>
              <a:ext uri="{FF2B5EF4-FFF2-40B4-BE49-F238E27FC236}">
                <a16:creationId xmlns:a16="http://schemas.microsoft.com/office/drawing/2014/main" id="{2C73EE6A-500A-6A3F-061E-BC0D9CB0F564}"/>
              </a:ext>
            </a:extLst>
          </p:cNvPr>
          <p:cNvPicPr>
            <a:picLocks noChangeAspect="1" noChangeArrowheads="1"/>
          </p:cNvPicPr>
          <p:nvPr/>
        </p:nvPicPr>
        <p:blipFill>
          <a:blip r:embed="rId5">
            <a:lum bright="-10000" contrast="10000"/>
          </a:blip>
          <a:srcRect/>
          <a:stretch>
            <a:fillRect/>
          </a:stretch>
        </p:blipFill>
        <p:spPr bwMode="auto">
          <a:xfrm>
            <a:off x="5292725" y="3879850"/>
            <a:ext cx="3709988" cy="2779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2138" name="Picture 12" descr="C:\Users\Enrico\Desktop\Pesca gaza jpeg.jpg">
            <a:extLst>
              <a:ext uri="{FF2B5EF4-FFF2-40B4-BE49-F238E27FC236}">
                <a16:creationId xmlns:a16="http://schemas.microsoft.com/office/drawing/2014/main" id="{56A2753A-0B1A-F3E8-59B9-F7F9116C8F67}"/>
              </a:ext>
            </a:extLst>
          </p:cNvPr>
          <p:cNvPicPr>
            <a:picLocks noChangeAspect="1" noChangeArrowheads="1"/>
          </p:cNvPicPr>
          <p:nvPr/>
        </p:nvPicPr>
        <p:blipFill>
          <a:blip r:embed="rId6"/>
          <a:srcRect/>
          <a:stretch>
            <a:fillRect/>
          </a:stretch>
        </p:blipFill>
        <p:spPr bwMode="auto">
          <a:xfrm>
            <a:off x="5021263" y="188913"/>
            <a:ext cx="3981450" cy="30019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3" name="Slide Number Placeholder 3">
            <a:extLst>
              <a:ext uri="{FF2B5EF4-FFF2-40B4-BE49-F238E27FC236}">
                <a16:creationId xmlns:a16="http://schemas.microsoft.com/office/drawing/2014/main" id="{E34568D2-C6FD-57EA-598D-44F497D44945}"/>
              </a:ext>
            </a:extLst>
          </p:cNvPr>
          <p:cNvSpPr>
            <a:spLocks noGrp="1"/>
          </p:cNvSpPr>
          <p:nvPr>
            <p:ph type="sldNum" sz="quarter" idx="12"/>
          </p:nvPr>
        </p:nvSpPr>
        <p:spPr>
          <a:xfrm>
            <a:off x="3995738" y="6199188"/>
            <a:ext cx="936625" cy="412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C12DD7-AA05-4A2B-B10C-ADA3F1F17994}" type="slidenum">
              <a:rPr lang="it-IT" altLang="it-CH" sz="1400" smtClean="0">
                <a:solidFill>
                  <a:srgbClr val="FFFFFF"/>
                </a:solidFill>
              </a:rPr>
              <a:pPr>
                <a:spcBef>
                  <a:spcPct val="0"/>
                </a:spcBef>
                <a:buFontTx/>
                <a:buNone/>
              </a:pPr>
              <a:t>173</a:t>
            </a:fld>
            <a:endParaRPr lang="it-IT" altLang="it-CH" sz="1400">
              <a:solidFill>
                <a:srgbClr val="FFFFFF"/>
              </a:solidFill>
            </a:endParaRPr>
          </a:p>
        </p:txBody>
      </p:sp>
      <p:pic>
        <p:nvPicPr>
          <p:cNvPr id="553994" name="Picture 2">
            <a:extLst>
              <a:ext uri="{FF2B5EF4-FFF2-40B4-BE49-F238E27FC236}">
                <a16:creationId xmlns:a16="http://schemas.microsoft.com/office/drawing/2014/main" id="{7E0A1E01-0BFA-4103-A918-4A2428C8FF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1263" y="188913"/>
            <a:ext cx="57626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5" name="TextBox 14">
            <a:extLst>
              <a:ext uri="{FF2B5EF4-FFF2-40B4-BE49-F238E27FC236}">
                <a16:creationId xmlns:a16="http://schemas.microsoft.com/office/drawing/2014/main" id="{BE74581A-B115-C5F7-1B8D-E3681042230F}"/>
              </a:ext>
            </a:extLst>
          </p:cNvPr>
          <p:cNvSpPr txBox="1">
            <a:spLocks noChangeArrowheads="1"/>
          </p:cNvSpPr>
          <p:nvPr/>
        </p:nvSpPr>
        <p:spPr bwMode="auto">
          <a:xfrm>
            <a:off x="3714750" y="3143250"/>
            <a:ext cx="1785938" cy="830263"/>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b="1">
                <a:solidFill>
                  <a:srgbClr val="400000"/>
                </a:solidFill>
              </a:rPr>
              <a:t>Israel strangles          the Palestinian economy</a:t>
            </a:r>
          </a:p>
        </p:txBody>
      </p:sp>
      <p:sp>
        <p:nvSpPr>
          <p:cNvPr id="13" name="Rettangolo 12">
            <a:extLst>
              <a:ext uri="{FF2B5EF4-FFF2-40B4-BE49-F238E27FC236}">
                <a16:creationId xmlns:a16="http://schemas.microsoft.com/office/drawing/2014/main" id="{9A0577B0-F98D-97D6-0366-1E683671801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3997" name="Text Box 6">
            <a:extLst>
              <a:ext uri="{FF2B5EF4-FFF2-40B4-BE49-F238E27FC236}">
                <a16:creationId xmlns:a16="http://schemas.microsoft.com/office/drawing/2014/main" id="{14ADFC04-687B-0C00-02F3-C932A6190E73}"/>
              </a:ext>
            </a:extLst>
          </p:cNvPr>
          <p:cNvSpPr txBox="1">
            <a:spLocks noChangeArrowheads="1"/>
          </p:cNvSpPr>
          <p:nvPr/>
        </p:nvSpPr>
        <p:spPr bwMode="auto">
          <a:xfrm>
            <a:off x="5722938" y="3190875"/>
            <a:ext cx="3744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a:t>
            </a:r>
            <a:r>
              <a:rPr lang="en-US" altLang="it-CH" sz="1200" b="1">
                <a:solidFill>
                  <a:srgbClr val="FFFFFF"/>
                </a:solidFill>
              </a:rPr>
              <a:t>Israelis obstruct or limit fishing for Palestinian  boats from the Gaza strip</a:t>
            </a:r>
            <a:endParaRPr lang="it-IT" altLang="it-CH" sz="1200" b="1">
              <a:solidFill>
                <a:srgbClr val="FFFFFF"/>
              </a:solidFill>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C:\Dokumente und Einstellungen\Enrico\Eigene Dateien\Enrico\Documenti\AA Enrico nuovo\Palestina\A Foto\Guerra e personaggi\Gaza dic 2008.bmp">
            <a:extLst>
              <a:ext uri="{FF2B5EF4-FFF2-40B4-BE49-F238E27FC236}">
                <a16:creationId xmlns:a16="http://schemas.microsoft.com/office/drawing/2014/main" id="{8D8B3282-9CEA-BC13-B8E9-587E11314723}"/>
              </a:ext>
            </a:extLst>
          </p:cNvPr>
          <p:cNvPicPr>
            <a:picLocks noChangeAspect="1" noChangeArrowheads="1"/>
          </p:cNvPicPr>
          <p:nvPr/>
        </p:nvPicPr>
        <p:blipFill>
          <a:blip r:embed="rId3"/>
          <a:srcRect/>
          <a:stretch>
            <a:fillRect/>
          </a:stretch>
        </p:blipFill>
        <p:spPr bwMode="auto">
          <a:xfrm>
            <a:off x="0" y="1531938"/>
            <a:ext cx="218281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7" name="Picture 3" descr="C:\Dokumente und Einstellungen\Enrico\Eigene Dateien\Enrico\Documenti\AA Enrico nuovo\Palestina\A Foto\Guerra e personaggi\Gaza dicembre 08.gif">
            <a:extLst>
              <a:ext uri="{FF2B5EF4-FFF2-40B4-BE49-F238E27FC236}">
                <a16:creationId xmlns:a16="http://schemas.microsoft.com/office/drawing/2014/main" id="{B912ADEA-A5FA-3A2B-0DE0-4815C61ABB31}"/>
              </a:ext>
            </a:extLst>
          </p:cNvPr>
          <p:cNvPicPr>
            <a:picLocks noChangeAspect="1" noChangeArrowheads="1"/>
          </p:cNvPicPr>
          <p:nvPr/>
        </p:nvPicPr>
        <p:blipFill>
          <a:blip r:embed="rId4"/>
          <a:srcRect/>
          <a:stretch>
            <a:fillRect/>
          </a:stretch>
        </p:blipFill>
        <p:spPr bwMode="auto">
          <a:xfrm>
            <a:off x="2266950" y="0"/>
            <a:ext cx="2162175" cy="1455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8" name="Picture 6" descr="C:\Dokumente und Einstellungen\Enrico\Eigene Dateien\Enrico\Documenti\AA Enrico nuovo\Palestina\A Foto\Guerra e personaggi\gaza 2009 7.jpg">
            <a:extLst>
              <a:ext uri="{FF2B5EF4-FFF2-40B4-BE49-F238E27FC236}">
                <a16:creationId xmlns:a16="http://schemas.microsoft.com/office/drawing/2014/main" id="{44921657-757E-A085-A938-827843A31F27}"/>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69" name="Picture 7" descr="C:\Dokumente und Einstellungen\Enrico\Eigene Dateien\Enrico\Documenti\AA Enrico nuovo\Palestina\A Foto\Guerra e personaggi\Gaza 2009 2.jpg">
            <a:extLst>
              <a:ext uri="{FF2B5EF4-FFF2-40B4-BE49-F238E27FC236}">
                <a16:creationId xmlns:a16="http://schemas.microsoft.com/office/drawing/2014/main" id="{2CCE7EB5-AA11-7FAC-EAE1-F50B9AA17E73}"/>
              </a:ext>
            </a:extLst>
          </p:cNvPr>
          <p:cNvPicPr>
            <a:picLocks noChangeAspect="1" noChangeArrowheads="1"/>
          </p:cNvPicPr>
          <p:nvPr/>
        </p:nvPicPr>
        <p:blipFill>
          <a:blip r:embed="rId6"/>
          <a:srcRect/>
          <a:stretch>
            <a:fillRect/>
          </a:stretch>
        </p:blipFill>
        <p:spPr bwMode="auto">
          <a:xfrm>
            <a:off x="6888163" y="3071813"/>
            <a:ext cx="2255837" cy="1725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0" name="Picture 8" descr="C:\Dokumente und Einstellungen\Enrico\Eigene Dateien\Enrico\Documenti\AA Enrico nuovo\Palestina\A Foto\Guerra e personaggi\Gaza 2009 10.jpg">
            <a:extLst>
              <a:ext uri="{FF2B5EF4-FFF2-40B4-BE49-F238E27FC236}">
                <a16:creationId xmlns:a16="http://schemas.microsoft.com/office/drawing/2014/main" id="{60FF469C-CDDB-3480-B826-53B8F288B00B}"/>
              </a:ext>
            </a:extLst>
          </p:cNvPr>
          <p:cNvPicPr>
            <a:picLocks noChangeAspect="1" noChangeArrowheads="1"/>
          </p:cNvPicPr>
          <p:nvPr/>
        </p:nvPicPr>
        <p:blipFill>
          <a:blip r:embed="rId7"/>
          <a:srcRect/>
          <a:stretch>
            <a:fillRect/>
          </a:stretch>
        </p:blipFill>
        <p:spPr bwMode="auto">
          <a:xfrm>
            <a:off x="6888163" y="1547813"/>
            <a:ext cx="2255837"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1" name="Picture 9" descr="C:\Dokumente und Einstellungen\Enrico\Eigene Dateien\Enrico\Documenti\AA Enrico nuovo\Palestina\A Foto\Guerra e personaggi\Gaza 2009 8.jpg">
            <a:extLst>
              <a:ext uri="{FF2B5EF4-FFF2-40B4-BE49-F238E27FC236}">
                <a16:creationId xmlns:a16="http://schemas.microsoft.com/office/drawing/2014/main" id="{36F72F79-CF9B-E28F-CAB0-F45E0BE0EBE7}"/>
              </a:ext>
            </a:extLst>
          </p:cNvPr>
          <p:cNvPicPr>
            <a:picLocks noChangeAspect="1" noChangeArrowheads="1"/>
          </p:cNvPicPr>
          <p:nvPr/>
        </p:nvPicPr>
        <p:blipFill>
          <a:blip r:embed="rId8"/>
          <a:srcRect/>
          <a:stretch>
            <a:fillRect/>
          </a:stretch>
        </p:blipFill>
        <p:spPr bwMode="auto">
          <a:xfrm>
            <a:off x="6888163" y="5013325"/>
            <a:ext cx="2255837" cy="1844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1672" name="Picture 10" descr="C:\Dokumente und Einstellungen\Enrico\Eigene Dateien\Enrico\Documenti\AA Enrico nuovo\Palestina\A Foto\Guerra e personaggi\Gaza 2009 4.jpg">
            <a:extLst>
              <a:ext uri="{FF2B5EF4-FFF2-40B4-BE49-F238E27FC236}">
                <a16:creationId xmlns:a16="http://schemas.microsoft.com/office/drawing/2014/main" id="{E268EF49-FA66-EB0E-E990-0324131CF1AA}"/>
              </a:ext>
            </a:extLst>
          </p:cNvPr>
          <p:cNvPicPr>
            <a:picLocks noChangeAspect="1" noChangeArrowheads="1"/>
          </p:cNvPicPr>
          <p:nvPr/>
        </p:nvPicPr>
        <p:blipFill>
          <a:blip r:embed="rId9"/>
          <a:srcRect/>
          <a:stretch>
            <a:fillRect/>
          </a:stretch>
        </p:blipFill>
        <p:spPr bwMode="auto">
          <a:xfrm>
            <a:off x="6929438" y="0"/>
            <a:ext cx="2214562"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1" name="Rectangle 13">
            <a:extLst>
              <a:ext uri="{FF2B5EF4-FFF2-40B4-BE49-F238E27FC236}">
                <a16:creationId xmlns:a16="http://schemas.microsoft.com/office/drawing/2014/main" id="{95D66EA9-0465-5F40-E4A0-43FE56F53932}"/>
              </a:ext>
            </a:extLst>
          </p:cNvPr>
          <p:cNvSpPr>
            <a:spLocks noChangeArrowheads="1"/>
          </p:cNvSpPr>
          <p:nvPr/>
        </p:nvSpPr>
        <p:spPr bwMode="auto">
          <a:xfrm>
            <a:off x="7715250" y="1571625"/>
            <a:ext cx="142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it-CH" sz="800" b="1">
                <a:solidFill>
                  <a:srgbClr val="400000"/>
                </a:solidFill>
                <a:ea typeface="Calibri" panose="020F0502020204030204" pitchFamily="34" charset="0"/>
                <a:cs typeface="Times New Roman" panose="02020603050405020304" pitchFamily="18" charset="0"/>
              </a:rPr>
              <a:t>Gaza 2009: Israel used the white phosphor bombs, forbidden by international agreements, in populated zones</a:t>
            </a:r>
          </a:p>
        </p:txBody>
      </p:sp>
      <p:pic>
        <p:nvPicPr>
          <p:cNvPr id="241676" name="Picture 2">
            <a:extLst>
              <a:ext uri="{FF2B5EF4-FFF2-40B4-BE49-F238E27FC236}">
                <a16:creationId xmlns:a16="http://schemas.microsoft.com/office/drawing/2014/main" id="{ADBC8224-4013-1BF1-DD33-7DE7CE145AF1}"/>
              </a:ext>
            </a:extLst>
          </p:cNvPr>
          <p:cNvPicPr>
            <a:picLocks noChangeAspect="1" noChangeArrowheads="1"/>
          </p:cNvPicPr>
          <p:nvPr/>
        </p:nvPicPr>
        <p:blipFill>
          <a:blip r:embed="rId10"/>
          <a:srcRect t="1637"/>
          <a:stretch>
            <a:fillRect/>
          </a:stretch>
        </p:blipFill>
        <p:spPr bwMode="auto">
          <a:xfrm>
            <a:off x="4470400" y="0"/>
            <a:ext cx="2374900" cy="1455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3" name="Slide Number Placeholder 3">
            <a:extLst>
              <a:ext uri="{FF2B5EF4-FFF2-40B4-BE49-F238E27FC236}">
                <a16:creationId xmlns:a16="http://schemas.microsoft.com/office/drawing/2014/main" id="{0A68ADE2-4F70-3B3F-2C5C-CC3CF09A3E70}"/>
              </a:ext>
            </a:extLst>
          </p:cNvPr>
          <p:cNvSpPr>
            <a:spLocks noGrp="1"/>
          </p:cNvSpPr>
          <p:nvPr>
            <p:ph type="sldNum" sz="quarter" idx="12"/>
          </p:nvPr>
        </p:nvSpPr>
        <p:spPr>
          <a:xfrm>
            <a:off x="5689600" y="1730375"/>
            <a:ext cx="86042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54AA47-9F70-4525-845D-0DC122FB0896}" type="slidenum">
              <a:rPr lang="it-IT" altLang="it-CH" sz="1400" b="1" smtClean="0">
                <a:solidFill>
                  <a:srgbClr val="FFFFFF"/>
                </a:solidFill>
              </a:rPr>
              <a:pPr>
                <a:spcBef>
                  <a:spcPct val="0"/>
                </a:spcBef>
                <a:buFontTx/>
                <a:buNone/>
              </a:pPr>
              <a:t>174</a:t>
            </a:fld>
            <a:endParaRPr lang="it-IT" altLang="it-CH" sz="1400" b="1">
              <a:solidFill>
                <a:srgbClr val="FFFFFF"/>
              </a:solidFill>
            </a:endParaRPr>
          </a:p>
        </p:txBody>
      </p:sp>
      <p:sp>
        <p:nvSpPr>
          <p:cNvPr id="14" name="Rettangolo 13">
            <a:extLst>
              <a:ext uri="{FF2B5EF4-FFF2-40B4-BE49-F238E27FC236}">
                <a16:creationId xmlns:a16="http://schemas.microsoft.com/office/drawing/2014/main" id="{A0FA33BE-078D-F96E-DFDE-EE053FD588F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45" name="CasellaDiTesto 1">
            <a:extLst>
              <a:ext uri="{FF2B5EF4-FFF2-40B4-BE49-F238E27FC236}">
                <a16:creationId xmlns:a16="http://schemas.microsoft.com/office/drawing/2014/main" id="{D93C4C4E-5E01-29C0-78EC-BBA95B4FFD7D}"/>
              </a:ext>
            </a:extLst>
          </p:cNvPr>
          <p:cNvSpPr txBox="1">
            <a:spLocks noChangeArrowheads="1"/>
          </p:cNvSpPr>
          <p:nvPr/>
        </p:nvSpPr>
        <p:spPr bwMode="auto">
          <a:xfrm>
            <a:off x="2655888" y="2379663"/>
            <a:ext cx="3140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1’500 casualties, 5’000 serious injuries, enormous damage</a:t>
            </a:r>
          </a:p>
        </p:txBody>
      </p:sp>
      <p:sp>
        <p:nvSpPr>
          <p:cNvPr id="556046" name="CasellaDiTesto 2">
            <a:extLst>
              <a:ext uri="{FF2B5EF4-FFF2-40B4-BE49-F238E27FC236}">
                <a16:creationId xmlns:a16="http://schemas.microsoft.com/office/drawing/2014/main" id="{4E63170D-0C6D-360A-590C-2E2C35B5A967}"/>
              </a:ext>
            </a:extLst>
          </p:cNvPr>
          <p:cNvSpPr txBox="1">
            <a:spLocks noChangeArrowheads="1"/>
          </p:cNvSpPr>
          <p:nvPr/>
        </p:nvSpPr>
        <p:spPr bwMode="auto">
          <a:xfrm>
            <a:off x="4737100" y="6092825"/>
            <a:ext cx="21193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A neighborhood  of Gaza City completely destroyed by the Israelis</a:t>
            </a:r>
          </a:p>
        </p:txBody>
      </p:sp>
      <p:pic>
        <p:nvPicPr>
          <p:cNvPr id="17" name="Picture 2" descr="http://filasteen.files.wordpress.com/2009/05/israeli_bombs_over_gaza.jpg">
            <a:extLst>
              <a:ext uri="{FF2B5EF4-FFF2-40B4-BE49-F238E27FC236}">
                <a16:creationId xmlns:a16="http://schemas.microsoft.com/office/drawing/2014/main" id="{AD8872A5-6D7D-0DCE-36C2-0BFEFDBE65DB}"/>
              </a:ext>
            </a:extLst>
          </p:cNvPr>
          <p:cNvPicPr>
            <a:picLocks noChangeAspect="1" noChangeArrowheads="1"/>
          </p:cNvPicPr>
          <p:nvPr/>
        </p:nvPicPr>
        <p:blipFill>
          <a:blip r:embed="rId11"/>
          <a:srcRect/>
          <a:stretch>
            <a:fillRect/>
          </a:stretch>
        </p:blipFill>
        <p:spPr bwMode="auto">
          <a:xfrm>
            <a:off x="20638" y="31750"/>
            <a:ext cx="2162175" cy="1423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0922" name="TextBox 16">
            <a:extLst>
              <a:ext uri="{FF2B5EF4-FFF2-40B4-BE49-F238E27FC236}">
                <a16:creationId xmlns:a16="http://schemas.microsoft.com/office/drawing/2014/main" id="{55F498C4-A84E-D05D-095F-B2D224C09B6B}"/>
              </a:ext>
            </a:extLst>
          </p:cNvPr>
          <p:cNvSpPr txBox="1">
            <a:spLocks noChangeArrowheads="1"/>
          </p:cNvSpPr>
          <p:nvPr/>
        </p:nvSpPr>
        <p:spPr bwMode="auto">
          <a:xfrm>
            <a:off x="2376488" y="1620838"/>
            <a:ext cx="3549650" cy="6461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it-CH" sz="1800" b="1" dirty="0">
                <a:solidFill>
                  <a:schemeClr val="accent4">
                    <a:lumMod val="10000"/>
                  </a:schemeClr>
                </a:solidFill>
              </a:rPr>
              <a:t>January 2009 - Israel bombs the Gaza Strip </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395" name="Picture 2">
            <a:extLst>
              <a:ext uri="{FF2B5EF4-FFF2-40B4-BE49-F238E27FC236}">
                <a16:creationId xmlns:a16="http://schemas.microsoft.com/office/drawing/2014/main" id="{DB35E74A-0A6F-77F7-92B5-F5CAF88D519F}"/>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5B2A2AB8-FE9A-4C90-6CAB-6F30720E2DA7}"/>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F6B367FD-B4DE-2FA1-176E-EF218E267F55}"/>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A5592359-2E2A-01A4-9527-B640B0378451}"/>
              </a:ext>
            </a:extLst>
          </p:cNvPr>
          <p:cNvPicPr>
            <a:picLocks noChangeAspect="1" noChangeArrowheads="1"/>
          </p:cNvPicPr>
          <p:nvPr/>
        </p:nvPicPr>
        <p:blipFill>
          <a:blip r:embed="rId6"/>
          <a:srcRect/>
          <a:stretch>
            <a:fillRect/>
          </a:stretch>
        </p:blipFill>
        <p:spPr bwMode="auto">
          <a:xfrm>
            <a:off x="2397125" y="4763"/>
            <a:ext cx="1981200"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A8B01EF2-6828-F5CA-AE49-B10615A2C55E}"/>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32751307-EE39-4ED6-DC9C-4DC142B23FF0}"/>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04EA7F57-DCC3-20B9-6FCE-BA28AF758635}"/>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2C0F517C-241F-C266-7BE3-57E1479B9C34}"/>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1B7133FC-7963-8590-4235-196AA448CF79}"/>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58091" name="Segnaposto numero diapositiva 1">
            <a:extLst>
              <a:ext uri="{FF2B5EF4-FFF2-40B4-BE49-F238E27FC236}">
                <a16:creationId xmlns:a16="http://schemas.microsoft.com/office/drawing/2014/main" id="{E34B6DC2-6E44-2EE0-8BF6-6F224756DB2A}"/>
              </a:ext>
            </a:extLst>
          </p:cNvPr>
          <p:cNvSpPr>
            <a:spLocks noGrp="1"/>
          </p:cNvSpPr>
          <p:nvPr>
            <p:ph type="sldNum" sz="quarter" idx="12"/>
          </p:nvPr>
        </p:nvSpPr>
        <p:spPr>
          <a:xfrm>
            <a:off x="5846763" y="1785938"/>
            <a:ext cx="525462"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0B36CE-6855-4CA7-A4B8-B42733E4FF18}" type="slidenum">
              <a:rPr lang="it-IT" altLang="en-US" sz="1400" smtClean="0">
                <a:solidFill>
                  <a:srgbClr val="FFFFFF"/>
                </a:solidFill>
              </a:rPr>
              <a:pPr>
                <a:spcBef>
                  <a:spcPct val="0"/>
                </a:spcBef>
                <a:buFontTx/>
                <a:buNone/>
              </a:pPr>
              <a:t>175</a:t>
            </a:fld>
            <a:endParaRPr lang="it-IT" altLang="en-US" sz="1400">
              <a:solidFill>
                <a:srgbClr val="FFFFFF"/>
              </a:solidFill>
            </a:endParaRPr>
          </a:p>
        </p:txBody>
      </p:sp>
      <p:sp>
        <p:nvSpPr>
          <p:cNvPr id="13" name="Rettangolo 12">
            <a:extLst>
              <a:ext uri="{FF2B5EF4-FFF2-40B4-BE49-F238E27FC236}">
                <a16:creationId xmlns:a16="http://schemas.microsoft.com/office/drawing/2014/main" id="{317F2D97-5215-CAA3-7518-BD6CA64D176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9205551D-DEEE-FA39-0CBD-E3E7E193B432}"/>
              </a:ext>
            </a:extLst>
          </p:cNvPr>
          <p:cNvSpPr txBox="1"/>
          <p:nvPr/>
        </p:nvSpPr>
        <p:spPr>
          <a:xfrm>
            <a:off x="2557463" y="1608138"/>
            <a:ext cx="3216275" cy="6477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July - August 2014: Israel bombs the Gaza Strip</a:t>
            </a:r>
          </a:p>
        </p:txBody>
      </p:sp>
      <p:pic>
        <p:nvPicPr>
          <p:cNvPr id="17" name="Picture 11" descr="bandiera israeliana 2 jpg">
            <a:extLst>
              <a:ext uri="{FF2B5EF4-FFF2-40B4-BE49-F238E27FC236}">
                <a16:creationId xmlns:a16="http://schemas.microsoft.com/office/drawing/2014/main" id="{1AD65159-BDED-7708-6CB5-D3C357B29106}"/>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58095" name="Picture 15" descr="Air bomb icon Royalty Free Vector Image - VectorStock">
            <a:extLst>
              <a:ext uri="{FF2B5EF4-FFF2-40B4-BE49-F238E27FC236}">
                <a16:creationId xmlns:a16="http://schemas.microsoft.com/office/drawing/2014/main" id="{D8CBC8C5-A70E-2772-94D0-8E315C4DC67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6" name="Picture 15" descr="Air bomb icon Royalty Free Vector Image - VectorStock">
            <a:extLst>
              <a:ext uri="{FF2B5EF4-FFF2-40B4-BE49-F238E27FC236}">
                <a16:creationId xmlns:a16="http://schemas.microsoft.com/office/drawing/2014/main" id="{019A0C2D-8879-4C53-6A99-2E4D8FBF95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7" name="Picture 15" descr="Air bomb icon Royalty Free Vector Image - VectorStock">
            <a:extLst>
              <a:ext uri="{FF2B5EF4-FFF2-40B4-BE49-F238E27FC236}">
                <a16:creationId xmlns:a16="http://schemas.microsoft.com/office/drawing/2014/main" id="{32DAE5AB-819F-2DD7-3BBF-57584404BE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8" name="Picture 15" descr="Air bomb icon Royalty Free Vector Image - VectorStock">
            <a:extLst>
              <a:ext uri="{FF2B5EF4-FFF2-40B4-BE49-F238E27FC236}">
                <a16:creationId xmlns:a16="http://schemas.microsoft.com/office/drawing/2014/main" id="{6FCC78B9-1721-6D64-0E43-B5E2FB125C1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99" name="Picture 15" descr="Air bomb icon Royalty Free Vector Image - VectorStock">
            <a:extLst>
              <a:ext uri="{FF2B5EF4-FFF2-40B4-BE49-F238E27FC236}">
                <a16:creationId xmlns:a16="http://schemas.microsoft.com/office/drawing/2014/main" id="{805251CB-A458-99F7-173B-3297B5C783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100"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7CB819DE-A60D-554F-BDB9-2AB62947FE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101" name="CasellaDiTesto 22">
            <a:extLst>
              <a:ext uri="{FF2B5EF4-FFF2-40B4-BE49-F238E27FC236}">
                <a16:creationId xmlns:a16="http://schemas.microsoft.com/office/drawing/2014/main" id="{F8AA155D-4F05-FFEE-2BE4-F3FABC34EAE8}"/>
              </a:ext>
            </a:extLst>
          </p:cNvPr>
          <p:cNvSpPr txBox="1">
            <a:spLocks noChangeArrowheads="1"/>
          </p:cNvSpPr>
          <p:nvPr/>
        </p:nvSpPr>
        <p:spPr bwMode="auto">
          <a:xfrm>
            <a:off x="2595563" y="2368550"/>
            <a:ext cx="31384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2’100 casualties, 8’000 serious injuries, enormous damage</a:t>
            </a:r>
          </a:p>
        </p:txBody>
      </p:sp>
      <p:sp>
        <p:nvSpPr>
          <p:cNvPr id="24" name="CasellaDiTesto 23">
            <a:extLst>
              <a:ext uri="{FF2B5EF4-FFF2-40B4-BE49-F238E27FC236}">
                <a16:creationId xmlns:a16="http://schemas.microsoft.com/office/drawing/2014/main" id="{FDEC9DD2-3925-5962-E4CF-01CAE462FA5F}"/>
              </a:ext>
            </a:extLst>
          </p:cNvPr>
          <p:cNvSpPr txBox="1"/>
          <p:nvPr/>
        </p:nvSpPr>
        <p:spPr>
          <a:xfrm>
            <a:off x="3941763" y="6003925"/>
            <a:ext cx="2117725" cy="738188"/>
          </a:xfrm>
          <a:prstGeom prst="rect">
            <a:avLst/>
          </a:prstGeom>
          <a:solidFill>
            <a:schemeClr val="tx1">
              <a:lumMod val="95000"/>
            </a:schemeClr>
          </a:solidFill>
        </p:spPr>
        <p:txBody>
          <a:bodyPr>
            <a:spAutoFit/>
          </a:bodyPr>
          <a:lstStyle/>
          <a:p>
            <a:pPr algn="r">
              <a:defRPr/>
            </a:pPr>
            <a:r>
              <a:rPr lang="en-US" sz="1400" dirty="0">
                <a:solidFill>
                  <a:schemeClr val="accent4">
                    <a:lumMod val="10000"/>
                  </a:schemeClr>
                </a:solidFill>
              </a:rPr>
              <a:t>A neighborhood  of Gaza City completely destroyed by the Israelis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3" descr="C:\Dokumente und Einstellungen\Enrico\Desktop\Gaza 2.bmp">
            <a:extLst>
              <a:ext uri="{FF2B5EF4-FFF2-40B4-BE49-F238E27FC236}">
                <a16:creationId xmlns:a16="http://schemas.microsoft.com/office/drawing/2014/main" id="{DEB340A8-30F1-7A3E-A7DD-49CBBC250844}"/>
              </a:ext>
            </a:extLst>
          </p:cNvPr>
          <p:cNvPicPr>
            <a:picLocks noChangeAspect="1" noChangeArrowheads="1"/>
          </p:cNvPicPr>
          <p:nvPr/>
        </p:nvPicPr>
        <p:blipFill>
          <a:blip r:embed="rId3"/>
          <a:srcRect/>
          <a:stretch>
            <a:fillRect/>
          </a:stretch>
        </p:blipFill>
        <p:spPr bwMode="auto">
          <a:xfrm>
            <a:off x="142875" y="4057650"/>
            <a:ext cx="4786313" cy="248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1" name="Picture 2" descr="C:\Dokumente und Einstellungen\Enrico\Eigene Dateien\Enrico\Documenti\AA Enrico nuovo\Palestina\A Foto\Guerra e personaggi\Gaza 2009 44.jpg">
            <a:extLst>
              <a:ext uri="{FF2B5EF4-FFF2-40B4-BE49-F238E27FC236}">
                <a16:creationId xmlns:a16="http://schemas.microsoft.com/office/drawing/2014/main" id="{6A810478-4B48-F401-020C-CA9666E1E4BA}"/>
              </a:ext>
            </a:extLst>
          </p:cNvPr>
          <p:cNvPicPr>
            <a:picLocks noChangeAspect="1" noChangeArrowheads="1"/>
          </p:cNvPicPr>
          <p:nvPr/>
        </p:nvPicPr>
        <p:blipFill>
          <a:blip r:embed="rId4"/>
          <a:srcRect/>
          <a:stretch>
            <a:fillRect/>
          </a:stretch>
        </p:blipFill>
        <p:spPr bwMode="auto">
          <a:xfrm>
            <a:off x="142875" y="333375"/>
            <a:ext cx="4786313" cy="2824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2" name="Picture 2" descr="C:\Dokumente und Einstellungen\Enrico\Eigene Dateien\Enrico\Documenti\AA Enrico nuovo\Palestina\A Foto\Guerra e personaggi\Gaza 2009 45.jpg">
            <a:extLst>
              <a:ext uri="{FF2B5EF4-FFF2-40B4-BE49-F238E27FC236}">
                <a16:creationId xmlns:a16="http://schemas.microsoft.com/office/drawing/2014/main" id="{E1EBE7F1-A1E7-CE48-1E69-6CD94782B27A}"/>
              </a:ext>
            </a:extLst>
          </p:cNvPr>
          <p:cNvPicPr>
            <a:picLocks noChangeAspect="1" noChangeArrowheads="1"/>
          </p:cNvPicPr>
          <p:nvPr/>
        </p:nvPicPr>
        <p:blipFill>
          <a:blip r:embed="rId5"/>
          <a:srcRect/>
          <a:stretch>
            <a:fillRect/>
          </a:stretch>
        </p:blipFill>
        <p:spPr bwMode="auto">
          <a:xfrm>
            <a:off x="5076825" y="333375"/>
            <a:ext cx="3924300" cy="28241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42693" name="Picture 29" descr="C:\Dokumente und Einstellungen\Enrico\Eigene Dateien\Enrico\Documenti\AA Enrico nuovo\Palestina\A Foto\Guerra e personaggi\Gaza 2009 19">
            <a:extLst>
              <a:ext uri="{FF2B5EF4-FFF2-40B4-BE49-F238E27FC236}">
                <a16:creationId xmlns:a16="http://schemas.microsoft.com/office/drawing/2014/main" id="{E2EF657D-CE88-80D6-2292-094562E6B133}"/>
              </a:ext>
            </a:extLst>
          </p:cNvPr>
          <p:cNvPicPr>
            <a:picLocks noChangeAspect="1" noChangeArrowheads="1"/>
          </p:cNvPicPr>
          <p:nvPr/>
        </p:nvPicPr>
        <p:blipFill rotWithShape="1">
          <a:blip r:embed="rId6"/>
          <a:srcRect b="3816"/>
          <a:stretch/>
        </p:blipFill>
        <p:spPr bwMode="auto">
          <a:xfrm>
            <a:off x="5076825" y="4051300"/>
            <a:ext cx="3924300" cy="2489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60134" name="Slide Number Placeholder 3">
            <a:extLst>
              <a:ext uri="{FF2B5EF4-FFF2-40B4-BE49-F238E27FC236}">
                <a16:creationId xmlns:a16="http://schemas.microsoft.com/office/drawing/2014/main" id="{5395E0F6-E239-6E91-1AB7-02317D8789A8}"/>
              </a:ext>
            </a:extLst>
          </p:cNvPr>
          <p:cNvSpPr>
            <a:spLocks noGrp="1"/>
          </p:cNvSpPr>
          <p:nvPr>
            <p:ph type="sldNum" sz="quarter" idx="12"/>
          </p:nvPr>
        </p:nvSpPr>
        <p:spPr>
          <a:xfrm>
            <a:off x="8124825" y="3430588"/>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744CA9-086D-442F-B72C-8EEF76D57BCE}" type="slidenum">
              <a:rPr lang="it-IT" altLang="it-CH" sz="1400" b="1" smtClean="0">
                <a:solidFill>
                  <a:srgbClr val="FFFFFF"/>
                </a:solidFill>
              </a:rPr>
              <a:pPr>
                <a:spcBef>
                  <a:spcPct val="0"/>
                </a:spcBef>
                <a:buFontTx/>
                <a:buNone/>
              </a:pPr>
              <a:t>176</a:t>
            </a:fld>
            <a:endParaRPr lang="it-IT" altLang="it-CH" sz="1400" b="1">
              <a:solidFill>
                <a:srgbClr val="FFFFFF"/>
              </a:solidFill>
            </a:endParaRPr>
          </a:p>
        </p:txBody>
      </p:sp>
      <p:sp>
        <p:nvSpPr>
          <p:cNvPr id="560135" name="TextBox 5">
            <a:extLst>
              <a:ext uri="{FF2B5EF4-FFF2-40B4-BE49-F238E27FC236}">
                <a16:creationId xmlns:a16="http://schemas.microsoft.com/office/drawing/2014/main" id="{45BB9DE2-6FFA-1D83-C25F-6648CDD34BDE}"/>
              </a:ext>
            </a:extLst>
          </p:cNvPr>
          <p:cNvSpPr txBox="1">
            <a:spLocks noChangeArrowheads="1"/>
          </p:cNvSpPr>
          <p:nvPr/>
        </p:nvSpPr>
        <p:spPr bwMode="auto">
          <a:xfrm>
            <a:off x="971550" y="3297238"/>
            <a:ext cx="6935788" cy="6461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800" b="1">
                <a:solidFill>
                  <a:srgbClr val="000000"/>
                </a:solidFill>
              </a:rPr>
              <a:t>Gaza 2009: Israel used white phosphorus bombs, forbidden by international law, in densely populated areas</a:t>
            </a:r>
            <a:endParaRPr lang="it-IT" altLang="it-CH" sz="1800" b="1">
              <a:solidFill>
                <a:srgbClr val="000000"/>
              </a:solidFill>
            </a:endParaRPr>
          </a:p>
        </p:txBody>
      </p:sp>
      <p:sp>
        <p:nvSpPr>
          <p:cNvPr id="8" name="Rettangolo 7">
            <a:extLst>
              <a:ext uri="{FF2B5EF4-FFF2-40B4-BE49-F238E27FC236}">
                <a16:creationId xmlns:a16="http://schemas.microsoft.com/office/drawing/2014/main" id="{ED652F10-4814-A9F3-1BC5-1A0A8DAF7C7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egnaposto numero diapositiva 1">
            <a:extLst>
              <a:ext uri="{FF2B5EF4-FFF2-40B4-BE49-F238E27FC236}">
                <a16:creationId xmlns:a16="http://schemas.microsoft.com/office/drawing/2014/main" id="{AB935E63-A160-5EE4-55E0-0627B7F0DF18}"/>
              </a:ext>
            </a:extLst>
          </p:cNvPr>
          <p:cNvSpPr>
            <a:spLocks noGrp="1" noChangeArrowheads="1"/>
          </p:cNvSpPr>
          <p:nvPr>
            <p:ph type="sldNum" sz="quarter" idx="12"/>
          </p:nvPr>
        </p:nvSpPr>
        <p:spPr>
          <a:xfrm>
            <a:off x="3686175" y="5680075"/>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AA219A-E7CC-427B-AD1A-F15711304BB9}" type="slidenum">
              <a:rPr lang="fr-FR" altLang="en-US" sz="1200" b="1" smtClean="0"/>
              <a:pPr>
                <a:spcBef>
                  <a:spcPct val="0"/>
                </a:spcBef>
                <a:buFontTx/>
                <a:buNone/>
              </a:pPr>
              <a:t>177</a:t>
            </a:fld>
            <a:endParaRPr lang="fr-FR" altLang="en-US" sz="1200" b="1"/>
          </a:p>
        </p:txBody>
      </p:sp>
      <p:pic>
        <p:nvPicPr>
          <p:cNvPr id="562179" name="Immagine 7">
            <a:extLst>
              <a:ext uri="{FF2B5EF4-FFF2-40B4-BE49-F238E27FC236}">
                <a16:creationId xmlns:a16="http://schemas.microsoft.com/office/drawing/2014/main" id="{86836809-5EA2-426F-7D7B-64F211135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BDE77E1D-3D81-9E36-1EF0-180C1589BB5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1C193BDF-69B4-D879-B0C5-40000EF988ED}"/>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75EAC7DB-27A0-792D-F0FA-C31761D530E1}"/>
              </a:ext>
            </a:extLst>
          </p:cNvPr>
          <p:cNvSpPr txBox="1"/>
          <p:nvPr/>
        </p:nvSpPr>
        <p:spPr>
          <a:xfrm>
            <a:off x="366713" y="6176963"/>
            <a:ext cx="8497887" cy="431800"/>
          </a:xfrm>
          <a:prstGeom prst="rect">
            <a:avLst/>
          </a:prstGeom>
          <a:solidFill>
            <a:srgbClr val="FFFF00"/>
          </a:solidFill>
          <a:ln w="12700">
            <a:solidFill>
              <a:schemeClr val="accent4">
                <a:lumMod val="10000"/>
              </a:schemeClr>
            </a:solidFill>
          </a:ln>
        </p:spPr>
        <p:txBody>
          <a:bodyPr>
            <a:spAutoFit/>
          </a:bodyPr>
          <a:lstStyle/>
          <a:p>
            <a:pPr>
              <a:defRPr/>
            </a:pPr>
            <a:r>
              <a:rPr lang="en-US" sz="2200" b="1" dirty="0">
                <a:solidFill>
                  <a:schemeClr val="accent4">
                    <a:lumMod val="10000"/>
                  </a:schemeClr>
                </a:solidFill>
              </a:rPr>
              <a:t>Autumn - winter 2023 Israel bombed the Gaza Strip for months</a:t>
            </a:r>
          </a:p>
        </p:txBody>
      </p:sp>
      <p:sp>
        <p:nvSpPr>
          <p:cNvPr id="562183" name="CasellaDiTesto 12">
            <a:extLst>
              <a:ext uri="{FF2B5EF4-FFF2-40B4-BE49-F238E27FC236}">
                <a16:creationId xmlns:a16="http://schemas.microsoft.com/office/drawing/2014/main" id="{CC79A316-2F43-1EDF-EE33-9DA4B78ECA5F}"/>
              </a:ext>
            </a:extLst>
          </p:cNvPr>
          <p:cNvSpPr txBox="1">
            <a:spLocks noChangeArrowheads="1"/>
          </p:cNvSpPr>
          <p:nvPr/>
        </p:nvSpPr>
        <p:spPr bwMode="auto">
          <a:xfrm>
            <a:off x="346075" y="5516563"/>
            <a:ext cx="3892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Israel forced 1.2 million people to flee to the southern Gaza Strip </a:t>
            </a:r>
          </a:p>
        </p:txBody>
      </p:sp>
      <p:pic>
        <p:nvPicPr>
          <p:cNvPr id="1026" name="Picture 2">
            <a:extLst>
              <a:ext uri="{FF2B5EF4-FFF2-40B4-BE49-F238E27FC236}">
                <a16:creationId xmlns:a16="http://schemas.microsoft.com/office/drawing/2014/main" id="{B63D6652-4C07-CBA6-9F80-6D68A228731F}"/>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562185" name="CasellaDiTesto 8">
            <a:extLst>
              <a:ext uri="{FF2B5EF4-FFF2-40B4-BE49-F238E27FC236}">
                <a16:creationId xmlns:a16="http://schemas.microsoft.com/office/drawing/2014/main" id="{E9A644AE-188B-8E60-0CB2-9A0EAC658F50}"/>
              </a:ext>
            </a:extLst>
          </p:cNvPr>
          <p:cNvSpPr txBox="1">
            <a:spLocks noChangeArrowheads="1"/>
          </p:cNvSpPr>
          <p:nvPr/>
        </p:nvSpPr>
        <p:spPr bwMode="auto">
          <a:xfrm>
            <a:off x="4543425" y="2741613"/>
            <a:ext cx="4362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Gazans must flee: they loosed anything</a:t>
            </a:r>
          </a:p>
        </p:txBody>
      </p:sp>
      <p:pic>
        <p:nvPicPr>
          <p:cNvPr id="3" name="Picture 2">
            <a:extLst>
              <a:ext uri="{FF2B5EF4-FFF2-40B4-BE49-F238E27FC236}">
                <a16:creationId xmlns:a16="http://schemas.microsoft.com/office/drawing/2014/main" id="{8B77AC16-1158-871A-4A51-B012D7C59818}"/>
              </a:ext>
            </a:extLst>
          </p:cNvPr>
          <p:cNvPicPr>
            <a:picLocks noChangeAspect="1" noChangeArrowheads="1"/>
          </p:cNvPicPr>
          <p:nvPr/>
        </p:nvPicPr>
        <p:blipFill>
          <a:blip r:embed="rId5"/>
          <a:srcRect/>
          <a:stretch>
            <a:fillRect/>
          </a:stretch>
        </p:blipFill>
        <p:spPr bwMode="auto">
          <a:xfrm>
            <a:off x="4641850" y="3597275"/>
            <a:ext cx="4173538" cy="2330450"/>
          </a:xfrm>
          <a:prstGeom prst="rect">
            <a:avLst/>
          </a:prstGeom>
          <a:ln w="28575">
            <a:solidFill>
              <a:schemeClr val="tx1"/>
            </a:solidFill>
          </a:ln>
          <a:effectLst>
            <a:outerShdw blurRad="292100" dist="139700" dir="2700000" algn="tl" rotWithShape="0">
              <a:srgbClr val="333333">
                <a:alpha val="65000"/>
              </a:srgbClr>
            </a:outerShdw>
          </a:effectLst>
        </p:spPr>
      </p:pic>
      <p:sp>
        <p:nvSpPr>
          <p:cNvPr id="562187" name="CasellaDiTesto 5">
            <a:extLst>
              <a:ext uri="{FF2B5EF4-FFF2-40B4-BE49-F238E27FC236}">
                <a16:creationId xmlns:a16="http://schemas.microsoft.com/office/drawing/2014/main" id="{DF411378-3357-829F-81A7-0BC72CDBCF6B}"/>
              </a:ext>
            </a:extLst>
          </p:cNvPr>
          <p:cNvSpPr txBox="1">
            <a:spLocks noChangeArrowheads="1"/>
          </p:cNvSpPr>
          <p:nvPr/>
        </p:nvSpPr>
        <p:spPr bwMode="auto">
          <a:xfrm>
            <a:off x="4641850" y="3159125"/>
            <a:ext cx="417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For them, life as refugees begins again</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3">
            <a:extLst>
              <a:ext uri="{FF2B5EF4-FFF2-40B4-BE49-F238E27FC236}">
                <a16:creationId xmlns:a16="http://schemas.microsoft.com/office/drawing/2014/main" id="{C2BB8188-1F44-86F7-D0BD-B8C8BB21E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27" name="Segnaposto numero diapositiva 1">
            <a:extLst>
              <a:ext uri="{FF2B5EF4-FFF2-40B4-BE49-F238E27FC236}">
                <a16:creationId xmlns:a16="http://schemas.microsoft.com/office/drawing/2014/main" id="{B260A0A4-CBB5-E2A8-E467-1D13568C4F5A}"/>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15C93C-43B6-40E7-8C6A-1D2A4E3E49AF}" type="slidenum">
              <a:rPr lang="fr-FR" altLang="en-US" sz="1200" b="1" smtClean="0"/>
              <a:pPr>
                <a:spcBef>
                  <a:spcPct val="0"/>
                </a:spcBef>
                <a:buFontTx/>
                <a:buNone/>
              </a:pPr>
              <a:t>178</a:t>
            </a:fld>
            <a:endParaRPr lang="fr-FR" altLang="en-US" sz="1200" b="1"/>
          </a:p>
        </p:txBody>
      </p:sp>
      <p:sp>
        <p:nvSpPr>
          <p:cNvPr id="6" name="Rettangolo 5">
            <a:extLst>
              <a:ext uri="{FF2B5EF4-FFF2-40B4-BE49-F238E27FC236}">
                <a16:creationId xmlns:a16="http://schemas.microsoft.com/office/drawing/2014/main" id="{9BC216E0-5EF4-5E21-6A35-39583A30B927}"/>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63FECC0-320E-1DC9-6953-1E5FC6C39135}"/>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564230" name="Picture 35">
            <a:extLst>
              <a:ext uri="{FF2B5EF4-FFF2-40B4-BE49-F238E27FC236}">
                <a16:creationId xmlns:a16="http://schemas.microsoft.com/office/drawing/2014/main" id="{E35978EA-D842-871C-07DE-0B51DCA9A4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4231" name="Immagine 2">
            <a:extLst>
              <a:ext uri="{FF2B5EF4-FFF2-40B4-BE49-F238E27FC236}">
                <a16:creationId xmlns:a16="http://schemas.microsoft.com/office/drawing/2014/main" id="{94E68501-01CF-86C3-D1BE-B0EF00D88A5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2" name="Picture 2">
            <a:extLst>
              <a:ext uri="{FF2B5EF4-FFF2-40B4-BE49-F238E27FC236}">
                <a16:creationId xmlns:a16="http://schemas.microsoft.com/office/drawing/2014/main" id="{96F84504-7A0B-1151-3E69-3DD8EB2A8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33" name="Rettangolo 1">
            <a:extLst>
              <a:ext uri="{FF2B5EF4-FFF2-40B4-BE49-F238E27FC236}">
                <a16:creationId xmlns:a16="http://schemas.microsoft.com/office/drawing/2014/main" id="{D20E8788-412A-3269-CD38-CECED56C449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64234" name="Picture 2" descr="Potrebbe essere un'immagine raffigurante grattacielo">
            <a:extLst>
              <a:ext uri="{FF2B5EF4-FFF2-40B4-BE49-F238E27FC236}">
                <a16:creationId xmlns:a16="http://schemas.microsoft.com/office/drawing/2014/main" id="{180B5995-1219-21CE-C259-7CEF9E016B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8ABD71D9-2D50-51FB-F661-F4D38FA48BBF}"/>
              </a:ext>
            </a:extLst>
          </p:cNvPr>
          <p:cNvSpPr txBox="1"/>
          <p:nvPr/>
        </p:nvSpPr>
        <p:spPr>
          <a:xfrm>
            <a:off x="250825" y="6275388"/>
            <a:ext cx="33401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After a bombing in Gaza</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Number Placeholder 3">
            <a:extLst>
              <a:ext uri="{FF2B5EF4-FFF2-40B4-BE49-F238E27FC236}">
                <a16:creationId xmlns:a16="http://schemas.microsoft.com/office/drawing/2014/main" id="{3332AE22-26D4-A2B5-D7AE-BC3182AB3F69}"/>
              </a:ext>
            </a:extLst>
          </p:cNvPr>
          <p:cNvSpPr>
            <a:spLocks noGrp="1"/>
          </p:cNvSpPr>
          <p:nvPr>
            <p:ph type="sldNum" sz="quarter" idx="12"/>
          </p:nvPr>
        </p:nvSpPr>
        <p:spPr>
          <a:xfrm>
            <a:off x="8101013" y="6242050"/>
            <a:ext cx="531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AE134E-6BF1-4CC4-A93F-96A0E2146C0D}" type="slidenum">
              <a:rPr lang="it-IT" altLang="it-CH" sz="1400" b="1" smtClean="0">
                <a:solidFill>
                  <a:srgbClr val="FFFFFF"/>
                </a:solidFill>
              </a:rPr>
              <a:pPr>
                <a:spcBef>
                  <a:spcPct val="0"/>
                </a:spcBef>
                <a:buFontTx/>
                <a:buNone/>
              </a:pPr>
              <a:t>179</a:t>
            </a:fld>
            <a:endParaRPr lang="it-IT" altLang="it-CH" sz="1400" b="1">
              <a:solidFill>
                <a:srgbClr val="FFFFFF"/>
              </a:solidFill>
            </a:endParaRPr>
          </a:p>
        </p:txBody>
      </p:sp>
      <p:pic>
        <p:nvPicPr>
          <p:cNvPr id="243716" name="Picture 5" descr="C:\Users\Enrico\Enrico\Documenti\AA Enrico nuovo\Palestina\A Foto\Mappe\mappe dal 48\4 cartine verdi buone jpeg.jpg">
            <a:extLst>
              <a:ext uri="{FF2B5EF4-FFF2-40B4-BE49-F238E27FC236}">
                <a16:creationId xmlns:a16="http://schemas.microsoft.com/office/drawing/2014/main" id="{0E7BE374-4DC6-CF50-87FC-0B3C42A8D046}"/>
              </a:ext>
            </a:extLst>
          </p:cNvPr>
          <p:cNvPicPr>
            <a:picLocks noChangeAspect="1" noChangeArrowheads="1"/>
          </p:cNvPicPr>
          <p:nvPr/>
        </p:nvPicPr>
        <p:blipFill rotWithShape="1">
          <a:blip r:embed="rId3"/>
          <a:srcRect t="4278"/>
          <a:stretch/>
        </p:blipFill>
        <p:spPr bwMode="auto">
          <a:xfrm>
            <a:off x="295275" y="374650"/>
            <a:ext cx="8553450" cy="56165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A5A5E9D3-2E44-3C21-A2EA-50FE15ADD5A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5011" name="Text Box 3">
            <a:extLst>
              <a:ext uri="{FF2B5EF4-FFF2-40B4-BE49-F238E27FC236}">
                <a16:creationId xmlns:a16="http://schemas.microsoft.com/office/drawing/2014/main" id="{5A483C19-6C15-A613-F38F-A977F1A6C86D}"/>
              </a:ext>
            </a:extLst>
          </p:cNvPr>
          <p:cNvSpPr txBox="1">
            <a:spLocks noChangeArrowheads="1"/>
          </p:cNvSpPr>
          <p:nvPr/>
        </p:nvSpPr>
        <p:spPr bwMode="auto">
          <a:xfrm>
            <a:off x="2027238" y="6148388"/>
            <a:ext cx="5068887" cy="4302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err="1">
                <a:solidFill>
                  <a:schemeClr val="accent4">
                    <a:lumMod val="10000"/>
                  </a:schemeClr>
                </a:solidFill>
              </a:rPr>
              <a:t>Palestinian</a:t>
            </a:r>
            <a:r>
              <a:rPr lang="fr-CH" altLang="it-CH" sz="2200" b="1" dirty="0">
                <a:solidFill>
                  <a:schemeClr val="accent4">
                    <a:lumMod val="10000"/>
                  </a:schemeClr>
                </a:solidFill>
              </a:rPr>
              <a:t> </a:t>
            </a:r>
            <a:r>
              <a:rPr lang="fr-CH" altLang="it-CH" sz="2200" b="1" dirty="0" err="1">
                <a:solidFill>
                  <a:schemeClr val="accent4">
                    <a:lumMod val="10000"/>
                  </a:schemeClr>
                </a:solidFill>
              </a:rPr>
              <a:t>loss</a:t>
            </a:r>
            <a:r>
              <a:rPr lang="fr-CH" altLang="it-CH" sz="2200" b="1" dirty="0">
                <a:solidFill>
                  <a:schemeClr val="accent4">
                    <a:lumMod val="10000"/>
                  </a:schemeClr>
                </a:solidFill>
              </a:rPr>
              <a:t> of land 1946 - 2014</a:t>
            </a:r>
            <a:endParaRPr lang="it-IT" altLang="it-CH" sz="2200" b="1" dirty="0">
              <a:solidFill>
                <a:schemeClr val="accent4">
                  <a:lumMod val="1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2" descr="l'impero di alessandro magno 334 a">
            <a:extLst>
              <a:ext uri="{FF2B5EF4-FFF2-40B4-BE49-F238E27FC236}">
                <a16:creationId xmlns:a16="http://schemas.microsoft.com/office/drawing/2014/main" id="{9F25A1CA-9AEA-7D64-5023-D55CF044B720}"/>
              </a:ext>
            </a:extLst>
          </p:cNvPr>
          <p:cNvPicPr>
            <a:picLocks noGrp="1" noChangeAspect="1" noChangeArrowheads="1"/>
          </p:cNvPicPr>
          <p:nvPr>
            <p:ph sz="half" idx="4294967295"/>
          </p:nvPr>
        </p:nvPicPr>
        <p:blipFill>
          <a:blip r:embed="rId3"/>
          <a:srcRect/>
          <a:stretch>
            <a:fillRect/>
          </a:stretch>
        </p:blipFill>
        <p:spPr>
          <a:xfrm>
            <a:off x="287338" y="328613"/>
            <a:ext cx="8504237" cy="4333875"/>
          </a:xfrm>
          <a:ln w="28575">
            <a:solidFill>
              <a:schemeClr val="tx1"/>
            </a:solidFill>
          </a:ln>
          <a:effectLst>
            <a:outerShdw blurRad="292100" dist="139700" dir="2700000" algn="tl" rotWithShape="0">
              <a:srgbClr val="333333">
                <a:alpha val="65000"/>
              </a:srgbClr>
            </a:outerShdw>
          </a:effectLst>
        </p:spPr>
      </p:pic>
      <p:sp>
        <p:nvSpPr>
          <p:cNvPr id="237571" name="Oval 4">
            <a:extLst>
              <a:ext uri="{FF2B5EF4-FFF2-40B4-BE49-F238E27FC236}">
                <a16:creationId xmlns:a16="http://schemas.microsoft.com/office/drawing/2014/main" id="{090BD334-6057-FBDA-7921-AB034E514DCF}"/>
              </a:ext>
            </a:extLst>
          </p:cNvPr>
          <p:cNvSpPr>
            <a:spLocks noChangeArrowheads="1"/>
          </p:cNvSpPr>
          <p:nvPr/>
        </p:nvSpPr>
        <p:spPr bwMode="auto">
          <a:xfrm>
            <a:off x="2016125" y="2776538"/>
            <a:ext cx="649288" cy="6477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64870" name="Picture 5" descr="alessandro magno battaglia contro dario">
            <a:extLst>
              <a:ext uri="{FF2B5EF4-FFF2-40B4-BE49-F238E27FC236}">
                <a16:creationId xmlns:a16="http://schemas.microsoft.com/office/drawing/2014/main" id="{E17BFC78-F344-6783-1C58-632063B538B4}"/>
              </a:ext>
            </a:extLst>
          </p:cNvPr>
          <p:cNvPicPr>
            <a:picLocks noChangeAspect="1" noChangeArrowheads="1"/>
          </p:cNvPicPr>
          <p:nvPr/>
        </p:nvPicPr>
        <p:blipFill>
          <a:blip r:embed="rId4"/>
          <a:srcRect/>
          <a:stretch>
            <a:fillRect/>
          </a:stretch>
        </p:blipFill>
        <p:spPr bwMode="auto">
          <a:xfrm>
            <a:off x="287338" y="5140325"/>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4871" name="Picture 6" descr="greeks">
            <a:extLst>
              <a:ext uri="{FF2B5EF4-FFF2-40B4-BE49-F238E27FC236}">
                <a16:creationId xmlns:a16="http://schemas.microsoft.com/office/drawing/2014/main" id="{766023F9-BFF9-2F81-86C7-9C7197B093A1}"/>
              </a:ext>
            </a:extLst>
          </p:cNvPr>
          <p:cNvPicPr>
            <a:picLocks noChangeAspect="1" noChangeArrowheads="1"/>
          </p:cNvPicPr>
          <p:nvPr/>
        </p:nvPicPr>
        <p:blipFill>
          <a:blip r:embed="rId5"/>
          <a:srcRect/>
          <a:stretch>
            <a:fillRect/>
          </a:stretch>
        </p:blipFill>
        <p:spPr bwMode="auto">
          <a:xfrm>
            <a:off x="5832475" y="5140325"/>
            <a:ext cx="1870075"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4872" name="Picture 7" descr="alexander1">
            <a:extLst>
              <a:ext uri="{FF2B5EF4-FFF2-40B4-BE49-F238E27FC236}">
                <a16:creationId xmlns:a16="http://schemas.microsoft.com/office/drawing/2014/main" id="{2CC2B35D-14F0-D8D1-568B-BD95524E8985}"/>
              </a:ext>
            </a:extLst>
          </p:cNvPr>
          <p:cNvPicPr>
            <a:picLocks noChangeAspect="1" noChangeArrowheads="1"/>
          </p:cNvPicPr>
          <p:nvPr/>
        </p:nvPicPr>
        <p:blipFill>
          <a:blip r:embed="rId6"/>
          <a:srcRect/>
          <a:stretch>
            <a:fillRect/>
          </a:stretch>
        </p:blipFill>
        <p:spPr bwMode="auto">
          <a:xfrm>
            <a:off x="7827963" y="5140325"/>
            <a:ext cx="963612"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75" name="CasellaDiTesto 1">
            <a:extLst>
              <a:ext uri="{FF2B5EF4-FFF2-40B4-BE49-F238E27FC236}">
                <a16:creationId xmlns:a16="http://schemas.microsoft.com/office/drawing/2014/main" id="{E89E312C-22B2-A3CC-49C6-58AB4EE647D6}"/>
              </a:ext>
            </a:extLst>
          </p:cNvPr>
          <p:cNvSpPr txBox="1">
            <a:spLocks noChangeArrowheads="1"/>
          </p:cNvSpPr>
          <p:nvPr/>
        </p:nvSpPr>
        <p:spPr bwMode="auto">
          <a:xfrm>
            <a:off x="2979738" y="6413500"/>
            <a:ext cx="28098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http://en.wikipedia.org/wiki/Macedonian_Empire#Empire</a:t>
            </a:r>
          </a:p>
        </p:txBody>
      </p:sp>
      <p:sp>
        <p:nvSpPr>
          <p:cNvPr id="10" name="Rettangolo 9">
            <a:extLst>
              <a:ext uri="{FF2B5EF4-FFF2-40B4-BE49-F238E27FC236}">
                <a16:creationId xmlns:a16="http://schemas.microsoft.com/office/drawing/2014/main" id="{133CD200-85D9-6C4E-EA77-84C32B7D880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7577" name="Text Box 3">
            <a:extLst>
              <a:ext uri="{FF2B5EF4-FFF2-40B4-BE49-F238E27FC236}">
                <a16:creationId xmlns:a16="http://schemas.microsoft.com/office/drawing/2014/main" id="{9DAACE12-3475-B8B0-6DAE-86A69CF035DF}"/>
              </a:ext>
            </a:extLst>
          </p:cNvPr>
          <p:cNvSpPr txBox="1">
            <a:spLocks noChangeArrowheads="1"/>
          </p:cNvSpPr>
          <p:nvPr/>
        </p:nvSpPr>
        <p:spPr bwMode="auto">
          <a:xfrm>
            <a:off x="2843213" y="5216525"/>
            <a:ext cx="29035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t>Palestine was domineted by the Macedonians led by Alexandre the Great who built a vast empire. The hellenic influence continued until the first century B.C.E</a:t>
            </a:r>
          </a:p>
        </p:txBody>
      </p:sp>
      <p:sp>
        <p:nvSpPr>
          <p:cNvPr id="237578" name="Slide Number Placeholder 3">
            <a:extLst>
              <a:ext uri="{FF2B5EF4-FFF2-40B4-BE49-F238E27FC236}">
                <a16:creationId xmlns:a16="http://schemas.microsoft.com/office/drawing/2014/main" id="{CAC658EE-BC35-9F8D-DA9D-2E250424C11B}"/>
              </a:ext>
            </a:extLst>
          </p:cNvPr>
          <p:cNvSpPr>
            <a:spLocks noGrp="1"/>
          </p:cNvSpPr>
          <p:nvPr>
            <p:ph type="sldNum" sz="quarter" idx="12"/>
          </p:nvPr>
        </p:nvSpPr>
        <p:spPr>
          <a:xfrm>
            <a:off x="8004175" y="4732338"/>
            <a:ext cx="6111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28C22E-1AC6-4A53-B309-098F77ADC4E4}" type="slidenum">
              <a:rPr lang="it-IT" altLang="it-CH" sz="1400" b="1" smtClean="0">
                <a:solidFill>
                  <a:srgbClr val="FFFFFF"/>
                </a:solidFill>
              </a:rPr>
              <a:pPr>
                <a:spcBef>
                  <a:spcPct val="0"/>
                </a:spcBef>
                <a:buFontTx/>
                <a:buNone/>
              </a:pPr>
              <a:t>18</a:t>
            </a:fld>
            <a:endParaRPr lang="it-IT" altLang="it-CH" sz="1400" b="1">
              <a:solidFill>
                <a:srgbClr val="FFFFFF"/>
              </a:solidFill>
            </a:endParaRPr>
          </a:p>
        </p:txBody>
      </p:sp>
      <p:sp>
        <p:nvSpPr>
          <p:cNvPr id="13" name="CasellaDiTesto 12">
            <a:extLst>
              <a:ext uri="{FF2B5EF4-FFF2-40B4-BE49-F238E27FC236}">
                <a16:creationId xmlns:a16="http://schemas.microsoft.com/office/drawing/2014/main" id="{1B7241A8-BF03-C49C-01CC-E74F94C6FC8C}"/>
              </a:ext>
            </a:extLst>
          </p:cNvPr>
          <p:cNvSpPr txBox="1"/>
          <p:nvPr/>
        </p:nvSpPr>
        <p:spPr>
          <a:xfrm>
            <a:off x="2387600" y="4757738"/>
            <a:ext cx="3814763" cy="322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en-US" sz="1500" dirty="0"/>
              <a:t>322 B.C.E.  -  The Macedonians (Greeks)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5EAE00-6ACB-E31F-4300-5B1B34E679DD}"/>
              </a:ext>
            </a:extLst>
          </p:cNvPr>
          <p:cNvSpPr>
            <a:spLocks noGrp="1"/>
          </p:cNvSpPr>
          <p:nvPr>
            <p:ph type="title"/>
          </p:nvPr>
        </p:nvSpPr>
        <p:spPr>
          <a:xfrm>
            <a:off x="1331913" y="4298950"/>
            <a:ext cx="6911975" cy="854075"/>
          </a:xfrm>
          <a:solidFill>
            <a:srgbClr val="FFFF00"/>
          </a:solidFill>
          <a:ln w="19050">
            <a:solidFill>
              <a:schemeClr val="accent4">
                <a:lumMod val="10000"/>
              </a:schemeClr>
            </a:solidFill>
          </a:ln>
        </p:spPr>
        <p:txBody>
          <a:bodyPr/>
          <a:lstStyle/>
          <a:p>
            <a:pPr>
              <a:defRPr/>
            </a:pPr>
            <a:r>
              <a:rPr lang="en-US" sz="2400" b="1" kern="1200" dirty="0">
                <a:solidFill>
                  <a:schemeClr val="accent4">
                    <a:lumMod val="10000"/>
                  </a:schemeClr>
                </a:solidFill>
                <a:ea typeface="+mn-ea"/>
                <a:cs typeface="Arial" charset="0"/>
              </a:rPr>
              <a:t>The farce of peace talks serves to Israel to gain time and consolidate the occupation</a:t>
            </a:r>
            <a:endParaRPr lang="it-CH" sz="2400" b="1" kern="1200" dirty="0">
              <a:solidFill>
                <a:schemeClr val="accent4">
                  <a:lumMod val="10000"/>
                </a:schemeClr>
              </a:solidFill>
              <a:ea typeface="+mn-ea"/>
              <a:cs typeface="Arial" charset="0"/>
            </a:endParaRPr>
          </a:p>
        </p:txBody>
      </p:sp>
      <p:sp>
        <p:nvSpPr>
          <p:cNvPr id="568323" name="Segnaposto numero diapositiva 2">
            <a:extLst>
              <a:ext uri="{FF2B5EF4-FFF2-40B4-BE49-F238E27FC236}">
                <a16:creationId xmlns:a16="http://schemas.microsoft.com/office/drawing/2014/main" id="{C2CF7F1E-7FF8-F0EB-9006-B5F16AA212F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27DAFC-6564-48BF-A30D-68E40CE86D4A}"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244740" name="Picture 3" descr="C:\Users\Enrico\Desktop\Colloqui jpeg.jpg">
            <a:extLst>
              <a:ext uri="{FF2B5EF4-FFF2-40B4-BE49-F238E27FC236}">
                <a16:creationId xmlns:a16="http://schemas.microsoft.com/office/drawing/2014/main" id="{AD0A3748-9F73-DD3C-5188-53A6E5F18FD1}"/>
              </a:ext>
            </a:extLst>
          </p:cNvPr>
          <p:cNvPicPr>
            <a:picLocks noChangeAspect="1" noChangeArrowheads="1"/>
          </p:cNvPicPr>
          <p:nvPr/>
        </p:nvPicPr>
        <p:blipFill>
          <a:blip r:embed="rId3"/>
          <a:srcRect t="33154"/>
          <a:stretch>
            <a:fillRect/>
          </a:stretch>
        </p:blipFill>
        <p:spPr bwMode="auto">
          <a:xfrm>
            <a:off x="107950" y="765175"/>
            <a:ext cx="8928100" cy="323850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E95268BF-96F2-DCE1-15AF-8876E5668C8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8326" name="CasellaDiTesto 2">
            <a:extLst>
              <a:ext uri="{FF2B5EF4-FFF2-40B4-BE49-F238E27FC236}">
                <a16:creationId xmlns:a16="http://schemas.microsoft.com/office/drawing/2014/main" id="{3E668FC0-42ED-285A-E292-7C1C3C7140C2}"/>
              </a:ext>
            </a:extLst>
          </p:cNvPr>
          <p:cNvSpPr txBox="1">
            <a:spLocks noChangeArrowheads="1"/>
          </p:cNvSpPr>
          <p:nvPr/>
        </p:nvSpPr>
        <p:spPr bwMode="auto">
          <a:xfrm>
            <a:off x="1008063" y="5289550"/>
            <a:ext cx="75596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a:t>Every partition of Palestine, every 'Green Line', every agreement and every treaty that closes off a part of the 'Land of Israel' to Jewish colonisation is, from the point of view of Zionism, at most a transitory stage, but must never apply forever.“                (Ben Gurion, 1937)</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559106" name="Slide Number Placeholder 3">
            <a:extLst>
              <a:ext uri="{FF2B5EF4-FFF2-40B4-BE49-F238E27FC236}">
                <a16:creationId xmlns:a16="http://schemas.microsoft.com/office/drawing/2014/main" id="{373398A2-0E41-F830-D020-2560B2F56C7F}"/>
              </a:ext>
            </a:extLst>
          </p:cNvPr>
          <p:cNvSpPr>
            <a:spLocks noGrp="1"/>
          </p:cNvSpPr>
          <p:nvPr>
            <p:ph type="sldNum" sz="quarter" idx="12"/>
          </p:nvPr>
        </p:nvSpPr>
        <p:spPr bwMode="auto">
          <a:xfrm>
            <a:off x="4711700" y="4384675"/>
            <a:ext cx="658813" cy="336550"/>
          </a:xfrm>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0D4AB168-A862-4A3C-9EAA-461B51472A2E}" type="slidenum">
              <a:rPr lang="it-IT" altLang="it-CH" sz="1600" b="1" smtClean="0">
                <a:solidFill>
                  <a:schemeClr val="accent4">
                    <a:lumMod val="10000"/>
                  </a:schemeClr>
                </a:solidFill>
              </a:rPr>
              <a:pPr>
                <a:spcBef>
                  <a:spcPct val="0"/>
                </a:spcBef>
                <a:buFontTx/>
                <a:buNone/>
                <a:defRPr/>
              </a:pPr>
              <a:t>181</a:t>
            </a:fld>
            <a:endParaRPr lang="it-IT" altLang="it-CH" sz="1600" b="1" dirty="0">
              <a:solidFill>
                <a:schemeClr val="accent4">
                  <a:lumMod val="10000"/>
                </a:schemeClr>
              </a:solidFill>
            </a:endParaRPr>
          </a:p>
        </p:txBody>
      </p:sp>
      <p:sp>
        <p:nvSpPr>
          <p:cNvPr id="559107" name="Text Box 2">
            <a:extLst>
              <a:ext uri="{FF2B5EF4-FFF2-40B4-BE49-F238E27FC236}">
                <a16:creationId xmlns:a16="http://schemas.microsoft.com/office/drawing/2014/main" id="{AFA5ACFD-12B7-B8E6-1452-7C61895436AA}"/>
              </a:ext>
            </a:extLst>
          </p:cNvPr>
          <p:cNvSpPr txBox="1">
            <a:spLocks noChangeArrowheads="1"/>
          </p:cNvSpPr>
          <p:nvPr/>
        </p:nvSpPr>
        <p:spPr bwMode="auto">
          <a:xfrm>
            <a:off x="3849688" y="2633663"/>
            <a:ext cx="2665412" cy="1630362"/>
          </a:xfrm>
          <a:prstGeom prst="rect">
            <a:avLst/>
          </a:prstGeom>
          <a:solidFill>
            <a:schemeClr val="bg1">
              <a:lumMod val="85000"/>
            </a:schemeClr>
          </a:solidFill>
          <a:ln w="38100">
            <a:solidFill>
              <a:schemeClr val="accent4">
                <a:lumMod val="50000"/>
              </a:schemeClr>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defRPr/>
            </a:pPr>
            <a:r>
              <a:rPr lang="fr-CH" altLang="it-CH" sz="2000" b="1" dirty="0"/>
              <a:t>PALESTINE</a:t>
            </a:r>
            <a:r>
              <a:rPr lang="fr-CH" altLang="it-CH" sz="2000" b="1" dirty="0">
                <a:solidFill>
                  <a:srgbClr val="000000"/>
                </a:solidFill>
              </a:rPr>
              <a:t> : </a:t>
            </a:r>
            <a:r>
              <a:rPr lang="en-US" altLang="it-CH" sz="2000" b="1" dirty="0">
                <a:solidFill>
                  <a:srgbClr val="000000"/>
                </a:solidFill>
              </a:rPr>
              <a:t>an endless series of abuses, revenge, attacks, reprisals, hold ups and slaughter.</a:t>
            </a:r>
            <a:r>
              <a:rPr lang="en-US" altLang="it-CH" sz="2000" dirty="0">
                <a:solidFill>
                  <a:srgbClr val="000000"/>
                </a:solidFill>
              </a:rPr>
              <a:t> </a:t>
            </a:r>
            <a:endParaRPr lang="it-IT" altLang="it-CH" sz="2000" dirty="0">
              <a:solidFill>
                <a:srgbClr val="000000"/>
              </a:solidFill>
            </a:endParaRPr>
          </a:p>
        </p:txBody>
      </p:sp>
      <p:pic>
        <p:nvPicPr>
          <p:cNvPr id="245764" name="Picture 3" descr="1929 massacro di ebrei a Hebron">
            <a:extLst>
              <a:ext uri="{FF2B5EF4-FFF2-40B4-BE49-F238E27FC236}">
                <a16:creationId xmlns:a16="http://schemas.microsoft.com/office/drawing/2014/main" id="{0B86FB1B-A780-B2A3-4EBF-854CC6D47C82}"/>
              </a:ext>
            </a:extLst>
          </p:cNvPr>
          <p:cNvPicPr>
            <a:picLocks noChangeAspect="1" noChangeArrowheads="1"/>
          </p:cNvPicPr>
          <p:nvPr/>
        </p:nvPicPr>
        <p:blipFill>
          <a:blip r:embed="rId4">
            <a:lum bright="-8000" contrast="10000"/>
          </a:blip>
          <a:srcRect/>
          <a:stretch>
            <a:fillRect/>
          </a:stretch>
        </p:blipFill>
        <p:spPr bwMode="auto">
          <a:xfrm>
            <a:off x="0" y="0"/>
            <a:ext cx="1905000" cy="2324100"/>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3" name="Text Box 4">
            <a:extLst>
              <a:ext uri="{FF2B5EF4-FFF2-40B4-BE49-F238E27FC236}">
                <a16:creationId xmlns:a16="http://schemas.microsoft.com/office/drawing/2014/main" id="{CB5712CB-4AFB-1394-CEAB-2FE2CB63AC60}"/>
              </a:ext>
            </a:extLst>
          </p:cNvPr>
          <p:cNvSpPr txBox="1">
            <a:spLocks noChangeArrowheads="1"/>
          </p:cNvSpPr>
          <p:nvPr/>
        </p:nvSpPr>
        <p:spPr bwMode="auto">
          <a:xfrm>
            <a:off x="1941513" y="69850"/>
            <a:ext cx="17287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1929 Massacre of Jews in  Hebron</a:t>
            </a:r>
            <a:endParaRPr lang="it-IT" altLang="it-CH" sz="1400" b="1">
              <a:solidFill>
                <a:srgbClr val="000000"/>
              </a:solidFill>
            </a:endParaRPr>
          </a:p>
        </p:txBody>
      </p:sp>
      <p:pic>
        <p:nvPicPr>
          <p:cNvPr id="245766" name="Picture 5" descr="Hebron 1956">
            <a:extLst>
              <a:ext uri="{FF2B5EF4-FFF2-40B4-BE49-F238E27FC236}">
                <a16:creationId xmlns:a16="http://schemas.microsoft.com/office/drawing/2014/main" id="{69A21DE6-34B7-F31D-CFCB-738230E1B19E}"/>
              </a:ext>
            </a:extLst>
          </p:cNvPr>
          <p:cNvPicPr>
            <a:picLocks noChangeAspect="1" noChangeArrowheads="1"/>
          </p:cNvPicPr>
          <p:nvPr/>
        </p:nvPicPr>
        <p:blipFill>
          <a:blip r:embed="rId5">
            <a:lum bright="-8000" contrast="10000"/>
          </a:blip>
          <a:srcRect/>
          <a:stretch>
            <a:fillRect/>
          </a:stretch>
        </p:blipFill>
        <p:spPr bwMode="auto">
          <a:xfrm>
            <a:off x="0" y="2349500"/>
            <a:ext cx="3203575" cy="2185988"/>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5" name="Text Box 6">
            <a:extLst>
              <a:ext uri="{FF2B5EF4-FFF2-40B4-BE49-F238E27FC236}">
                <a16:creationId xmlns:a16="http://schemas.microsoft.com/office/drawing/2014/main" id="{79693F8F-03A7-CA29-EDD4-E9F9E71FFEED}"/>
              </a:ext>
            </a:extLst>
          </p:cNvPr>
          <p:cNvSpPr txBox="1">
            <a:spLocks noChangeArrowheads="1"/>
          </p:cNvSpPr>
          <p:nvPr/>
        </p:nvSpPr>
        <p:spPr bwMode="auto">
          <a:xfrm>
            <a:off x="1905000" y="1793875"/>
            <a:ext cx="215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1956 Massacre of Palestinians in Hebron</a:t>
            </a:r>
            <a:endParaRPr lang="it-IT" altLang="it-CH" sz="1400" b="1">
              <a:solidFill>
                <a:srgbClr val="000000"/>
              </a:solidFill>
            </a:endParaRPr>
          </a:p>
        </p:txBody>
      </p:sp>
      <p:pic>
        <p:nvPicPr>
          <p:cNvPr id="245768" name="Picture 7" descr="Nahalin 1954">
            <a:extLst>
              <a:ext uri="{FF2B5EF4-FFF2-40B4-BE49-F238E27FC236}">
                <a16:creationId xmlns:a16="http://schemas.microsoft.com/office/drawing/2014/main" id="{B51945CA-8A04-1671-7CC1-4F3D9F76E746}"/>
              </a:ext>
            </a:extLst>
          </p:cNvPr>
          <p:cNvPicPr>
            <a:picLocks noChangeAspect="1" noChangeArrowheads="1"/>
          </p:cNvPicPr>
          <p:nvPr/>
        </p:nvPicPr>
        <p:blipFill>
          <a:blip r:embed="rId6">
            <a:lum bright="-8000" contrast="10000"/>
          </a:blip>
          <a:srcRect/>
          <a:stretch>
            <a:fillRect/>
          </a:stretch>
        </p:blipFill>
        <p:spPr bwMode="auto">
          <a:xfrm>
            <a:off x="0" y="4578350"/>
            <a:ext cx="3203575" cy="2279650"/>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77" name="Text Box 8">
            <a:extLst>
              <a:ext uri="{FF2B5EF4-FFF2-40B4-BE49-F238E27FC236}">
                <a16:creationId xmlns:a16="http://schemas.microsoft.com/office/drawing/2014/main" id="{C80DB684-AE5A-8033-7650-48D3ABC144A7}"/>
              </a:ext>
            </a:extLst>
          </p:cNvPr>
          <p:cNvSpPr txBox="1">
            <a:spLocks noChangeArrowheads="1"/>
          </p:cNvSpPr>
          <p:nvPr/>
        </p:nvSpPr>
        <p:spPr bwMode="auto">
          <a:xfrm>
            <a:off x="3706813" y="684213"/>
            <a:ext cx="10810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1948 : massacre of Deyr Yasine </a:t>
            </a:r>
            <a:endParaRPr lang="it-IT" altLang="it-CH" sz="1400" b="1">
              <a:solidFill>
                <a:srgbClr val="000000"/>
              </a:solidFill>
            </a:endParaRPr>
          </a:p>
        </p:txBody>
      </p:sp>
      <p:sp>
        <p:nvSpPr>
          <p:cNvPr id="570378" name="Text Box 9">
            <a:extLst>
              <a:ext uri="{FF2B5EF4-FFF2-40B4-BE49-F238E27FC236}">
                <a16:creationId xmlns:a16="http://schemas.microsoft.com/office/drawing/2014/main" id="{E5548903-F394-167C-2C1A-4CC16F366C38}"/>
              </a:ext>
            </a:extLst>
          </p:cNvPr>
          <p:cNvSpPr txBox="1">
            <a:spLocks noChangeArrowheads="1"/>
          </p:cNvSpPr>
          <p:nvPr/>
        </p:nvSpPr>
        <p:spPr bwMode="auto">
          <a:xfrm>
            <a:off x="6659563" y="2714625"/>
            <a:ext cx="865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245771" name="Picture 10" descr="vittime di Deir Yasine">
            <a:extLst>
              <a:ext uri="{FF2B5EF4-FFF2-40B4-BE49-F238E27FC236}">
                <a16:creationId xmlns:a16="http://schemas.microsoft.com/office/drawing/2014/main" id="{843EF23A-7275-25BF-37D1-1651F10CE27B}"/>
              </a:ext>
            </a:extLst>
          </p:cNvPr>
          <p:cNvPicPr>
            <a:picLocks noChangeAspect="1" noChangeArrowheads="1"/>
          </p:cNvPicPr>
          <p:nvPr/>
        </p:nvPicPr>
        <p:blipFill>
          <a:blip r:embed="rId7"/>
          <a:srcRect/>
          <a:stretch>
            <a:fillRect/>
          </a:stretch>
        </p:blipFill>
        <p:spPr bwMode="auto">
          <a:xfrm>
            <a:off x="4787900" y="0"/>
            <a:ext cx="4356100" cy="2363788"/>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pic>
        <p:nvPicPr>
          <p:cNvPr id="570380" name="Picture 11" descr="vittima ebraica">
            <a:extLst>
              <a:ext uri="{FF2B5EF4-FFF2-40B4-BE49-F238E27FC236}">
                <a16:creationId xmlns:a16="http://schemas.microsoft.com/office/drawing/2014/main" id="{3AC7EA17-EC94-ED57-435D-45EA4381F1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4840288"/>
            <a:ext cx="3024188" cy="2017712"/>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245773" name="Picture 12" descr="morti e feriti  nella       moschea di Nablus">
            <a:extLst>
              <a:ext uri="{FF2B5EF4-FFF2-40B4-BE49-F238E27FC236}">
                <a16:creationId xmlns:a16="http://schemas.microsoft.com/office/drawing/2014/main" id="{DAA24BCE-056C-AE7A-E0E8-21A2195FACFF}"/>
              </a:ext>
            </a:extLst>
          </p:cNvPr>
          <p:cNvPicPr>
            <a:picLocks noChangeAspect="1" noChangeArrowheads="1"/>
          </p:cNvPicPr>
          <p:nvPr/>
        </p:nvPicPr>
        <p:blipFill>
          <a:blip r:embed="rId9"/>
          <a:srcRect/>
          <a:stretch>
            <a:fillRect/>
          </a:stretch>
        </p:blipFill>
        <p:spPr bwMode="auto">
          <a:xfrm>
            <a:off x="7380288" y="2420938"/>
            <a:ext cx="1719262" cy="2376487"/>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82" name="Text Box 14">
            <a:extLst>
              <a:ext uri="{FF2B5EF4-FFF2-40B4-BE49-F238E27FC236}">
                <a16:creationId xmlns:a16="http://schemas.microsoft.com/office/drawing/2014/main" id="{23DBC480-B45F-1C0E-0AD1-D5B423667B13}"/>
              </a:ext>
            </a:extLst>
          </p:cNvPr>
          <p:cNvSpPr txBox="1">
            <a:spLocks noChangeArrowheads="1"/>
          </p:cNvSpPr>
          <p:nvPr/>
        </p:nvSpPr>
        <p:spPr bwMode="auto">
          <a:xfrm>
            <a:off x="3222625" y="4319588"/>
            <a:ext cx="9366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Nahalin 1954</a:t>
            </a:r>
            <a:endParaRPr lang="it-IT" altLang="it-CH" sz="1400" b="1">
              <a:solidFill>
                <a:srgbClr val="000000"/>
              </a:solidFill>
            </a:endParaRPr>
          </a:p>
        </p:txBody>
      </p:sp>
      <p:pic>
        <p:nvPicPr>
          <p:cNvPr id="245775" name="Picture 15" descr="risultato razzia isr">
            <a:extLst>
              <a:ext uri="{FF2B5EF4-FFF2-40B4-BE49-F238E27FC236}">
                <a16:creationId xmlns:a16="http://schemas.microsoft.com/office/drawing/2014/main" id="{8C3097B4-EBEC-0505-1271-26E62437553C}"/>
              </a:ext>
            </a:extLst>
          </p:cNvPr>
          <p:cNvPicPr>
            <a:picLocks noChangeAspect="1" noChangeArrowheads="1"/>
          </p:cNvPicPr>
          <p:nvPr/>
        </p:nvPicPr>
        <p:blipFill>
          <a:blip r:embed="rId10"/>
          <a:srcRect/>
          <a:stretch>
            <a:fillRect/>
          </a:stretch>
        </p:blipFill>
        <p:spPr bwMode="auto">
          <a:xfrm>
            <a:off x="6372225" y="4843463"/>
            <a:ext cx="2771775" cy="2014537"/>
          </a:xfrm>
          <a:prstGeom prst="rect">
            <a:avLst/>
          </a:prstGeom>
          <a:ln w="19050">
            <a:solidFill>
              <a:srgbClr val="C00000"/>
            </a:solidFill>
            <a:miter lim="800000"/>
            <a:headEnd/>
            <a:tailEnd/>
          </a:ln>
          <a:effectLst>
            <a:outerShdw blurRad="292100" dist="139700" dir="2700000" algn="tl" rotWithShape="0">
              <a:srgbClr val="333333">
                <a:alpha val="65000"/>
              </a:srgbClr>
            </a:outerShdw>
          </a:effectLst>
        </p:spPr>
      </p:pic>
      <p:sp>
        <p:nvSpPr>
          <p:cNvPr id="570384" name="Text Box 16">
            <a:extLst>
              <a:ext uri="{FF2B5EF4-FFF2-40B4-BE49-F238E27FC236}">
                <a16:creationId xmlns:a16="http://schemas.microsoft.com/office/drawing/2014/main" id="{756F1BA9-B74B-49A2-785F-D961F20563EE}"/>
              </a:ext>
            </a:extLst>
          </p:cNvPr>
          <p:cNvSpPr txBox="1">
            <a:spLocks noChangeArrowheads="1"/>
          </p:cNvSpPr>
          <p:nvPr/>
        </p:nvSpPr>
        <p:spPr bwMode="auto">
          <a:xfrm>
            <a:off x="6372225" y="450850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17" name="Rettangolo 16">
            <a:extLst>
              <a:ext uri="{FF2B5EF4-FFF2-40B4-BE49-F238E27FC236}">
                <a16:creationId xmlns:a16="http://schemas.microsoft.com/office/drawing/2014/main" id="{8E9A7300-2828-8D10-A75C-5ABD6A5E50E2}"/>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7">
            <a:extLst>
              <a:ext uri="{FF2B5EF4-FFF2-40B4-BE49-F238E27FC236}">
                <a16:creationId xmlns:a16="http://schemas.microsoft.com/office/drawing/2014/main" id="{13758CE0-CF55-5709-EA82-F33825650B93}"/>
              </a:ext>
            </a:extLst>
          </p:cNvPr>
          <p:cNvSpPr>
            <a:spLocks noGrp="1"/>
          </p:cNvSpPr>
          <p:nvPr>
            <p:ph type="sldNum" sz="quarter" idx="12"/>
          </p:nvPr>
        </p:nvSpPr>
        <p:spPr>
          <a:xfrm>
            <a:off x="6443663" y="2854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176045-C63D-4C93-AA25-6F24C94D5FCB}" type="slidenum">
              <a:rPr lang="it-IT" altLang="it-CH" sz="1400" b="1" smtClean="0">
                <a:solidFill>
                  <a:srgbClr val="FFFFFF"/>
                </a:solidFill>
              </a:rPr>
              <a:pPr>
                <a:spcBef>
                  <a:spcPct val="0"/>
                </a:spcBef>
                <a:buFontTx/>
                <a:buNone/>
              </a:pPr>
              <a:t>182</a:t>
            </a:fld>
            <a:endParaRPr lang="it-IT" altLang="it-CH" sz="1400" b="1">
              <a:solidFill>
                <a:srgbClr val="FFFFFF"/>
              </a:solidFill>
            </a:endParaRPr>
          </a:p>
        </p:txBody>
      </p:sp>
      <p:sp>
        <p:nvSpPr>
          <p:cNvPr id="561155" name="Rectangle 2">
            <a:extLst>
              <a:ext uri="{FF2B5EF4-FFF2-40B4-BE49-F238E27FC236}">
                <a16:creationId xmlns:a16="http://schemas.microsoft.com/office/drawing/2014/main" id="{5E5F8E97-460C-5BAC-9F61-BF085524F429}"/>
              </a:ext>
            </a:extLst>
          </p:cNvPr>
          <p:cNvSpPr>
            <a:spLocks noGrp="1" noChangeArrowheads="1"/>
          </p:cNvSpPr>
          <p:nvPr>
            <p:ph type="title"/>
          </p:nvPr>
        </p:nvSpPr>
        <p:spPr>
          <a:xfrm>
            <a:off x="3049588" y="917575"/>
            <a:ext cx="5122862" cy="639763"/>
          </a:xfrm>
          <a:solidFill>
            <a:srgbClr val="FFFF00"/>
          </a:solidFill>
          <a:ln w="19050">
            <a:solidFill>
              <a:schemeClr val="accent4">
                <a:lumMod val="10000"/>
              </a:schemeClr>
            </a:solidFill>
          </a:ln>
        </p:spPr>
        <p:txBody>
          <a:bodyPr/>
          <a:lstStyle/>
          <a:p>
            <a:pPr eaLnBrk="1" hangingPunct="1">
              <a:defRPr/>
            </a:pPr>
            <a:r>
              <a:rPr lang="fr-CH" altLang="it-CH" sz="2500" b="1" dirty="0" err="1">
                <a:solidFill>
                  <a:schemeClr val="accent4">
                    <a:lumMod val="10000"/>
                  </a:schemeClr>
                </a:solidFill>
              </a:rPr>
              <a:t>Palestinians</a:t>
            </a:r>
            <a:r>
              <a:rPr lang="fr-CH" altLang="it-CH" sz="2500" b="1" dirty="0">
                <a:solidFill>
                  <a:schemeClr val="accent4">
                    <a:lumMod val="10000"/>
                  </a:schemeClr>
                </a:solidFill>
              </a:rPr>
              <a:t> are </a:t>
            </a:r>
            <a:r>
              <a:rPr lang="fr-CH" altLang="it-CH" sz="2500" b="1" dirty="0" err="1">
                <a:solidFill>
                  <a:schemeClr val="accent4">
                    <a:lumMod val="10000"/>
                  </a:schemeClr>
                </a:solidFill>
              </a:rPr>
              <a:t>forced</a:t>
            </a:r>
            <a:r>
              <a:rPr lang="fr-CH" altLang="it-CH" sz="2500" b="1" dirty="0">
                <a:solidFill>
                  <a:schemeClr val="accent4">
                    <a:lumMod val="10000"/>
                  </a:schemeClr>
                </a:solidFill>
              </a:rPr>
              <a:t> to </a:t>
            </a:r>
            <a:r>
              <a:rPr lang="fr-CH" altLang="it-CH" sz="2500" b="1" dirty="0" err="1">
                <a:solidFill>
                  <a:schemeClr val="accent4">
                    <a:lumMod val="10000"/>
                  </a:schemeClr>
                </a:solidFill>
              </a:rPr>
              <a:t>leave</a:t>
            </a:r>
            <a:endParaRPr lang="it-IT" altLang="it-CH" sz="2500" b="1" dirty="0">
              <a:solidFill>
                <a:schemeClr val="accent4">
                  <a:lumMod val="10000"/>
                </a:schemeClr>
              </a:solidFill>
            </a:endParaRPr>
          </a:p>
        </p:txBody>
      </p:sp>
      <p:pic>
        <p:nvPicPr>
          <p:cNvPr id="246788" name="Picture 3" descr="all those people are leaving Gaza">
            <a:extLst>
              <a:ext uri="{FF2B5EF4-FFF2-40B4-BE49-F238E27FC236}">
                <a16:creationId xmlns:a16="http://schemas.microsoft.com/office/drawing/2014/main" id="{FAD88055-ADD8-8FBE-A480-9C1A5433E9AE}"/>
              </a:ext>
            </a:extLst>
          </p:cNvPr>
          <p:cNvPicPr>
            <a:picLocks noGrp="1" noChangeAspect="1" noChangeArrowheads="1"/>
          </p:cNvPicPr>
          <p:nvPr>
            <p:ph sz="half" idx="1"/>
          </p:nvPr>
        </p:nvPicPr>
        <p:blipFill>
          <a:blip r:embed="rId3"/>
          <a:srcRect/>
          <a:stretch>
            <a:fillRect/>
          </a:stretch>
        </p:blipFill>
        <p:spPr>
          <a:xfrm>
            <a:off x="2700338" y="3500438"/>
            <a:ext cx="5975350" cy="3208337"/>
          </a:xfrm>
          <a:ln w="28575">
            <a:solidFill>
              <a:schemeClr val="tx1"/>
            </a:solidFill>
          </a:ln>
          <a:effectLst>
            <a:outerShdw blurRad="292100" dist="139700" dir="2700000" algn="tl" rotWithShape="0">
              <a:srgbClr val="333333">
                <a:alpha val="65000"/>
              </a:srgbClr>
            </a:outerShdw>
          </a:effectLst>
        </p:spPr>
      </p:pic>
      <p:pic>
        <p:nvPicPr>
          <p:cNvPr id="246789" name="Picture 4" descr="palestinian woman taking her baby into bus as Rafah border, the only place to get out of Gaza Strip open only for 48 hours">
            <a:extLst>
              <a:ext uri="{FF2B5EF4-FFF2-40B4-BE49-F238E27FC236}">
                <a16:creationId xmlns:a16="http://schemas.microsoft.com/office/drawing/2014/main" id="{E6B53020-FC2D-17DD-2928-D104E81E79E5}"/>
              </a:ext>
            </a:extLst>
          </p:cNvPr>
          <p:cNvPicPr>
            <a:picLocks noGrp="1" noChangeAspect="1" noChangeArrowheads="1"/>
          </p:cNvPicPr>
          <p:nvPr>
            <p:ph sz="quarter" idx="2"/>
          </p:nvPr>
        </p:nvPicPr>
        <p:blipFill>
          <a:blip r:embed="rId4"/>
          <a:srcRect/>
          <a:stretch>
            <a:fillRect/>
          </a:stretch>
        </p:blipFill>
        <p:spPr>
          <a:xfrm>
            <a:off x="395288" y="188913"/>
            <a:ext cx="2163762" cy="3168650"/>
          </a:xfrm>
          <a:ln w="28575">
            <a:solidFill>
              <a:schemeClr val="tx1"/>
            </a:solidFill>
          </a:ln>
          <a:effectLst>
            <a:outerShdw blurRad="292100" dist="139700" dir="2700000" algn="tl" rotWithShape="0">
              <a:srgbClr val="333333">
                <a:alpha val="65000"/>
              </a:srgbClr>
            </a:outerShdw>
          </a:effectLst>
        </p:spPr>
      </p:pic>
      <p:pic>
        <p:nvPicPr>
          <p:cNvPr id="246790" name="Picture 5" descr="no enough seats for the passangers at Rafah border,">
            <a:extLst>
              <a:ext uri="{FF2B5EF4-FFF2-40B4-BE49-F238E27FC236}">
                <a16:creationId xmlns:a16="http://schemas.microsoft.com/office/drawing/2014/main" id="{96ED1198-CB31-6E85-53B7-73C818DB939B}"/>
              </a:ext>
            </a:extLst>
          </p:cNvPr>
          <p:cNvPicPr>
            <a:picLocks noGrp="1" noChangeAspect="1" noChangeArrowheads="1"/>
          </p:cNvPicPr>
          <p:nvPr>
            <p:ph sz="quarter" idx="3"/>
          </p:nvPr>
        </p:nvPicPr>
        <p:blipFill>
          <a:blip r:embed="rId5"/>
          <a:srcRect/>
          <a:stretch>
            <a:fillRect/>
          </a:stretch>
        </p:blipFill>
        <p:spPr>
          <a:xfrm>
            <a:off x="395288" y="3500438"/>
            <a:ext cx="2163762" cy="3195637"/>
          </a:xfrm>
          <a:ln w="28575">
            <a:solidFill>
              <a:schemeClr val="tx1"/>
            </a:solidFill>
          </a:ln>
          <a:effectLst>
            <a:outerShdw blurRad="292100" dist="139700" dir="2700000" algn="tl" rotWithShape="0">
              <a:srgbClr val="333333">
                <a:alpha val="65000"/>
              </a:srgbClr>
            </a:outerShdw>
          </a:effectLst>
        </p:spPr>
      </p:pic>
      <p:sp>
        <p:nvSpPr>
          <p:cNvPr id="572423" name="Text Box 7">
            <a:extLst>
              <a:ext uri="{FF2B5EF4-FFF2-40B4-BE49-F238E27FC236}">
                <a16:creationId xmlns:a16="http://schemas.microsoft.com/office/drawing/2014/main" id="{0E6A042D-D0F3-808B-A639-1DADADE6D170}"/>
              </a:ext>
            </a:extLst>
          </p:cNvPr>
          <p:cNvSpPr txBox="1">
            <a:spLocks noChangeArrowheads="1"/>
          </p:cNvSpPr>
          <p:nvPr/>
        </p:nvSpPr>
        <p:spPr bwMode="auto">
          <a:xfrm>
            <a:off x="7740650" y="3500438"/>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Gaza, the departure</a:t>
            </a:r>
            <a:endParaRPr lang="it-IT" altLang="it-CH" sz="1200" b="1">
              <a:solidFill>
                <a:srgbClr val="000000"/>
              </a:solidFill>
            </a:endParaRPr>
          </a:p>
        </p:txBody>
      </p:sp>
      <p:sp>
        <p:nvSpPr>
          <p:cNvPr id="572424" name="Text Box 6">
            <a:extLst>
              <a:ext uri="{FF2B5EF4-FFF2-40B4-BE49-F238E27FC236}">
                <a16:creationId xmlns:a16="http://schemas.microsoft.com/office/drawing/2014/main" id="{67C64982-FCCC-C813-A9AE-5136A7B31A23}"/>
              </a:ext>
            </a:extLst>
          </p:cNvPr>
          <p:cNvSpPr txBox="1">
            <a:spLocks noChangeArrowheads="1"/>
          </p:cNvSpPr>
          <p:nvPr/>
        </p:nvSpPr>
        <p:spPr bwMode="auto">
          <a:xfrm>
            <a:off x="2943225" y="1897063"/>
            <a:ext cx="5434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Because of the very difficult life conditions in the occupied territories, every year more than 100’000 Palestinians leave their country permanently.</a:t>
            </a:r>
          </a:p>
        </p:txBody>
      </p:sp>
      <p:sp>
        <p:nvSpPr>
          <p:cNvPr id="9" name="Rettangolo 8">
            <a:extLst>
              <a:ext uri="{FF2B5EF4-FFF2-40B4-BE49-F238E27FC236}">
                <a16:creationId xmlns:a16="http://schemas.microsoft.com/office/drawing/2014/main" id="{2F92E0FB-7A1E-B0A2-3F9E-8287FA7EFA6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Number Placeholder 4">
            <a:extLst>
              <a:ext uri="{FF2B5EF4-FFF2-40B4-BE49-F238E27FC236}">
                <a16:creationId xmlns:a16="http://schemas.microsoft.com/office/drawing/2014/main" id="{960E80D3-5E1A-6F86-AAAE-2C9D5EDE716B}"/>
              </a:ext>
            </a:extLst>
          </p:cNvPr>
          <p:cNvSpPr>
            <a:spLocks noGrp="1"/>
          </p:cNvSpPr>
          <p:nvPr>
            <p:ph type="sldNum" sz="quarter" idx="12"/>
          </p:nvPr>
        </p:nvSpPr>
        <p:spPr>
          <a:xfrm>
            <a:off x="7019925" y="584041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174F88-66DD-4264-B68A-8B4B19A337BE}" type="slidenum">
              <a:rPr lang="it-IT" altLang="it-CH" sz="1400" b="1" smtClean="0">
                <a:solidFill>
                  <a:srgbClr val="FFFFFF"/>
                </a:solidFill>
              </a:rPr>
              <a:pPr>
                <a:spcBef>
                  <a:spcPct val="0"/>
                </a:spcBef>
                <a:buFontTx/>
                <a:buNone/>
              </a:pPr>
              <a:t>183</a:t>
            </a:fld>
            <a:endParaRPr lang="it-IT" altLang="it-CH" sz="1400" b="1">
              <a:solidFill>
                <a:srgbClr val="FFFFFF"/>
              </a:solidFill>
            </a:endParaRPr>
          </a:p>
        </p:txBody>
      </p:sp>
      <p:sp>
        <p:nvSpPr>
          <p:cNvPr id="563203" name="Rectangle 2">
            <a:extLst>
              <a:ext uri="{FF2B5EF4-FFF2-40B4-BE49-F238E27FC236}">
                <a16:creationId xmlns:a16="http://schemas.microsoft.com/office/drawing/2014/main" id="{341964EE-D7DA-A85E-4504-93D7B86A0232}"/>
              </a:ext>
            </a:extLst>
          </p:cNvPr>
          <p:cNvSpPr>
            <a:spLocks noGrp="1" noChangeArrowheads="1"/>
          </p:cNvSpPr>
          <p:nvPr>
            <p:ph type="title"/>
          </p:nvPr>
        </p:nvSpPr>
        <p:spPr>
          <a:xfrm>
            <a:off x="2339975" y="5748338"/>
            <a:ext cx="4183063" cy="676275"/>
          </a:xfrm>
          <a:solidFill>
            <a:srgbClr val="FFFF00"/>
          </a:solidFill>
          <a:ln w="19050">
            <a:solidFill>
              <a:schemeClr val="accent4">
                <a:lumMod val="10000"/>
              </a:schemeClr>
            </a:solidFill>
          </a:ln>
        </p:spPr>
        <p:txBody>
          <a:bodyPr/>
          <a:lstStyle/>
          <a:p>
            <a:pPr eaLnBrk="1" hangingPunct="1">
              <a:defRPr/>
            </a:pPr>
            <a:r>
              <a:rPr lang="it-CH" altLang="it-CH" sz="2500" b="1" dirty="0">
                <a:solidFill>
                  <a:schemeClr val="accent4">
                    <a:lumMod val="10000"/>
                  </a:schemeClr>
                </a:solidFill>
              </a:rPr>
              <a:t>The </a:t>
            </a:r>
            <a:r>
              <a:rPr lang="it-CH" altLang="it-CH" sz="2500" b="1" dirty="0" err="1">
                <a:solidFill>
                  <a:schemeClr val="accent4">
                    <a:lumMod val="10000"/>
                  </a:schemeClr>
                </a:solidFill>
              </a:rPr>
              <a:t>palestinian</a:t>
            </a:r>
            <a:r>
              <a:rPr lang="it-CH" altLang="it-CH" sz="2500" b="1" dirty="0">
                <a:solidFill>
                  <a:schemeClr val="accent4">
                    <a:lumMod val="10000"/>
                  </a:schemeClr>
                </a:solidFill>
              </a:rPr>
              <a:t> diaspora</a:t>
            </a:r>
            <a:endParaRPr lang="it-IT" altLang="it-CH" sz="2500" b="1" dirty="0">
              <a:solidFill>
                <a:schemeClr val="accent4">
                  <a:lumMod val="10000"/>
                </a:schemeClr>
              </a:solidFill>
            </a:endParaRPr>
          </a:p>
        </p:txBody>
      </p:sp>
      <p:pic>
        <p:nvPicPr>
          <p:cNvPr id="247812" name="Picture 3">
            <a:extLst>
              <a:ext uri="{FF2B5EF4-FFF2-40B4-BE49-F238E27FC236}">
                <a16:creationId xmlns:a16="http://schemas.microsoft.com/office/drawing/2014/main" id="{C6603BE2-C06E-0379-D570-2CE62F2EFCCB}"/>
              </a:ext>
            </a:extLst>
          </p:cNvPr>
          <p:cNvPicPr>
            <a:picLocks noChangeAspect="1" noChangeArrowheads="1"/>
          </p:cNvPicPr>
          <p:nvPr/>
        </p:nvPicPr>
        <p:blipFill>
          <a:blip r:embed="rId3"/>
          <a:srcRect/>
          <a:stretch>
            <a:fillRect/>
          </a:stretch>
        </p:blipFill>
        <p:spPr bwMode="auto">
          <a:xfrm>
            <a:off x="358775" y="433388"/>
            <a:ext cx="8426450" cy="4976812"/>
          </a:xfrm>
          <a:prstGeom prst="rect">
            <a:avLst/>
          </a:prstGeom>
          <a:ln w="381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0BABBEFF-3E73-8E86-546D-E9E3A52BD31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Number Placeholder 3">
            <a:extLst>
              <a:ext uri="{FF2B5EF4-FFF2-40B4-BE49-F238E27FC236}">
                <a16:creationId xmlns:a16="http://schemas.microsoft.com/office/drawing/2014/main" id="{1B67E15E-5576-B2D0-423C-58F28E709D87}"/>
              </a:ext>
            </a:extLst>
          </p:cNvPr>
          <p:cNvSpPr>
            <a:spLocks noGrp="1"/>
          </p:cNvSpPr>
          <p:nvPr>
            <p:ph type="sldNum" sz="quarter" idx="12"/>
          </p:nvPr>
        </p:nvSpPr>
        <p:spPr>
          <a:xfrm>
            <a:off x="7523163" y="3649663"/>
            <a:ext cx="727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93F212-2D9D-40B5-A577-8DDAEC309546}" type="slidenum">
              <a:rPr lang="it-IT" altLang="it-CH" sz="1400" b="1" smtClean="0">
                <a:solidFill>
                  <a:srgbClr val="FFFFFF"/>
                </a:solidFill>
              </a:rPr>
              <a:pPr>
                <a:spcBef>
                  <a:spcPct val="0"/>
                </a:spcBef>
                <a:buFontTx/>
                <a:buNone/>
              </a:pPr>
              <a:t>184</a:t>
            </a:fld>
            <a:endParaRPr lang="it-IT" altLang="it-CH" sz="1400" b="1">
              <a:solidFill>
                <a:srgbClr val="FFFFFF"/>
              </a:solidFill>
            </a:endParaRPr>
          </a:p>
        </p:txBody>
      </p:sp>
      <p:pic>
        <p:nvPicPr>
          <p:cNvPr id="248835" name="Picture 2" descr="nakba">
            <a:extLst>
              <a:ext uri="{FF2B5EF4-FFF2-40B4-BE49-F238E27FC236}">
                <a16:creationId xmlns:a16="http://schemas.microsoft.com/office/drawing/2014/main" id="{4457D996-6773-A43A-2FEC-18291E907CCA}"/>
              </a:ext>
            </a:extLst>
          </p:cNvPr>
          <p:cNvPicPr>
            <a:picLocks noChangeAspect="1" noChangeArrowheads="1"/>
          </p:cNvPicPr>
          <p:nvPr/>
        </p:nvPicPr>
        <p:blipFill>
          <a:blip r:embed="rId3"/>
          <a:srcRect/>
          <a:stretch>
            <a:fillRect/>
          </a:stretch>
        </p:blipFill>
        <p:spPr bwMode="auto">
          <a:xfrm>
            <a:off x="900113" y="704850"/>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65252" name="Text Box 3">
            <a:extLst>
              <a:ext uri="{FF2B5EF4-FFF2-40B4-BE49-F238E27FC236}">
                <a16:creationId xmlns:a16="http://schemas.microsoft.com/office/drawing/2014/main" id="{23B9416F-04A7-3965-EA5A-390C88F8EE2C}"/>
              </a:ext>
            </a:extLst>
          </p:cNvPr>
          <p:cNvSpPr txBox="1">
            <a:spLocks noChangeArrowheads="1"/>
          </p:cNvSpPr>
          <p:nvPr/>
        </p:nvSpPr>
        <p:spPr bwMode="auto">
          <a:xfrm>
            <a:off x="719138" y="5118100"/>
            <a:ext cx="7669212" cy="4619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rgbClr val="FFFFFF"/>
                </a:solidFill>
              </a:rPr>
              <a:t>I </a:t>
            </a:r>
            <a:r>
              <a:rPr lang="fr-CH" altLang="it-CH" sz="2400" b="1" dirty="0" err="1">
                <a:solidFill>
                  <a:schemeClr val="accent4">
                    <a:lumMod val="10000"/>
                  </a:schemeClr>
                </a:solidFill>
              </a:rPr>
              <a:t>keep</a:t>
            </a:r>
            <a:r>
              <a:rPr lang="fr-CH" altLang="it-CH" sz="2400" b="1" dirty="0">
                <a:solidFill>
                  <a:schemeClr val="accent4">
                    <a:lumMod val="10000"/>
                  </a:schemeClr>
                </a:solidFill>
              </a:rPr>
              <a:t> the keys of </a:t>
            </a:r>
            <a:r>
              <a:rPr lang="fr-CH" altLang="it-CH" sz="2400" b="1" dirty="0" err="1">
                <a:solidFill>
                  <a:schemeClr val="accent4">
                    <a:lumMod val="10000"/>
                  </a:schemeClr>
                </a:solidFill>
              </a:rPr>
              <a:t>my</a:t>
            </a:r>
            <a:r>
              <a:rPr lang="fr-CH" altLang="it-CH" sz="2400" b="1" dirty="0">
                <a:solidFill>
                  <a:schemeClr val="accent4">
                    <a:lumMod val="10000"/>
                  </a:schemeClr>
                </a:solidFill>
              </a:rPr>
              <a:t> house : one </a:t>
            </a:r>
            <a:r>
              <a:rPr lang="fr-CH" altLang="it-CH" sz="2400" b="1" dirty="0" err="1">
                <a:solidFill>
                  <a:schemeClr val="accent4">
                    <a:lumMod val="10000"/>
                  </a:schemeClr>
                </a:solidFill>
              </a:rPr>
              <a:t>day</a:t>
            </a:r>
            <a:r>
              <a:rPr lang="fr-CH" altLang="it-CH" sz="2400" b="1" dirty="0">
                <a:solidFill>
                  <a:schemeClr val="accent4">
                    <a:lumMod val="10000"/>
                  </a:schemeClr>
                </a:solidFill>
              </a:rPr>
              <a:t> I </a:t>
            </a:r>
            <a:r>
              <a:rPr lang="fr-CH" altLang="it-CH" sz="2400" b="1" dirty="0" err="1">
                <a:solidFill>
                  <a:schemeClr val="accent4">
                    <a:lumMod val="10000"/>
                  </a:schemeClr>
                </a:solidFill>
              </a:rPr>
              <a:t>will</a:t>
            </a:r>
            <a:r>
              <a:rPr lang="fr-CH" altLang="it-CH" sz="2400" b="1" dirty="0">
                <a:solidFill>
                  <a:schemeClr val="accent4">
                    <a:lumMod val="10000"/>
                  </a:schemeClr>
                </a:solidFill>
              </a:rPr>
              <a:t> return !</a:t>
            </a:r>
            <a:endParaRPr lang="it-IT" altLang="it-CH" sz="2400" b="1" dirty="0">
              <a:solidFill>
                <a:schemeClr val="accent4">
                  <a:lumMod val="10000"/>
                </a:schemeClr>
              </a:solidFill>
            </a:endParaRPr>
          </a:p>
        </p:txBody>
      </p:sp>
      <p:pic>
        <p:nvPicPr>
          <p:cNvPr id="576517" name="Picture 4" descr="bandiera palestinese con asta ">
            <a:extLst>
              <a:ext uri="{FF2B5EF4-FFF2-40B4-BE49-F238E27FC236}">
                <a16:creationId xmlns:a16="http://schemas.microsoft.com/office/drawing/2014/main" id="{493D5F1A-8D6D-2FB7-F291-988852A0FE5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1109663"/>
            <a:ext cx="792162"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8" name="CasellaDiTesto 1">
            <a:extLst>
              <a:ext uri="{FF2B5EF4-FFF2-40B4-BE49-F238E27FC236}">
                <a16:creationId xmlns:a16="http://schemas.microsoft.com/office/drawing/2014/main" id="{20E6EDC2-0928-A191-853A-D05BD4292A91}"/>
              </a:ext>
            </a:extLst>
          </p:cNvPr>
          <p:cNvSpPr txBox="1">
            <a:spLocks noChangeArrowheads="1"/>
          </p:cNvSpPr>
          <p:nvPr/>
        </p:nvSpPr>
        <p:spPr bwMode="auto">
          <a:xfrm>
            <a:off x="7235825" y="1833563"/>
            <a:ext cx="1512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Palestine exists because it resists.</a:t>
            </a:r>
          </a:p>
        </p:txBody>
      </p:sp>
      <p:sp>
        <p:nvSpPr>
          <p:cNvPr id="7" name="Rettangolo 6">
            <a:extLst>
              <a:ext uri="{FF2B5EF4-FFF2-40B4-BE49-F238E27FC236}">
                <a16:creationId xmlns:a16="http://schemas.microsoft.com/office/drawing/2014/main" id="{47D9C47D-EB03-069D-40F8-6AAFBAEAE4C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Number Placeholder 3">
            <a:extLst>
              <a:ext uri="{FF2B5EF4-FFF2-40B4-BE49-F238E27FC236}">
                <a16:creationId xmlns:a16="http://schemas.microsoft.com/office/drawing/2014/main" id="{95D4B2E8-5EBC-FE78-44CB-BB5A03D2C93C}"/>
              </a:ext>
            </a:extLst>
          </p:cNvPr>
          <p:cNvSpPr>
            <a:spLocks noGrp="1"/>
          </p:cNvSpPr>
          <p:nvPr>
            <p:ph type="sldNum" sz="quarter" idx="12"/>
          </p:nvPr>
        </p:nvSpPr>
        <p:spPr>
          <a:xfrm>
            <a:off x="4959350" y="4083050"/>
            <a:ext cx="566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AA6DA63-685D-43AD-B1C1-D97CADAD2F3C}" type="slidenum">
              <a:rPr lang="it-IT" altLang="it-CH" sz="1400" b="1" smtClean="0">
                <a:solidFill>
                  <a:srgbClr val="FFFFFF"/>
                </a:solidFill>
              </a:rPr>
              <a:pPr>
                <a:spcBef>
                  <a:spcPct val="0"/>
                </a:spcBef>
                <a:buFontTx/>
                <a:buNone/>
              </a:pPr>
              <a:t>185</a:t>
            </a:fld>
            <a:endParaRPr lang="it-IT" altLang="it-CH" sz="1400" b="1">
              <a:solidFill>
                <a:srgbClr val="FFFFFF"/>
              </a:solidFill>
            </a:endParaRPr>
          </a:p>
        </p:txBody>
      </p:sp>
      <p:pic>
        <p:nvPicPr>
          <p:cNvPr id="249861" name="Picture 4" descr="Yom Kippur war">
            <a:extLst>
              <a:ext uri="{FF2B5EF4-FFF2-40B4-BE49-F238E27FC236}">
                <a16:creationId xmlns:a16="http://schemas.microsoft.com/office/drawing/2014/main" id="{AA1A0707-6E13-2E0D-0425-BF8B5A02F1C0}"/>
              </a:ext>
            </a:extLst>
          </p:cNvPr>
          <p:cNvPicPr>
            <a:picLocks noChangeAspect="1" noChangeArrowheads="1"/>
          </p:cNvPicPr>
          <p:nvPr/>
        </p:nvPicPr>
        <p:blipFill>
          <a:blip r:embed="rId3"/>
          <a:srcRect/>
          <a:stretch>
            <a:fillRect/>
          </a:stretch>
        </p:blipFill>
        <p:spPr bwMode="auto">
          <a:xfrm>
            <a:off x="0" y="3617913"/>
            <a:ext cx="4962525" cy="3240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2" name="Picture 5" descr="31526">
            <a:extLst>
              <a:ext uri="{FF2B5EF4-FFF2-40B4-BE49-F238E27FC236}">
                <a16:creationId xmlns:a16="http://schemas.microsoft.com/office/drawing/2014/main" id="{C64D26AD-9446-9B6F-B76C-29CD15DCF90E}"/>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3" name="Picture 6" descr="32926">
            <a:extLst>
              <a:ext uri="{FF2B5EF4-FFF2-40B4-BE49-F238E27FC236}">
                <a16:creationId xmlns:a16="http://schemas.microsoft.com/office/drawing/2014/main" id="{F8CC849A-741D-B77D-AC0E-63CF04B28654}"/>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4" name="Picture 7" descr="a4">
            <a:extLst>
              <a:ext uri="{FF2B5EF4-FFF2-40B4-BE49-F238E27FC236}">
                <a16:creationId xmlns:a16="http://schemas.microsoft.com/office/drawing/2014/main" id="{C204EA05-E0B7-59C2-88DE-586676E24EAB}"/>
              </a:ext>
            </a:extLst>
          </p:cNvPr>
          <p:cNvPicPr>
            <a:picLocks noChangeAspect="1" noChangeArrowheads="1"/>
          </p:cNvPicPr>
          <p:nvPr/>
        </p:nvPicPr>
        <p:blipFill>
          <a:blip r:embed="rId6"/>
          <a:srcRect/>
          <a:stretch>
            <a:fillRect/>
          </a:stretch>
        </p:blipFill>
        <p:spPr bwMode="auto">
          <a:xfrm>
            <a:off x="5662613" y="0"/>
            <a:ext cx="3481387"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5" name="Picture 8" descr="ch53">
            <a:extLst>
              <a:ext uri="{FF2B5EF4-FFF2-40B4-BE49-F238E27FC236}">
                <a16:creationId xmlns:a16="http://schemas.microsoft.com/office/drawing/2014/main" id="{5A0D5AEC-EEC2-6C6A-89BD-AD5D96C24BD9}"/>
              </a:ext>
            </a:extLst>
          </p:cNvPr>
          <p:cNvPicPr>
            <a:picLocks noChangeAspect="1" noChangeArrowheads="1"/>
          </p:cNvPicPr>
          <p:nvPr/>
        </p:nvPicPr>
        <p:blipFill>
          <a:blip r:embed="rId7"/>
          <a:srcRect/>
          <a:stretch>
            <a:fillRect/>
          </a:stretch>
        </p:blipFill>
        <p:spPr bwMode="auto">
          <a:xfrm>
            <a:off x="0" y="1773238"/>
            <a:ext cx="2862263" cy="1770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66" name="Picture 9" descr="israel_over_nevada">
            <a:extLst>
              <a:ext uri="{FF2B5EF4-FFF2-40B4-BE49-F238E27FC236}">
                <a16:creationId xmlns:a16="http://schemas.microsoft.com/office/drawing/2014/main" id="{7C7E722A-6371-FB4A-44DF-E2CAE82337D9}"/>
              </a:ext>
            </a:extLst>
          </p:cNvPr>
          <p:cNvPicPr>
            <a:picLocks noChangeAspect="1" noChangeArrowheads="1"/>
          </p:cNvPicPr>
          <p:nvPr/>
        </p:nvPicPr>
        <p:blipFill>
          <a:blip r:embed="rId8"/>
          <a:srcRect/>
          <a:stretch>
            <a:fillRect/>
          </a:stretch>
        </p:blipFill>
        <p:spPr bwMode="auto">
          <a:xfrm>
            <a:off x="5662613" y="2159000"/>
            <a:ext cx="3481387" cy="2400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69" name="Text Box 10">
            <a:extLst>
              <a:ext uri="{FF2B5EF4-FFF2-40B4-BE49-F238E27FC236}">
                <a16:creationId xmlns:a16="http://schemas.microsoft.com/office/drawing/2014/main" id="{0E5B90DC-E482-12CA-A481-726E458CC246}"/>
              </a:ext>
            </a:extLst>
          </p:cNvPr>
          <p:cNvSpPr txBox="1">
            <a:spLocks noChangeArrowheads="1"/>
          </p:cNvSpPr>
          <p:nvPr/>
        </p:nvSpPr>
        <p:spPr bwMode="auto">
          <a:xfrm>
            <a:off x="4356100"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Long range missile</a:t>
            </a:r>
            <a:endParaRPr lang="it-IT" altLang="it-CH" sz="1000" b="1">
              <a:solidFill>
                <a:srgbClr val="000000"/>
              </a:solidFill>
            </a:endParaRPr>
          </a:p>
        </p:txBody>
      </p:sp>
      <p:pic>
        <p:nvPicPr>
          <p:cNvPr id="249868" name="Picture 11" descr="bandiera israeliana 2 jpg">
            <a:extLst>
              <a:ext uri="{FF2B5EF4-FFF2-40B4-BE49-F238E27FC236}">
                <a16:creationId xmlns:a16="http://schemas.microsoft.com/office/drawing/2014/main" id="{A1D26274-19FC-E39C-93C8-77399C8A9DCB}"/>
              </a:ext>
            </a:extLst>
          </p:cNvPr>
          <p:cNvPicPr>
            <a:picLocks noChangeAspect="1" noChangeArrowheads="1"/>
          </p:cNvPicPr>
          <p:nvPr/>
        </p:nvPicPr>
        <p:blipFill>
          <a:blip r:embed="rId9"/>
          <a:srcRect/>
          <a:stretch>
            <a:fillRect/>
          </a:stretch>
        </p:blipFill>
        <p:spPr bwMode="auto">
          <a:xfrm>
            <a:off x="5076825" y="2276475"/>
            <a:ext cx="433388" cy="3175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49869" name="Picture 12" descr="logo Zahal">
            <a:extLst>
              <a:ext uri="{FF2B5EF4-FFF2-40B4-BE49-F238E27FC236}">
                <a16:creationId xmlns:a16="http://schemas.microsoft.com/office/drawing/2014/main" id="{FAE17CB2-2A5B-53D7-4195-0B9C388F27EF}"/>
              </a:ext>
            </a:extLst>
          </p:cNvPr>
          <p:cNvPicPr>
            <a:picLocks noChangeAspect="1" noChangeArrowheads="1"/>
          </p:cNvPicPr>
          <p:nvPr/>
        </p:nvPicPr>
        <p:blipFill>
          <a:blip r:embed="rId10"/>
          <a:srcRect/>
          <a:stretch>
            <a:fillRect/>
          </a:stretch>
        </p:blipFill>
        <p:spPr bwMode="auto">
          <a:xfrm>
            <a:off x="3492500" y="2276475"/>
            <a:ext cx="1466850" cy="1266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49870" name="Picture 13" descr="hermes">
            <a:extLst>
              <a:ext uri="{FF2B5EF4-FFF2-40B4-BE49-F238E27FC236}">
                <a16:creationId xmlns:a16="http://schemas.microsoft.com/office/drawing/2014/main" id="{22B39D65-DA4B-0B4D-52A6-AB8CC9A1DF06}"/>
              </a:ext>
            </a:extLst>
          </p:cNvPr>
          <p:cNvPicPr>
            <a:picLocks noChangeAspect="1" noChangeArrowheads="1"/>
          </p:cNvPicPr>
          <p:nvPr/>
        </p:nvPicPr>
        <p:blipFill>
          <a:blip r:embed="rId11"/>
          <a:srcRect/>
          <a:stretch>
            <a:fillRect/>
          </a:stretch>
        </p:blipFill>
        <p:spPr bwMode="auto">
          <a:xfrm>
            <a:off x="0" y="0"/>
            <a:ext cx="2862263" cy="1693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73" name="Text Box 14">
            <a:extLst>
              <a:ext uri="{FF2B5EF4-FFF2-40B4-BE49-F238E27FC236}">
                <a16:creationId xmlns:a16="http://schemas.microsoft.com/office/drawing/2014/main" id="{D9BF152D-711E-E0AC-B225-73CC375ACBD5}"/>
              </a:ext>
            </a:extLst>
          </p:cNvPr>
          <p:cNvSpPr txBox="1">
            <a:spLocks noChangeArrowheads="1"/>
          </p:cNvSpPr>
          <p:nvPr/>
        </p:nvSpPr>
        <p:spPr bwMode="auto">
          <a:xfrm>
            <a:off x="1763713" y="6308725"/>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Military radio station</a:t>
            </a:r>
            <a:endParaRPr lang="it-IT" altLang="it-CH" sz="1000" b="1">
              <a:solidFill>
                <a:srgbClr val="000000"/>
              </a:solidFill>
            </a:endParaRPr>
          </a:p>
        </p:txBody>
      </p:sp>
      <p:pic>
        <p:nvPicPr>
          <p:cNvPr id="578574" name="Picture 15" descr="stazione radio per le forze armate israel a tel aviv">
            <a:extLst>
              <a:ext uri="{FF2B5EF4-FFF2-40B4-BE49-F238E27FC236}">
                <a16:creationId xmlns:a16="http://schemas.microsoft.com/office/drawing/2014/main" id="{F74D7408-2B77-0052-7BF8-790F7AA709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535613"/>
            <a:ext cx="176371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75" name="Text Box 3">
            <a:extLst>
              <a:ext uri="{FF2B5EF4-FFF2-40B4-BE49-F238E27FC236}">
                <a16:creationId xmlns:a16="http://schemas.microsoft.com/office/drawing/2014/main" id="{289789F9-52B1-0FEF-BD92-F08B6B12476B}"/>
              </a:ext>
            </a:extLst>
          </p:cNvPr>
          <p:cNvSpPr txBox="1">
            <a:spLocks noChangeArrowheads="1"/>
          </p:cNvSpPr>
          <p:nvPr/>
        </p:nvSpPr>
        <p:spPr bwMode="auto">
          <a:xfrm>
            <a:off x="3059113" y="188913"/>
            <a:ext cx="2449512" cy="554037"/>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The Israelis observe and/or launch assaults against Palestinians with remote controlled  aircraft</a:t>
            </a:r>
            <a:endParaRPr lang="it-IT" altLang="it-CH" sz="1000">
              <a:solidFill>
                <a:srgbClr val="FFFFFF"/>
              </a:solidFill>
            </a:endParaRPr>
          </a:p>
        </p:txBody>
      </p:sp>
      <p:sp>
        <p:nvSpPr>
          <p:cNvPr id="17" name="Rettangolo 16">
            <a:extLst>
              <a:ext uri="{FF2B5EF4-FFF2-40B4-BE49-F238E27FC236}">
                <a16:creationId xmlns:a16="http://schemas.microsoft.com/office/drawing/2014/main" id="{B835C71C-7AA2-0E37-C392-D380F5E5399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7299" name="Text Box 2">
            <a:extLst>
              <a:ext uri="{FF2B5EF4-FFF2-40B4-BE49-F238E27FC236}">
                <a16:creationId xmlns:a16="http://schemas.microsoft.com/office/drawing/2014/main" id="{7ECF20E7-FA72-8EC4-1111-5B5A8CBAA956}"/>
              </a:ext>
            </a:extLst>
          </p:cNvPr>
          <p:cNvSpPr txBox="1">
            <a:spLocks noChangeArrowheads="1"/>
          </p:cNvSpPr>
          <p:nvPr/>
        </p:nvSpPr>
        <p:spPr bwMode="auto">
          <a:xfrm>
            <a:off x="3117850" y="931863"/>
            <a:ext cx="2289175" cy="1016000"/>
          </a:xfrm>
          <a:prstGeom prst="rect">
            <a:avLst/>
          </a:prstGeom>
          <a:solidFill>
            <a:srgbClr val="FFFF00"/>
          </a:solidFill>
          <a:ln w="1905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The Israeli army is highly technological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Number Placeholder 3">
            <a:extLst>
              <a:ext uri="{FF2B5EF4-FFF2-40B4-BE49-F238E27FC236}">
                <a16:creationId xmlns:a16="http://schemas.microsoft.com/office/drawing/2014/main" id="{2B7B5546-A9E1-DC0A-30DF-8AC3EE10AD31}"/>
              </a:ext>
            </a:extLst>
          </p:cNvPr>
          <p:cNvSpPr>
            <a:spLocks noGrp="1"/>
          </p:cNvSpPr>
          <p:nvPr>
            <p:ph type="sldNum" sz="quarter" idx="12"/>
          </p:nvPr>
        </p:nvSpPr>
        <p:spPr>
          <a:xfrm>
            <a:off x="5611813" y="2020888"/>
            <a:ext cx="560387"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B6D2AF-FDFB-47E0-B50B-6845DF7C648A}" type="slidenum">
              <a:rPr lang="it-IT" altLang="it-CH" sz="1400" b="1" smtClean="0">
                <a:solidFill>
                  <a:srgbClr val="FFFFFF"/>
                </a:solidFill>
              </a:rPr>
              <a:pPr>
                <a:spcBef>
                  <a:spcPct val="0"/>
                </a:spcBef>
                <a:buFontTx/>
                <a:buNone/>
              </a:pPr>
              <a:t>186</a:t>
            </a:fld>
            <a:endParaRPr lang="it-IT" altLang="it-CH" sz="1400" b="1">
              <a:solidFill>
                <a:srgbClr val="FFFFFF"/>
              </a:solidFill>
            </a:endParaRPr>
          </a:p>
        </p:txBody>
      </p:sp>
      <p:pic>
        <p:nvPicPr>
          <p:cNvPr id="580611" name="Picture 2" descr="mideast20040609rocket">
            <a:extLst>
              <a:ext uri="{FF2B5EF4-FFF2-40B4-BE49-F238E27FC236}">
                <a16:creationId xmlns:a16="http://schemas.microsoft.com/office/drawing/2014/main" id="{477D9311-969F-6018-D078-C0D994A1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060575"/>
            <a:ext cx="14287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076" name="Picture 3" descr="nuclear-israel-dimona-ikonos-bg">
            <a:extLst>
              <a:ext uri="{FF2B5EF4-FFF2-40B4-BE49-F238E27FC236}">
                <a16:creationId xmlns:a16="http://schemas.microsoft.com/office/drawing/2014/main" id="{DD7B4240-0094-A64A-6F25-DDCF2D19DD2A}"/>
              </a:ext>
            </a:extLst>
          </p:cNvPr>
          <p:cNvPicPr>
            <a:picLocks noChangeAspect="1" noChangeArrowheads="1"/>
          </p:cNvPicPr>
          <p:nvPr/>
        </p:nvPicPr>
        <p:blipFill>
          <a:blip r:embed="rId4"/>
          <a:srcRect/>
          <a:stretch>
            <a:fillRect/>
          </a:stretch>
        </p:blipFill>
        <p:spPr bwMode="auto">
          <a:xfrm>
            <a:off x="6443663" y="0"/>
            <a:ext cx="2700337" cy="21605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5077" name="Picture 4" descr="Dimonacntrl">
            <a:extLst>
              <a:ext uri="{FF2B5EF4-FFF2-40B4-BE49-F238E27FC236}">
                <a16:creationId xmlns:a16="http://schemas.microsoft.com/office/drawing/2014/main" id="{6FE700D1-1DC9-8932-8528-7F93BEE9D906}"/>
              </a:ext>
            </a:extLst>
          </p:cNvPr>
          <p:cNvPicPr>
            <a:picLocks noChangeAspect="1" noChangeArrowheads="1"/>
          </p:cNvPicPr>
          <p:nvPr/>
        </p:nvPicPr>
        <p:blipFill>
          <a:blip r:embed="rId5"/>
          <a:srcRect/>
          <a:stretch>
            <a:fillRect/>
          </a:stretch>
        </p:blipFill>
        <p:spPr bwMode="auto">
          <a:xfrm>
            <a:off x="6443663" y="2349500"/>
            <a:ext cx="2700337" cy="2227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5078" name="Picture 5" descr="sorek centro armi nucleari israelino">
            <a:extLst>
              <a:ext uri="{FF2B5EF4-FFF2-40B4-BE49-F238E27FC236}">
                <a16:creationId xmlns:a16="http://schemas.microsoft.com/office/drawing/2014/main" id="{77D91E32-C559-5A60-D710-AB5657BC6640}"/>
              </a:ext>
            </a:extLst>
          </p:cNvPr>
          <p:cNvPicPr>
            <a:picLocks noChangeAspect="1" noChangeArrowheads="1"/>
          </p:cNvPicPr>
          <p:nvPr/>
        </p:nvPicPr>
        <p:blipFill>
          <a:blip r:embed="rId6"/>
          <a:srcRect/>
          <a:stretch>
            <a:fillRect/>
          </a:stretch>
        </p:blipFill>
        <p:spPr bwMode="auto">
          <a:xfrm>
            <a:off x="3419475" y="0"/>
            <a:ext cx="2952750" cy="1589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80615" name="Picture 6" descr="israelnuclear21">
            <a:extLst>
              <a:ext uri="{FF2B5EF4-FFF2-40B4-BE49-F238E27FC236}">
                <a16:creationId xmlns:a16="http://schemas.microsoft.com/office/drawing/2014/main" id="{E94F6379-4710-78A5-2EF7-E69AAAF269AB}"/>
              </a:ext>
            </a:extLst>
          </p:cNvPr>
          <p:cNvPicPr>
            <a:picLocks noChangeAspect="1" noChangeArrowheads="1"/>
          </p:cNvPicPr>
          <p:nvPr/>
        </p:nvPicPr>
        <p:blipFill>
          <a:blip r:embed="rId7">
            <a:lum bright="-10000" contrast="8000"/>
            <a:extLst>
              <a:ext uri="{28A0092B-C50C-407E-A947-70E740481C1C}">
                <a14:useLocalDpi xmlns:a14="http://schemas.microsoft.com/office/drawing/2010/main" val="0"/>
              </a:ext>
            </a:extLst>
          </a:blip>
          <a:srcRect/>
          <a:stretch>
            <a:fillRect/>
          </a:stretch>
        </p:blipFill>
        <p:spPr bwMode="auto">
          <a:xfrm>
            <a:off x="0" y="0"/>
            <a:ext cx="3381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6" name="Text Box 7">
            <a:extLst>
              <a:ext uri="{FF2B5EF4-FFF2-40B4-BE49-F238E27FC236}">
                <a16:creationId xmlns:a16="http://schemas.microsoft.com/office/drawing/2014/main" id="{E175AE67-001A-FF12-1B12-F2E303E76E1B}"/>
              </a:ext>
            </a:extLst>
          </p:cNvPr>
          <p:cNvSpPr txBox="1">
            <a:spLocks noChangeArrowheads="1"/>
          </p:cNvSpPr>
          <p:nvPr/>
        </p:nvSpPr>
        <p:spPr bwMode="auto">
          <a:xfrm>
            <a:off x="3419475" y="1628775"/>
            <a:ext cx="2520950"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Nuclear research center Nahal Sorek</a:t>
            </a:r>
            <a:endParaRPr lang="it-IT" altLang="it-CH" sz="1000" b="1">
              <a:solidFill>
                <a:srgbClr val="FFFFFF"/>
              </a:solidFill>
            </a:endParaRPr>
          </a:p>
        </p:txBody>
      </p:sp>
      <p:sp>
        <p:nvSpPr>
          <p:cNvPr id="580617" name="Text Box 9">
            <a:extLst>
              <a:ext uri="{FF2B5EF4-FFF2-40B4-BE49-F238E27FC236}">
                <a16:creationId xmlns:a16="http://schemas.microsoft.com/office/drawing/2014/main" id="{614952CB-F61F-D84B-E461-E29E822F40B0}"/>
              </a:ext>
            </a:extLst>
          </p:cNvPr>
          <p:cNvSpPr txBox="1">
            <a:spLocks noChangeArrowheads="1"/>
          </p:cNvSpPr>
          <p:nvPr/>
        </p:nvSpPr>
        <p:spPr bwMode="auto">
          <a:xfrm>
            <a:off x="8494713" y="1916113"/>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sp>
        <p:nvSpPr>
          <p:cNvPr id="569354" name="Text Box 10">
            <a:extLst>
              <a:ext uri="{FF2B5EF4-FFF2-40B4-BE49-F238E27FC236}">
                <a16:creationId xmlns:a16="http://schemas.microsoft.com/office/drawing/2014/main" id="{B63047E4-9638-8CA6-A851-B7B2F1CACE5B}"/>
              </a:ext>
            </a:extLst>
          </p:cNvPr>
          <p:cNvSpPr txBox="1">
            <a:spLocks noChangeArrowheads="1"/>
          </p:cNvSpPr>
          <p:nvPr/>
        </p:nvSpPr>
        <p:spPr bwMode="auto">
          <a:xfrm>
            <a:off x="3502025" y="1935163"/>
            <a:ext cx="2038350" cy="58102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Israel</a:t>
            </a:r>
            <a:r>
              <a:rPr lang="fr-CH" altLang="it-CH" sz="1600" b="1" dirty="0">
                <a:solidFill>
                  <a:schemeClr val="accent4">
                    <a:lumMod val="10000"/>
                  </a:schemeClr>
                </a:solidFill>
              </a:rPr>
              <a:t> </a:t>
            </a:r>
            <a:r>
              <a:rPr lang="fr-CH" altLang="it-CH" sz="1600" b="1" dirty="0" err="1">
                <a:solidFill>
                  <a:schemeClr val="accent4">
                    <a:lumMod val="10000"/>
                  </a:schemeClr>
                </a:solidFill>
              </a:rPr>
              <a:t>holds</a:t>
            </a:r>
            <a:r>
              <a:rPr lang="fr-CH" altLang="it-CH" sz="1600" b="1" dirty="0">
                <a:solidFill>
                  <a:schemeClr val="accent4">
                    <a:lumMod val="10000"/>
                  </a:schemeClr>
                </a:solidFill>
              </a:rPr>
              <a:t> </a:t>
            </a:r>
            <a:r>
              <a:rPr lang="fr-CH" altLang="it-CH" sz="1600" b="1" dirty="0" err="1">
                <a:solidFill>
                  <a:schemeClr val="accent4">
                    <a:lumMod val="10000"/>
                  </a:schemeClr>
                </a:solidFill>
              </a:rPr>
              <a:t>many</a:t>
            </a:r>
            <a:r>
              <a:rPr lang="fr-CH" altLang="it-CH" sz="1600" b="1" dirty="0">
                <a:solidFill>
                  <a:schemeClr val="accent4">
                    <a:lumMod val="10000"/>
                  </a:schemeClr>
                </a:solidFill>
              </a:rPr>
              <a:t> </a:t>
            </a:r>
            <a:r>
              <a:rPr lang="fr-CH" altLang="it-CH" sz="1600" b="1" dirty="0" err="1">
                <a:solidFill>
                  <a:schemeClr val="accent4">
                    <a:lumMod val="10000"/>
                  </a:schemeClr>
                </a:solidFill>
              </a:rPr>
              <a:t>nuclear</a:t>
            </a:r>
            <a:r>
              <a:rPr lang="fr-CH" altLang="it-CH" sz="1600" b="1" dirty="0">
                <a:solidFill>
                  <a:schemeClr val="accent4">
                    <a:lumMod val="10000"/>
                  </a:schemeClr>
                </a:solidFill>
              </a:rPr>
              <a:t> </a:t>
            </a:r>
            <a:r>
              <a:rPr lang="fr-CH" altLang="it-CH" sz="1600" b="1" dirty="0" err="1">
                <a:solidFill>
                  <a:schemeClr val="accent4">
                    <a:lumMod val="10000"/>
                  </a:schemeClr>
                </a:solidFill>
              </a:rPr>
              <a:t>bombs</a:t>
            </a:r>
            <a:endParaRPr lang="it-IT" altLang="it-CH" sz="1600" b="1" dirty="0">
              <a:solidFill>
                <a:schemeClr val="accent4">
                  <a:lumMod val="10000"/>
                </a:schemeClr>
              </a:solidFill>
            </a:endParaRPr>
          </a:p>
        </p:txBody>
      </p:sp>
      <p:pic>
        <p:nvPicPr>
          <p:cNvPr id="515084" name="Picture 11" descr="nukesymbol">
            <a:extLst>
              <a:ext uri="{FF2B5EF4-FFF2-40B4-BE49-F238E27FC236}">
                <a16:creationId xmlns:a16="http://schemas.microsoft.com/office/drawing/2014/main" id="{974935B9-83CA-F2C9-6E16-F6D42FB989E5}"/>
              </a:ext>
            </a:extLst>
          </p:cNvPr>
          <p:cNvPicPr>
            <a:picLocks noChangeAspect="1" noChangeArrowheads="1"/>
          </p:cNvPicPr>
          <p:nvPr/>
        </p:nvPicPr>
        <p:blipFill>
          <a:blip r:embed="rId8"/>
          <a:srcRect/>
          <a:stretch>
            <a:fillRect/>
          </a:stretch>
        </p:blipFill>
        <p:spPr bwMode="auto">
          <a:xfrm>
            <a:off x="3563938" y="4076700"/>
            <a:ext cx="496887" cy="504825"/>
          </a:xfrm>
          <a:prstGeom prst="rect">
            <a:avLst/>
          </a:prstGeom>
          <a:ln>
            <a:noFill/>
          </a:ln>
          <a:effectLst>
            <a:outerShdw blurRad="292100" dist="139700" dir="2700000" algn="tl" rotWithShape="0">
              <a:srgbClr val="333333">
                <a:alpha val="65000"/>
              </a:srgbClr>
            </a:outerShdw>
          </a:effectLst>
        </p:spPr>
      </p:pic>
      <p:pic>
        <p:nvPicPr>
          <p:cNvPr id="515085" name="Picture 12" descr="story">
            <a:extLst>
              <a:ext uri="{FF2B5EF4-FFF2-40B4-BE49-F238E27FC236}">
                <a16:creationId xmlns:a16="http://schemas.microsoft.com/office/drawing/2014/main" id="{2BD33AB4-F3B3-8D85-EEB0-529B33B5C172}"/>
              </a:ext>
            </a:extLst>
          </p:cNvPr>
          <p:cNvPicPr>
            <a:picLocks noChangeAspect="1" noChangeArrowheads="1"/>
          </p:cNvPicPr>
          <p:nvPr/>
        </p:nvPicPr>
        <p:blipFill>
          <a:blip r:embed="rId9"/>
          <a:srcRect/>
          <a:stretch>
            <a:fillRect/>
          </a:stretch>
        </p:blipFill>
        <p:spPr bwMode="auto">
          <a:xfrm>
            <a:off x="6443663" y="4745038"/>
            <a:ext cx="2700337" cy="2062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0621" name="Text Box 13">
            <a:extLst>
              <a:ext uri="{FF2B5EF4-FFF2-40B4-BE49-F238E27FC236}">
                <a16:creationId xmlns:a16="http://schemas.microsoft.com/office/drawing/2014/main" id="{6456A0CC-0F46-7496-240A-E2CBC4EDA927}"/>
              </a:ext>
            </a:extLst>
          </p:cNvPr>
          <p:cNvSpPr txBox="1">
            <a:spLocks noChangeArrowheads="1"/>
          </p:cNvSpPr>
          <p:nvPr/>
        </p:nvSpPr>
        <p:spPr bwMode="auto">
          <a:xfrm>
            <a:off x="8424863" y="4797425"/>
            <a:ext cx="7191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Dimona</a:t>
            </a:r>
            <a:endParaRPr lang="it-IT" altLang="it-CH" sz="1000" b="1">
              <a:solidFill>
                <a:srgbClr val="000000"/>
              </a:solidFill>
            </a:endParaRPr>
          </a:p>
        </p:txBody>
      </p:sp>
      <p:pic>
        <p:nvPicPr>
          <p:cNvPr id="515087" name="Picture 14" descr="Vanunu">
            <a:extLst>
              <a:ext uri="{FF2B5EF4-FFF2-40B4-BE49-F238E27FC236}">
                <a16:creationId xmlns:a16="http://schemas.microsoft.com/office/drawing/2014/main" id="{D614F08E-0D65-1FFD-47C1-FF842BFF8695}"/>
              </a:ext>
            </a:extLst>
          </p:cNvPr>
          <p:cNvPicPr>
            <a:picLocks noChangeAspect="1" noChangeArrowheads="1"/>
          </p:cNvPicPr>
          <p:nvPr/>
        </p:nvPicPr>
        <p:blipFill>
          <a:blip r:embed="rId10"/>
          <a:srcRect/>
          <a:stretch>
            <a:fillRect/>
          </a:stretch>
        </p:blipFill>
        <p:spPr bwMode="auto">
          <a:xfrm>
            <a:off x="4211638" y="2633663"/>
            <a:ext cx="2160587" cy="19367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80623" name="CasellaDiTesto 1">
            <a:extLst>
              <a:ext uri="{FF2B5EF4-FFF2-40B4-BE49-F238E27FC236}">
                <a16:creationId xmlns:a16="http://schemas.microsoft.com/office/drawing/2014/main" id="{CA8EBD29-B7E2-D8C3-09A1-4D50DD0BBB9E}"/>
              </a:ext>
            </a:extLst>
          </p:cNvPr>
          <p:cNvSpPr txBox="1">
            <a:spLocks noChangeArrowheads="1"/>
          </p:cNvSpPr>
          <p:nvPr/>
        </p:nvSpPr>
        <p:spPr bwMode="auto">
          <a:xfrm>
            <a:off x="3490913" y="6642100"/>
            <a:ext cx="2808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http://en.wikipedia.org/wiki/Nuclear_weapons_and_Israel</a:t>
            </a:r>
          </a:p>
        </p:txBody>
      </p:sp>
      <p:pic>
        <p:nvPicPr>
          <p:cNvPr id="19" name="Immagine 18">
            <a:extLst>
              <a:ext uri="{FF2B5EF4-FFF2-40B4-BE49-F238E27FC236}">
                <a16:creationId xmlns:a16="http://schemas.microsoft.com/office/drawing/2014/main" id="{05AC7D18-4347-1BAC-432E-DFB2883FBCE7}"/>
              </a:ext>
            </a:extLst>
          </p:cNvPr>
          <p:cNvPicPr>
            <a:picLocks noChangeAspect="1"/>
          </p:cNvPicPr>
          <p:nvPr/>
        </p:nvPicPr>
        <p:blipFill rotWithShape="1">
          <a:blip r:embed="rId11"/>
          <a:srcRect l="9183"/>
          <a:stretch/>
        </p:blipFill>
        <p:spPr>
          <a:xfrm>
            <a:off x="3417888" y="4745038"/>
            <a:ext cx="2952750" cy="1919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15089" name="Text Box 16">
            <a:extLst>
              <a:ext uri="{FF2B5EF4-FFF2-40B4-BE49-F238E27FC236}">
                <a16:creationId xmlns:a16="http://schemas.microsoft.com/office/drawing/2014/main" id="{7E3DF1EC-83D5-8438-1246-A7801E97FDB2}"/>
              </a:ext>
            </a:extLst>
          </p:cNvPr>
          <p:cNvSpPr txBox="1">
            <a:spLocks noChangeArrowheads="1"/>
          </p:cNvSpPr>
          <p:nvPr/>
        </p:nvSpPr>
        <p:spPr bwMode="auto">
          <a:xfrm>
            <a:off x="3417888" y="4806950"/>
            <a:ext cx="1441450" cy="3683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en-US" altLang="it-CH" sz="900" b="1" dirty="0">
                <a:solidFill>
                  <a:schemeClr val="accent4">
                    <a:lumMod val="10000"/>
                  </a:schemeClr>
                </a:solidFill>
                <a:cs typeface="Arial" charset="0"/>
              </a:rPr>
              <a:t>Israeli submarine with nuclear weapons</a:t>
            </a:r>
            <a:endParaRPr lang="it-IT" altLang="it-CH" sz="900" b="1" dirty="0">
              <a:solidFill>
                <a:schemeClr val="accent4">
                  <a:lumMod val="10000"/>
                </a:schemeClr>
              </a:solidFill>
              <a:cs typeface="Arial" charset="0"/>
            </a:endParaRPr>
          </a:p>
        </p:txBody>
      </p:sp>
      <p:sp>
        <p:nvSpPr>
          <p:cNvPr id="580626" name="Text Box 8">
            <a:extLst>
              <a:ext uri="{FF2B5EF4-FFF2-40B4-BE49-F238E27FC236}">
                <a16:creationId xmlns:a16="http://schemas.microsoft.com/office/drawing/2014/main" id="{95D31C7F-B189-66E5-6C27-1790008F5F73}"/>
              </a:ext>
            </a:extLst>
          </p:cNvPr>
          <p:cNvSpPr txBox="1">
            <a:spLocks noChangeArrowheads="1"/>
          </p:cNvSpPr>
          <p:nvPr/>
        </p:nvSpPr>
        <p:spPr bwMode="auto">
          <a:xfrm>
            <a:off x="3419475" y="2565400"/>
            <a:ext cx="8651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900" b="1">
                <a:solidFill>
                  <a:srgbClr val="FFFFFF"/>
                </a:solidFill>
              </a:rPr>
              <a:t>The Israeli technician who revealed  the existence     of Israeli nuclear weapons</a:t>
            </a:r>
            <a:endParaRPr lang="it-IT" altLang="it-CH" sz="900">
              <a:solidFill>
                <a:srgbClr val="FFFFFF"/>
              </a:solidFill>
            </a:endParaRPr>
          </a:p>
        </p:txBody>
      </p:sp>
      <p:sp>
        <p:nvSpPr>
          <p:cNvPr id="20" name="Rettangolo 19">
            <a:extLst>
              <a:ext uri="{FF2B5EF4-FFF2-40B4-BE49-F238E27FC236}">
                <a16:creationId xmlns:a16="http://schemas.microsoft.com/office/drawing/2014/main" id="{9D6DD8E7-1058-7419-8666-9CB53D9508B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6" name="Picture 3" descr="cartello annesso">
            <a:extLst>
              <a:ext uri="{FF2B5EF4-FFF2-40B4-BE49-F238E27FC236}">
                <a16:creationId xmlns:a16="http://schemas.microsoft.com/office/drawing/2014/main" id="{763CE743-8BC8-36E2-C433-48D51958265D}"/>
              </a:ext>
            </a:extLst>
          </p:cNvPr>
          <p:cNvPicPr>
            <a:picLocks noChangeAspect="1" noChangeArrowheads="1"/>
          </p:cNvPicPr>
          <p:nvPr/>
        </p:nvPicPr>
        <p:blipFill>
          <a:blip r:embed="rId3"/>
          <a:srcRect/>
          <a:stretch>
            <a:fillRect/>
          </a:stretch>
        </p:blipFill>
        <p:spPr bwMode="auto">
          <a:xfrm>
            <a:off x="249238" y="3065463"/>
            <a:ext cx="1454150" cy="1939925"/>
          </a:xfrm>
          <a:prstGeom prst="rect">
            <a:avLst/>
          </a:prstGeom>
          <a:ln w="38100">
            <a:solidFill>
              <a:schemeClr val="tx1"/>
            </a:solidFill>
          </a:ln>
          <a:effectLst>
            <a:outerShdw blurRad="292100" dist="139700" dir="2700000" algn="tl" rotWithShape="0">
              <a:srgbClr val="333333">
                <a:alpha val="65000"/>
              </a:srgbClr>
            </a:outerShdw>
          </a:effectLst>
        </p:spPr>
      </p:pic>
      <p:sp>
        <p:nvSpPr>
          <p:cNvPr id="30" name="Rettangolo 29">
            <a:extLst>
              <a:ext uri="{FF2B5EF4-FFF2-40B4-BE49-F238E27FC236}">
                <a16:creationId xmlns:a16="http://schemas.microsoft.com/office/drawing/2014/main" id="{6A33D1B8-E9A9-70ED-EC00-155B898A2C6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Ovale 31">
            <a:extLst>
              <a:ext uri="{FF2B5EF4-FFF2-40B4-BE49-F238E27FC236}">
                <a16:creationId xmlns:a16="http://schemas.microsoft.com/office/drawing/2014/main" id="{FFBB8D69-CFA9-006C-A964-474F2F165E3B}"/>
              </a:ext>
            </a:extLst>
          </p:cNvPr>
          <p:cNvSpPr/>
          <p:nvPr/>
        </p:nvSpPr>
        <p:spPr>
          <a:xfrm>
            <a:off x="2867025" y="3340100"/>
            <a:ext cx="3359150" cy="1285875"/>
          </a:xfrm>
          <a:prstGeom prst="ellipse">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2661" name="Slide Number Placeholder 3">
            <a:extLst>
              <a:ext uri="{FF2B5EF4-FFF2-40B4-BE49-F238E27FC236}">
                <a16:creationId xmlns:a16="http://schemas.microsoft.com/office/drawing/2014/main" id="{EA5E5BD7-B57B-CCD6-E80E-BC72D234B212}"/>
              </a:ext>
            </a:extLst>
          </p:cNvPr>
          <p:cNvSpPr>
            <a:spLocks noGrp="1"/>
          </p:cNvSpPr>
          <p:nvPr>
            <p:ph type="sldNum" sz="quarter" idx="12"/>
          </p:nvPr>
        </p:nvSpPr>
        <p:spPr>
          <a:xfrm>
            <a:off x="4427538" y="1274763"/>
            <a:ext cx="647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6056AF-D759-49BA-8286-78C9A0BAA47C}" type="slidenum">
              <a:rPr lang="it-IT" altLang="it-CH" sz="1400" b="1" smtClean="0">
                <a:solidFill>
                  <a:srgbClr val="FFFFFF"/>
                </a:solidFill>
              </a:rPr>
              <a:pPr>
                <a:spcBef>
                  <a:spcPct val="0"/>
                </a:spcBef>
                <a:buFontTx/>
                <a:buNone/>
              </a:pPr>
              <a:t>187</a:t>
            </a:fld>
            <a:endParaRPr lang="it-IT" altLang="it-CH" sz="1400" b="1">
              <a:solidFill>
                <a:srgbClr val="FFFFFF"/>
              </a:solidFill>
            </a:endParaRPr>
          </a:p>
        </p:txBody>
      </p:sp>
      <p:pic>
        <p:nvPicPr>
          <p:cNvPr id="34" name="Picture 2" descr="esibizione bus">
            <a:extLst>
              <a:ext uri="{FF2B5EF4-FFF2-40B4-BE49-F238E27FC236}">
                <a16:creationId xmlns:a16="http://schemas.microsoft.com/office/drawing/2014/main" id="{BF372587-A6F2-10A3-C671-CA2389370CC8}"/>
              </a:ext>
            </a:extLst>
          </p:cNvPr>
          <p:cNvPicPr>
            <a:picLocks noChangeAspect="1" noChangeArrowheads="1"/>
          </p:cNvPicPr>
          <p:nvPr/>
        </p:nvPicPr>
        <p:blipFill>
          <a:blip r:embed="rId4"/>
          <a:srcRect/>
          <a:stretch>
            <a:fillRect/>
          </a:stretch>
        </p:blipFill>
        <p:spPr bwMode="auto">
          <a:xfrm>
            <a:off x="250825" y="188913"/>
            <a:ext cx="4105275" cy="2751137"/>
          </a:xfrm>
          <a:prstGeom prst="rect">
            <a:avLst/>
          </a:prstGeom>
          <a:ln w="38100">
            <a:solidFill>
              <a:schemeClr val="tx1"/>
            </a:solidFill>
          </a:ln>
          <a:effectLst>
            <a:outerShdw blurRad="292100" dist="139700" dir="2700000" algn="tl" rotWithShape="0">
              <a:srgbClr val="333333">
                <a:alpha val="65000"/>
              </a:srgbClr>
            </a:outerShdw>
          </a:effectLst>
        </p:spPr>
      </p:pic>
      <p:pic>
        <p:nvPicPr>
          <p:cNvPr id="38" name="Picture 7">
            <a:extLst>
              <a:ext uri="{FF2B5EF4-FFF2-40B4-BE49-F238E27FC236}">
                <a16:creationId xmlns:a16="http://schemas.microsoft.com/office/drawing/2014/main" id="{B6380661-8B8B-5390-E222-9754AB12F9C0}"/>
              </a:ext>
            </a:extLst>
          </p:cNvPr>
          <p:cNvPicPr>
            <a:picLocks noChangeAspect="1" noChangeArrowheads="1"/>
          </p:cNvPicPr>
          <p:nvPr/>
        </p:nvPicPr>
        <p:blipFill>
          <a:blip r:embed="rId5"/>
          <a:srcRect/>
          <a:stretch>
            <a:fillRect/>
          </a:stretch>
        </p:blipFill>
        <p:spPr bwMode="auto">
          <a:xfrm>
            <a:off x="5364163" y="188913"/>
            <a:ext cx="3594100" cy="2751137"/>
          </a:xfrm>
          <a:prstGeom prst="rect">
            <a:avLst/>
          </a:prstGeom>
          <a:ln w="38100">
            <a:solidFill>
              <a:schemeClr val="tx1"/>
            </a:solidFill>
          </a:ln>
          <a:effectLst>
            <a:outerShdw blurRad="292100" dist="139700" dir="2700000" algn="tl" rotWithShape="0">
              <a:srgbClr val="333333">
                <a:alpha val="65000"/>
              </a:srgbClr>
            </a:outerShdw>
          </a:effectLst>
        </p:spPr>
      </p:pic>
      <p:sp>
        <p:nvSpPr>
          <p:cNvPr id="39" name="Text Box 8">
            <a:extLst>
              <a:ext uri="{FF2B5EF4-FFF2-40B4-BE49-F238E27FC236}">
                <a16:creationId xmlns:a16="http://schemas.microsoft.com/office/drawing/2014/main" id="{BE5B7AEB-5141-9DB3-8550-CB1ABFA4BB59}"/>
              </a:ext>
            </a:extLst>
          </p:cNvPr>
          <p:cNvSpPr txBox="1">
            <a:spLocks noChangeArrowheads="1"/>
          </p:cNvSpPr>
          <p:nvPr/>
        </p:nvSpPr>
        <p:spPr bwMode="auto">
          <a:xfrm>
            <a:off x="2860675" y="3487738"/>
            <a:ext cx="3422650" cy="923925"/>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The Israeli              propaganda and </a:t>
            </a:r>
            <a:r>
              <a:rPr lang="en-GB" altLang="it-CH" sz="1800" b="1" dirty="0">
                <a:solidFill>
                  <a:schemeClr val="accent4">
                    <a:lumMod val="10000"/>
                  </a:schemeClr>
                </a:solidFill>
              </a:rPr>
              <a:t>Holocaust</a:t>
            </a:r>
            <a:r>
              <a:rPr lang="fr-CH" altLang="it-CH" sz="1800" b="1" dirty="0">
                <a:solidFill>
                  <a:schemeClr val="accent4">
                    <a:lumMod val="10000"/>
                  </a:schemeClr>
                </a:solidFill>
              </a:rPr>
              <a:t> manipulation machine</a:t>
            </a:r>
            <a:endParaRPr lang="it-IT" altLang="it-CH" sz="1800" b="1" dirty="0">
              <a:solidFill>
                <a:schemeClr val="accent4">
                  <a:lumMod val="10000"/>
                </a:schemeClr>
              </a:solidFill>
            </a:endParaRPr>
          </a:p>
        </p:txBody>
      </p:sp>
      <p:sp>
        <p:nvSpPr>
          <p:cNvPr id="582665" name="Text Box 11">
            <a:extLst>
              <a:ext uri="{FF2B5EF4-FFF2-40B4-BE49-F238E27FC236}">
                <a16:creationId xmlns:a16="http://schemas.microsoft.com/office/drawing/2014/main" id="{12A312D3-594B-086E-8E1B-16831E6802FD}"/>
              </a:ext>
            </a:extLst>
          </p:cNvPr>
          <p:cNvSpPr txBox="1">
            <a:spLocks noChangeArrowheads="1"/>
          </p:cNvSpPr>
          <p:nvPr/>
        </p:nvSpPr>
        <p:spPr bwMode="auto">
          <a:xfrm>
            <a:off x="7748588" y="631825"/>
            <a:ext cx="1035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000000"/>
                </a:solidFill>
              </a:rPr>
              <a:t>The </a:t>
            </a:r>
            <a:r>
              <a:rPr lang="fr-CH" altLang="it-CH" sz="1200" b="1">
                <a:solidFill>
                  <a:srgbClr val="000000"/>
                </a:solidFill>
              </a:rPr>
              <a:t>Eichmann process</a:t>
            </a:r>
            <a:endParaRPr lang="it-IT" altLang="it-CH" sz="1200" b="1">
              <a:solidFill>
                <a:srgbClr val="000000"/>
              </a:solidFill>
            </a:endParaRPr>
          </a:p>
        </p:txBody>
      </p:sp>
      <p:pic>
        <p:nvPicPr>
          <p:cNvPr id="43" name="Picture 12">
            <a:extLst>
              <a:ext uri="{FF2B5EF4-FFF2-40B4-BE49-F238E27FC236}">
                <a16:creationId xmlns:a16="http://schemas.microsoft.com/office/drawing/2014/main" id="{6A203ABF-CB0C-B37D-E697-950AA5FE6701}"/>
              </a:ext>
            </a:extLst>
          </p:cNvPr>
          <p:cNvPicPr>
            <a:picLocks noChangeAspect="1" noChangeArrowheads="1"/>
          </p:cNvPicPr>
          <p:nvPr/>
        </p:nvPicPr>
        <p:blipFill>
          <a:blip r:embed="rId6"/>
          <a:srcRect/>
          <a:stretch>
            <a:fillRect/>
          </a:stretch>
        </p:blipFill>
        <p:spPr bwMode="auto">
          <a:xfrm>
            <a:off x="3073400" y="5127625"/>
            <a:ext cx="1069975"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82667" name="Text Box 13">
            <a:extLst>
              <a:ext uri="{FF2B5EF4-FFF2-40B4-BE49-F238E27FC236}">
                <a16:creationId xmlns:a16="http://schemas.microsoft.com/office/drawing/2014/main" id="{38063D4B-D7EE-305B-F80C-AA8647D58571}"/>
              </a:ext>
            </a:extLst>
          </p:cNvPr>
          <p:cNvSpPr txBox="1">
            <a:spLocks noChangeArrowheads="1"/>
          </p:cNvSpPr>
          <p:nvPr/>
        </p:nvSpPr>
        <p:spPr bwMode="auto">
          <a:xfrm>
            <a:off x="3138488" y="4852988"/>
            <a:ext cx="1041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sp>
        <p:nvSpPr>
          <p:cNvPr id="582668" name="Text Box 15">
            <a:extLst>
              <a:ext uri="{FF2B5EF4-FFF2-40B4-BE49-F238E27FC236}">
                <a16:creationId xmlns:a16="http://schemas.microsoft.com/office/drawing/2014/main" id="{16690AD2-5A03-151E-8102-B9BACBDEB204}"/>
              </a:ext>
            </a:extLst>
          </p:cNvPr>
          <p:cNvSpPr txBox="1">
            <a:spLocks noChangeArrowheads="1"/>
          </p:cNvSpPr>
          <p:nvPr/>
        </p:nvSpPr>
        <p:spPr bwMode="auto">
          <a:xfrm>
            <a:off x="4271963" y="4881563"/>
            <a:ext cx="26924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800" b="1">
                <a:solidFill>
                  <a:srgbClr val="FFFFFF"/>
                </a:solidFill>
              </a:rPr>
              <a:t>Delegates at the 2009 </a:t>
            </a:r>
            <a:r>
              <a:rPr lang="en-US" altLang="it-CH" sz="1000" b="1">
                <a:solidFill>
                  <a:srgbClr val="FFFFFF"/>
                </a:solidFill>
              </a:rPr>
              <a:t>IHRA</a:t>
            </a:r>
            <a:r>
              <a:rPr lang="en-US" altLang="it-CH" sz="800" b="1">
                <a:solidFill>
                  <a:srgbClr val="FFFFFF"/>
                </a:solidFill>
              </a:rPr>
              <a:t> convention in London</a:t>
            </a:r>
            <a:endParaRPr lang="fr-CH" altLang="it-CH" sz="800" b="1">
              <a:solidFill>
                <a:srgbClr val="FFFFFF"/>
              </a:solidFill>
            </a:endParaRPr>
          </a:p>
        </p:txBody>
      </p:sp>
      <p:pic>
        <p:nvPicPr>
          <p:cNvPr id="46" name="Picture 16" descr="israel flag 31">
            <a:extLst>
              <a:ext uri="{FF2B5EF4-FFF2-40B4-BE49-F238E27FC236}">
                <a16:creationId xmlns:a16="http://schemas.microsoft.com/office/drawing/2014/main" id="{DD0B87FD-3990-08DF-1C10-A0522261AD5B}"/>
              </a:ext>
            </a:extLst>
          </p:cNvPr>
          <p:cNvPicPr>
            <a:picLocks noChangeAspect="1" noChangeArrowheads="1"/>
          </p:cNvPicPr>
          <p:nvPr/>
        </p:nvPicPr>
        <p:blipFill>
          <a:blip r:embed="rId7"/>
          <a:srcRect/>
          <a:stretch>
            <a:fillRect/>
          </a:stretch>
        </p:blipFill>
        <p:spPr bwMode="auto">
          <a:xfrm>
            <a:off x="4427538" y="2306638"/>
            <a:ext cx="865187" cy="660400"/>
          </a:xfrm>
          <a:prstGeom prst="rect">
            <a:avLst/>
          </a:prstGeom>
          <a:ln>
            <a:noFill/>
          </a:ln>
          <a:effectLst>
            <a:outerShdw blurRad="292100" dist="139700" dir="2700000" algn="tl" rotWithShape="0">
              <a:srgbClr val="333333">
                <a:alpha val="65000"/>
              </a:srgbClr>
            </a:outerShdw>
          </a:effectLst>
        </p:spPr>
      </p:pic>
      <p:pic>
        <p:nvPicPr>
          <p:cNvPr id="582670" name="Picture 17" descr="colombe2">
            <a:extLst>
              <a:ext uri="{FF2B5EF4-FFF2-40B4-BE49-F238E27FC236}">
                <a16:creationId xmlns:a16="http://schemas.microsoft.com/office/drawing/2014/main" id="{8953B8FD-403E-4283-B5F1-F4CFE3397FB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716463" y="2492375"/>
            <a:ext cx="3079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8">
            <a:extLst>
              <a:ext uri="{FF2B5EF4-FFF2-40B4-BE49-F238E27FC236}">
                <a16:creationId xmlns:a16="http://schemas.microsoft.com/office/drawing/2014/main" id="{26314DB9-0F3E-34B6-706E-A04E693BE48B}"/>
              </a:ext>
            </a:extLst>
          </p:cNvPr>
          <p:cNvPicPr>
            <a:picLocks noChangeAspect="1" noChangeArrowheads="1"/>
          </p:cNvPicPr>
          <p:nvPr/>
        </p:nvPicPr>
        <p:blipFill>
          <a:blip r:embed="rId9"/>
          <a:srcRect/>
          <a:stretch>
            <a:fillRect/>
          </a:stretch>
        </p:blipFill>
        <p:spPr bwMode="auto">
          <a:xfrm>
            <a:off x="4427538" y="180975"/>
            <a:ext cx="865187" cy="568325"/>
          </a:xfrm>
          <a:prstGeom prst="rect">
            <a:avLst/>
          </a:prstGeom>
          <a:ln>
            <a:noFill/>
          </a:ln>
          <a:effectLst>
            <a:outerShdw blurRad="292100" dist="139700" dir="2700000" algn="tl" rotWithShape="0">
              <a:srgbClr val="333333">
                <a:alpha val="65000"/>
              </a:srgbClr>
            </a:outerShdw>
          </a:effectLst>
        </p:spPr>
      </p:pic>
      <p:pic>
        <p:nvPicPr>
          <p:cNvPr id="49" name="Picture 21" descr="C:\Users\Enrico\Desktop\Oggi ebrei a Ausschwyz jpeg.jpg">
            <a:extLst>
              <a:ext uri="{FF2B5EF4-FFF2-40B4-BE49-F238E27FC236}">
                <a16:creationId xmlns:a16="http://schemas.microsoft.com/office/drawing/2014/main" id="{DBB90CBB-5E9D-875F-EF10-4BDF89BCC38D}"/>
              </a:ext>
            </a:extLst>
          </p:cNvPr>
          <p:cNvPicPr>
            <a:picLocks noChangeAspect="1" noChangeArrowheads="1"/>
          </p:cNvPicPr>
          <p:nvPr/>
        </p:nvPicPr>
        <p:blipFill>
          <a:blip r:embed="rId10"/>
          <a:srcRect/>
          <a:stretch>
            <a:fillRect/>
          </a:stretch>
        </p:blipFill>
        <p:spPr bwMode="auto">
          <a:xfrm>
            <a:off x="7151688" y="3095625"/>
            <a:ext cx="1827212" cy="1223963"/>
          </a:xfrm>
          <a:prstGeom prst="rect">
            <a:avLst/>
          </a:prstGeom>
          <a:ln w="38100">
            <a:solidFill>
              <a:schemeClr val="tx1"/>
            </a:solidFill>
          </a:ln>
          <a:effectLst>
            <a:outerShdw blurRad="292100" dist="139700" dir="2700000" algn="tl" rotWithShape="0">
              <a:srgbClr val="333333">
                <a:alpha val="65000"/>
              </a:srgbClr>
            </a:outerShdw>
          </a:effectLst>
        </p:spPr>
      </p:pic>
      <p:sp>
        <p:nvSpPr>
          <p:cNvPr id="582673" name="CasellaDiTesto 1">
            <a:extLst>
              <a:ext uri="{FF2B5EF4-FFF2-40B4-BE49-F238E27FC236}">
                <a16:creationId xmlns:a16="http://schemas.microsoft.com/office/drawing/2014/main" id="{FB5090CB-927E-93D1-6E29-C5F7E86038BF}"/>
              </a:ext>
            </a:extLst>
          </p:cNvPr>
          <p:cNvSpPr txBox="1">
            <a:spLocks noChangeArrowheads="1"/>
          </p:cNvSpPr>
          <p:nvPr/>
        </p:nvSpPr>
        <p:spPr bwMode="auto">
          <a:xfrm>
            <a:off x="6178550" y="3024188"/>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Visit to </a:t>
            </a:r>
            <a:r>
              <a:rPr lang="en-GB" altLang="it-CH" sz="1000" b="1">
                <a:solidFill>
                  <a:srgbClr val="FFFFFF"/>
                </a:solidFill>
              </a:rPr>
              <a:t>Auschwitz</a:t>
            </a:r>
          </a:p>
        </p:txBody>
      </p:sp>
      <p:pic>
        <p:nvPicPr>
          <p:cNvPr id="52" name="Immagine 36" descr="International campaign is criminalizing criticism of Israel as âantisemitismâ">
            <a:extLst>
              <a:ext uri="{FF2B5EF4-FFF2-40B4-BE49-F238E27FC236}">
                <a16:creationId xmlns:a16="http://schemas.microsoft.com/office/drawing/2014/main" id="{28CAC3CE-F038-DB31-9963-E2971D864349}"/>
              </a:ext>
            </a:extLst>
          </p:cNvPr>
          <p:cNvPicPr>
            <a:picLocks noChangeAspect="1" noChangeArrowheads="1"/>
          </p:cNvPicPr>
          <p:nvPr/>
        </p:nvPicPr>
        <p:blipFill>
          <a:blip r:embed="rId11"/>
          <a:srcRect/>
          <a:stretch>
            <a:fillRect/>
          </a:stretch>
        </p:blipFill>
        <p:spPr bwMode="auto">
          <a:xfrm>
            <a:off x="4264025" y="5130800"/>
            <a:ext cx="2755900" cy="1552575"/>
          </a:xfrm>
          <a:prstGeom prst="rect">
            <a:avLst/>
          </a:prstGeom>
          <a:ln w="38100">
            <a:solidFill>
              <a:schemeClr val="tx1"/>
            </a:solidFill>
          </a:ln>
          <a:effectLst>
            <a:outerShdw blurRad="292100" dist="139700" dir="2700000" algn="tl" rotWithShape="0">
              <a:srgbClr val="333333">
                <a:alpha val="65000"/>
              </a:srgbClr>
            </a:outerShdw>
          </a:effectLst>
        </p:spPr>
      </p:pic>
      <p:sp>
        <p:nvSpPr>
          <p:cNvPr id="53" name="Freccia in giù 52">
            <a:extLst>
              <a:ext uri="{FF2B5EF4-FFF2-40B4-BE49-F238E27FC236}">
                <a16:creationId xmlns:a16="http://schemas.microsoft.com/office/drawing/2014/main" id="{2A21F7B6-568E-5EC6-9BF2-9823DAE40661}"/>
              </a:ext>
            </a:extLst>
          </p:cNvPr>
          <p:cNvSpPr/>
          <p:nvPr/>
        </p:nvSpPr>
        <p:spPr>
          <a:xfrm>
            <a:off x="754063" y="2724150"/>
            <a:ext cx="444500" cy="431800"/>
          </a:xfrm>
          <a:prstGeom prst="downArrow">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 name="Rettangolo 53">
            <a:extLst>
              <a:ext uri="{FF2B5EF4-FFF2-40B4-BE49-F238E27FC236}">
                <a16:creationId xmlns:a16="http://schemas.microsoft.com/office/drawing/2014/main" id="{15A331A8-15A1-72C3-077F-201848788742}"/>
              </a:ext>
            </a:extLst>
          </p:cNvPr>
          <p:cNvSpPr/>
          <p:nvPr/>
        </p:nvSpPr>
        <p:spPr>
          <a:xfrm>
            <a:off x="20638"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Immagine 23">
            <a:extLst>
              <a:ext uri="{FF2B5EF4-FFF2-40B4-BE49-F238E27FC236}">
                <a16:creationId xmlns:a16="http://schemas.microsoft.com/office/drawing/2014/main" id="{0E868C5C-54C2-30BC-09AA-3F0D968121F2}"/>
              </a:ext>
            </a:extLst>
          </p:cNvPr>
          <p:cNvPicPr>
            <a:picLocks noChangeAspect="1"/>
          </p:cNvPicPr>
          <p:nvPr/>
        </p:nvPicPr>
        <p:blipFill>
          <a:blip r:embed="rId12"/>
          <a:stretch>
            <a:fillRect/>
          </a:stretch>
        </p:blipFill>
        <p:spPr>
          <a:xfrm>
            <a:off x="7151688" y="4467225"/>
            <a:ext cx="1827212" cy="969963"/>
          </a:xfrm>
          <a:prstGeom prst="rect">
            <a:avLst/>
          </a:prstGeom>
          <a:ln w="38100">
            <a:solidFill>
              <a:schemeClr val="tx1"/>
            </a:solidFill>
          </a:ln>
          <a:effectLst>
            <a:outerShdw blurRad="292100" dist="139700" dir="2700000" algn="tl" rotWithShape="0">
              <a:srgbClr val="333333">
                <a:alpha val="65000"/>
              </a:srgbClr>
            </a:outerShdw>
          </a:effectLst>
        </p:spPr>
      </p:pic>
      <p:sp>
        <p:nvSpPr>
          <p:cNvPr id="582678" name="Text Box 9">
            <a:extLst>
              <a:ext uri="{FF2B5EF4-FFF2-40B4-BE49-F238E27FC236}">
                <a16:creationId xmlns:a16="http://schemas.microsoft.com/office/drawing/2014/main" id="{35F1AFBC-AAC9-08CA-AFA3-D7A7B058DEDD}"/>
              </a:ext>
            </a:extLst>
          </p:cNvPr>
          <p:cNvSpPr txBox="1">
            <a:spLocks noChangeArrowheads="1"/>
          </p:cNvSpPr>
          <p:nvPr/>
        </p:nvSpPr>
        <p:spPr bwMode="auto">
          <a:xfrm>
            <a:off x="1865313" y="3059113"/>
            <a:ext cx="1235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rgbClr val="FFFFFF"/>
                </a:solidFill>
              </a:rPr>
              <a:t>Banners</a:t>
            </a:r>
            <a:r>
              <a:rPr lang="fr-CH" altLang="it-CH" sz="1000" b="1">
                <a:solidFill>
                  <a:srgbClr val="FFFFFF"/>
                </a:solidFill>
              </a:rPr>
              <a:t> on a bus in Berkeley California</a:t>
            </a:r>
            <a:endParaRPr lang="it-IT" altLang="it-CH" sz="1000" b="1">
              <a:solidFill>
                <a:srgbClr val="FFFFFF"/>
              </a:solidFill>
            </a:endParaRPr>
          </a:p>
        </p:txBody>
      </p:sp>
      <p:sp>
        <p:nvSpPr>
          <p:cNvPr id="582679" name="CasellaDiTesto 5">
            <a:extLst>
              <a:ext uri="{FF2B5EF4-FFF2-40B4-BE49-F238E27FC236}">
                <a16:creationId xmlns:a16="http://schemas.microsoft.com/office/drawing/2014/main" id="{D467CB9A-51C1-8101-5FBB-E740F4F81AC5}"/>
              </a:ext>
            </a:extLst>
          </p:cNvPr>
          <p:cNvSpPr txBox="1">
            <a:spLocks noChangeArrowheads="1"/>
          </p:cNvSpPr>
          <p:nvPr/>
        </p:nvSpPr>
        <p:spPr bwMode="auto">
          <a:xfrm>
            <a:off x="6215063" y="4503738"/>
            <a:ext cx="922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propaganda</a:t>
            </a:r>
          </a:p>
        </p:txBody>
      </p:sp>
      <p:pic>
        <p:nvPicPr>
          <p:cNvPr id="27" name="Picture 5" descr="memoriale a gerusalemme">
            <a:extLst>
              <a:ext uri="{FF2B5EF4-FFF2-40B4-BE49-F238E27FC236}">
                <a16:creationId xmlns:a16="http://schemas.microsoft.com/office/drawing/2014/main" id="{BE719285-C870-D811-F738-C3F1110395B0}"/>
              </a:ext>
            </a:extLst>
          </p:cNvPr>
          <p:cNvPicPr>
            <a:picLocks noChangeAspect="1" noChangeArrowheads="1"/>
          </p:cNvPicPr>
          <p:nvPr/>
        </p:nvPicPr>
        <p:blipFill rotWithShape="1">
          <a:blip r:embed="rId13"/>
          <a:srcRect t="2905"/>
          <a:stretch/>
        </p:blipFill>
        <p:spPr bwMode="auto">
          <a:xfrm>
            <a:off x="7145338" y="5584825"/>
            <a:ext cx="1828800" cy="1092200"/>
          </a:xfrm>
          <a:prstGeom prst="rect">
            <a:avLst/>
          </a:prstGeom>
          <a:ln w="38100">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BA62636-9FC6-B73C-B6E7-C2C212BBA34A}"/>
              </a:ext>
            </a:extLst>
          </p:cNvPr>
          <p:cNvSpPr txBox="1"/>
          <p:nvPr/>
        </p:nvSpPr>
        <p:spPr>
          <a:xfrm>
            <a:off x="7088188" y="5572125"/>
            <a:ext cx="1174750" cy="554038"/>
          </a:xfrm>
          <a:prstGeom prst="rect">
            <a:avLst/>
          </a:prstGeom>
          <a:noFill/>
        </p:spPr>
        <p:txBody>
          <a:bodyPr>
            <a:spAutoFit/>
          </a:bodyPr>
          <a:lstStyle/>
          <a:p>
            <a:pPr>
              <a:defRPr/>
            </a:pPr>
            <a:r>
              <a:rPr lang="en-US" sz="1000" b="1" dirty="0">
                <a:solidFill>
                  <a:schemeClr val="accent4">
                    <a:lumMod val="10000"/>
                  </a:schemeClr>
                </a:solidFill>
              </a:rPr>
              <a:t>Holocaust </a:t>
            </a:r>
            <a:r>
              <a:rPr lang="en-US" sz="1000" b="1" dirty="0" err="1">
                <a:solidFill>
                  <a:schemeClr val="accent4">
                    <a:lumMod val="10000"/>
                  </a:schemeClr>
                </a:solidFill>
              </a:rPr>
              <a:t>commemo</a:t>
            </a:r>
            <a:r>
              <a:rPr lang="en-US" sz="1000" b="1" dirty="0">
                <a:solidFill>
                  <a:schemeClr val="accent4">
                    <a:lumMod val="10000"/>
                  </a:schemeClr>
                </a:solidFill>
              </a:rPr>
              <a:t>-ration</a:t>
            </a:r>
          </a:p>
        </p:txBody>
      </p:sp>
      <p:pic>
        <p:nvPicPr>
          <p:cNvPr id="26" name="Immagine 25">
            <a:extLst>
              <a:ext uri="{FF2B5EF4-FFF2-40B4-BE49-F238E27FC236}">
                <a16:creationId xmlns:a16="http://schemas.microsoft.com/office/drawing/2014/main" id="{AE5561B9-FC78-86EC-73EA-90EA4CFDFFB5}"/>
              </a:ext>
            </a:extLst>
          </p:cNvPr>
          <p:cNvPicPr>
            <a:picLocks noChangeAspect="1"/>
          </p:cNvPicPr>
          <p:nvPr/>
        </p:nvPicPr>
        <p:blipFill>
          <a:blip r:embed="rId14"/>
          <a:stretch>
            <a:fillRect/>
          </a:stretch>
        </p:blipFill>
        <p:spPr>
          <a:xfrm>
            <a:off x="249238" y="5137150"/>
            <a:ext cx="2722562"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82683" name="CasellaDiTesto 5">
            <a:extLst>
              <a:ext uri="{FF2B5EF4-FFF2-40B4-BE49-F238E27FC236}">
                <a16:creationId xmlns:a16="http://schemas.microsoft.com/office/drawing/2014/main" id="{429C21F9-1121-AC69-718F-CF0831955ADE}"/>
              </a:ext>
            </a:extLst>
          </p:cNvPr>
          <p:cNvSpPr txBox="1">
            <a:spLocks noChangeArrowheads="1"/>
          </p:cNvSpPr>
          <p:nvPr/>
        </p:nvSpPr>
        <p:spPr bwMode="auto">
          <a:xfrm>
            <a:off x="1795463" y="4824413"/>
            <a:ext cx="9223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b="1">
                <a:solidFill>
                  <a:srgbClr val="FFFFFF"/>
                </a:solidFill>
              </a:rPr>
              <a:t>Cyber war</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40" name="Picture 11" descr="la mappa per i nuovi immigranti">
            <a:extLst>
              <a:ext uri="{FF2B5EF4-FFF2-40B4-BE49-F238E27FC236}">
                <a16:creationId xmlns:a16="http://schemas.microsoft.com/office/drawing/2014/main" id="{9E65CF51-8944-7621-F1DB-5F36B82E79A0}"/>
              </a:ext>
            </a:extLst>
          </p:cNvPr>
          <p:cNvPicPr>
            <a:picLocks noChangeAspect="1" noChangeArrowheads="1"/>
          </p:cNvPicPr>
          <p:nvPr/>
        </p:nvPicPr>
        <p:blipFill>
          <a:blip r:embed="rId3"/>
          <a:srcRect/>
          <a:stretch>
            <a:fillRect/>
          </a:stretch>
        </p:blipFill>
        <p:spPr bwMode="auto">
          <a:xfrm>
            <a:off x="4430713" y="5373688"/>
            <a:ext cx="1452562"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1" name="Picture 2" descr="DSC_1114">
            <a:extLst>
              <a:ext uri="{FF2B5EF4-FFF2-40B4-BE49-F238E27FC236}">
                <a16:creationId xmlns:a16="http://schemas.microsoft.com/office/drawing/2014/main" id="{BAF7F8DF-82BD-727D-C85E-0EAAE853F7AC}"/>
              </a:ext>
            </a:extLst>
          </p:cNvPr>
          <p:cNvPicPr>
            <a:picLocks noChangeAspect="1" noChangeArrowheads="1"/>
          </p:cNvPicPr>
          <p:nvPr/>
        </p:nvPicPr>
        <p:blipFill>
          <a:blip r:embed="rId4"/>
          <a:srcRect/>
          <a:stretch>
            <a:fillRect/>
          </a:stretch>
        </p:blipFill>
        <p:spPr bwMode="auto">
          <a:xfrm>
            <a:off x="5946775" y="5373688"/>
            <a:ext cx="936625" cy="14843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2" name="Picture 3" descr="DSC_1069">
            <a:extLst>
              <a:ext uri="{FF2B5EF4-FFF2-40B4-BE49-F238E27FC236}">
                <a16:creationId xmlns:a16="http://schemas.microsoft.com/office/drawing/2014/main" id="{03602A5C-5BCD-BF31-8F1E-6A2AF1AEB3BE}"/>
              </a:ext>
            </a:extLst>
          </p:cNvPr>
          <p:cNvPicPr>
            <a:picLocks noChangeAspect="1" noChangeArrowheads="1"/>
          </p:cNvPicPr>
          <p:nvPr/>
        </p:nvPicPr>
        <p:blipFill>
          <a:blip r:embed="rId5"/>
          <a:srcRect/>
          <a:stretch>
            <a:fillRect/>
          </a:stretch>
        </p:blipFill>
        <p:spPr bwMode="auto">
          <a:xfrm>
            <a:off x="6948488" y="5395913"/>
            <a:ext cx="2195512" cy="14620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3" name="Picture 4" descr="ebrei arrivano in israele">
            <a:extLst>
              <a:ext uri="{FF2B5EF4-FFF2-40B4-BE49-F238E27FC236}">
                <a16:creationId xmlns:a16="http://schemas.microsoft.com/office/drawing/2014/main" id="{25820460-190A-4D99-327D-D3CA62617C94}"/>
              </a:ext>
            </a:extLst>
          </p:cNvPr>
          <p:cNvPicPr>
            <a:picLocks noChangeAspect="1" noChangeArrowheads="1"/>
          </p:cNvPicPr>
          <p:nvPr/>
        </p:nvPicPr>
        <p:blipFill>
          <a:blip r:embed="rId6"/>
          <a:srcRect/>
          <a:stretch>
            <a:fillRect/>
          </a:stretch>
        </p:blipFill>
        <p:spPr bwMode="auto">
          <a:xfrm>
            <a:off x="0" y="1773238"/>
            <a:ext cx="2268538" cy="1584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4" name="Picture 5" descr="comitato di ricevimento 3 buona">
            <a:extLst>
              <a:ext uri="{FF2B5EF4-FFF2-40B4-BE49-F238E27FC236}">
                <a16:creationId xmlns:a16="http://schemas.microsoft.com/office/drawing/2014/main" id="{89A8F061-7E96-BFBA-6D1C-43536F9A243F}"/>
              </a:ext>
            </a:extLst>
          </p:cNvPr>
          <p:cNvPicPr>
            <a:picLocks noChangeAspect="1" noChangeArrowheads="1"/>
          </p:cNvPicPr>
          <p:nvPr/>
        </p:nvPicPr>
        <p:blipFill>
          <a:blip r:embed="rId7"/>
          <a:srcRect/>
          <a:stretch>
            <a:fillRect/>
          </a:stretch>
        </p:blipFill>
        <p:spPr bwMode="auto">
          <a:xfrm>
            <a:off x="4643438" y="0"/>
            <a:ext cx="22336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5" name="Picture 6" descr="comitato di ricevimento 4">
            <a:extLst>
              <a:ext uri="{FF2B5EF4-FFF2-40B4-BE49-F238E27FC236}">
                <a16:creationId xmlns:a16="http://schemas.microsoft.com/office/drawing/2014/main" id="{FD04DFFE-F565-ECC1-476E-7F4B25474B64}"/>
              </a:ext>
            </a:extLst>
          </p:cNvPr>
          <p:cNvPicPr>
            <a:picLocks noChangeAspect="1" noChangeArrowheads="1"/>
          </p:cNvPicPr>
          <p:nvPr/>
        </p:nvPicPr>
        <p:blipFill>
          <a:blip r:embed="rId8"/>
          <a:srcRect/>
          <a:stretch>
            <a:fillRect/>
          </a:stretch>
        </p:blipFill>
        <p:spPr bwMode="auto">
          <a:xfrm>
            <a:off x="5811838" y="1773238"/>
            <a:ext cx="1081087"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6" name="Picture 7" descr="comitato diricevimento 2">
            <a:extLst>
              <a:ext uri="{FF2B5EF4-FFF2-40B4-BE49-F238E27FC236}">
                <a16:creationId xmlns:a16="http://schemas.microsoft.com/office/drawing/2014/main" id="{03EF880A-1DF5-C104-F860-39D4568647CF}"/>
              </a:ext>
            </a:extLst>
          </p:cNvPr>
          <p:cNvPicPr>
            <a:picLocks noChangeAspect="1" noChangeArrowheads="1"/>
          </p:cNvPicPr>
          <p:nvPr/>
        </p:nvPicPr>
        <p:blipFill>
          <a:blip r:embed="rId9"/>
          <a:srcRect/>
          <a:stretch>
            <a:fillRect/>
          </a:stretch>
        </p:blipFill>
        <p:spPr bwMode="auto">
          <a:xfrm>
            <a:off x="0" y="3443288"/>
            <a:ext cx="2268538" cy="1660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7" name="Picture 8" descr="a0138">
            <a:extLst>
              <a:ext uri="{FF2B5EF4-FFF2-40B4-BE49-F238E27FC236}">
                <a16:creationId xmlns:a16="http://schemas.microsoft.com/office/drawing/2014/main" id="{B59310B5-F9CF-949A-43AA-E9A98017D71E}"/>
              </a:ext>
            </a:extLst>
          </p:cNvPr>
          <p:cNvPicPr>
            <a:picLocks noChangeAspect="1" noChangeArrowheads="1"/>
          </p:cNvPicPr>
          <p:nvPr/>
        </p:nvPicPr>
        <p:blipFill>
          <a:blip r:embed="rId10"/>
          <a:srcRect/>
          <a:stretch>
            <a:fillRect/>
          </a:stretch>
        </p:blipFill>
        <p:spPr bwMode="auto">
          <a:xfrm>
            <a:off x="0" y="0"/>
            <a:ext cx="2268538" cy="1701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8" name="Picture 9" descr="a0052">
            <a:extLst>
              <a:ext uri="{FF2B5EF4-FFF2-40B4-BE49-F238E27FC236}">
                <a16:creationId xmlns:a16="http://schemas.microsoft.com/office/drawing/2014/main" id="{4D93DA3C-48DE-F3EA-A587-8CAD1EF527BD}"/>
              </a:ext>
            </a:extLst>
          </p:cNvPr>
          <p:cNvPicPr>
            <a:picLocks noChangeAspect="1" noChangeArrowheads="1"/>
          </p:cNvPicPr>
          <p:nvPr/>
        </p:nvPicPr>
        <p:blipFill>
          <a:blip r:embed="rId11"/>
          <a:srcRect/>
          <a:stretch>
            <a:fillRect/>
          </a:stretch>
        </p:blipFill>
        <p:spPr bwMode="auto">
          <a:xfrm>
            <a:off x="2339975" y="1773238"/>
            <a:ext cx="1323975"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39" name="Picture 10" descr="organizza l'agenzia ebraica">
            <a:extLst>
              <a:ext uri="{FF2B5EF4-FFF2-40B4-BE49-F238E27FC236}">
                <a16:creationId xmlns:a16="http://schemas.microsoft.com/office/drawing/2014/main" id="{534CEC86-8896-2A43-886E-B1CF043F76C0}"/>
              </a:ext>
            </a:extLst>
          </p:cNvPr>
          <p:cNvPicPr>
            <a:picLocks noChangeAspect="1" noChangeArrowheads="1"/>
          </p:cNvPicPr>
          <p:nvPr/>
        </p:nvPicPr>
        <p:blipFill>
          <a:blip r:embed="rId12"/>
          <a:srcRect/>
          <a:stretch>
            <a:fillRect/>
          </a:stretch>
        </p:blipFill>
        <p:spPr bwMode="auto">
          <a:xfrm>
            <a:off x="0" y="5157788"/>
            <a:ext cx="2268538" cy="17002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1" name="Picture 12" descr="comitato di ricevimento 5">
            <a:extLst>
              <a:ext uri="{FF2B5EF4-FFF2-40B4-BE49-F238E27FC236}">
                <a16:creationId xmlns:a16="http://schemas.microsoft.com/office/drawing/2014/main" id="{1499C9DF-91D0-4C5E-7409-9FBC02960CE3}"/>
              </a:ext>
            </a:extLst>
          </p:cNvPr>
          <p:cNvPicPr>
            <a:picLocks noChangeAspect="1" noChangeArrowheads="1"/>
          </p:cNvPicPr>
          <p:nvPr/>
        </p:nvPicPr>
        <p:blipFill>
          <a:blip r:embed="rId13"/>
          <a:srcRect/>
          <a:stretch>
            <a:fillRect/>
          </a:stretch>
        </p:blipFill>
        <p:spPr bwMode="auto">
          <a:xfrm>
            <a:off x="6948488" y="0"/>
            <a:ext cx="2195512"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2" name="Picture 13" descr="a0258">
            <a:extLst>
              <a:ext uri="{FF2B5EF4-FFF2-40B4-BE49-F238E27FC236}">
                <a16:creationId xmlns:a16="http://schemas.microsoft.com/office/drawing/2014/main" id="{6364FF29-CAB1-D009-604C-9EC0EB64A380}"/>
              </a:ext>
            </a:extLst>
          </p:cNvPr>
          <p:cNvPicPr>
            <a:picLocks noChangeAspect="1" noChangeArrowheads="1"/>
          </p:cNvPicPr>
          <p:nvPr/>
        </p:nvPicPr>
        <p:blipFill>
          <a:blip r:embed="rId14"/>
          <a:srcRect/>
          <a:stretch>
            <a:fillRect/>
          </a:stretch>
        </p:blipFill>
        <p:spPr bwMode="auto">
          <a:xfrm>
            <a:off x="6948488" y="3255963"/>
            <a:ext cx="2195512" cy="20780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3" name="Picture 14" descr="a0047">
            <a:extLst>
              <a:ext uri="{FF2B5EF4-FFF2-40B4-BE49-F238E27FC236}">
                <a16:creationId xmlns:a16="http://schemas.microsoft.com/office/drawing/2014/main" id="{5DBFED6E-4CE2-D2F6-5D5C-5BFA815918C3}"/>
              </a:ext>
            </a:extLst>
          </p:cNvPr>
          <p:cNvPicPr>
            <a:picLocks noChangeAspect="1" noChangeArrowheads="1"/>
          </p:cNvPicPr>
          <p:nvPr/>
        </p:nvPicPr>
        <p:blipFill>
          <a:blip r:embed="rId15"/>
          <a:srcRect/>
          <a:stretch>
            <a:fillRect/>
          </a:stretch>
        </p:blipFill>
        <p:spPr bwMode="auto">
          <a:xfrm>
            <a:off x="6948488" y="1762125"/>
            <a:ext cx="2195512" cy="1392238"/>
          </a:xfrm>
          <a:prstGeom prst="rect">
            <a:avLst/>
          </a:prstGeom>
          <a:ln w="12700">
            <a:noFill/>
            <a:miter lim="800000"/>
            <a:headEnd/>
            <a:tailEnd/>
          </a:ln>
          <a:effectLst>
            <a:outerShdw blurRad="292100" dist="139700" dir="2700000" algn="tl" rotWithShape="0">
              <a:srgbClr val="333333">
                <a:alpha val="65000"/>
              </a:srgbClr>
            </a:outerShdw>
          </a:effectLst>
        </p:spPr>
      </p:pic>
      <p:pic>
        <p:nvPicPr>
          <p:cNvPr id="508944" name="Picture 15" descr="a0045">
            <a:extLst>
              <a:ext uri="{FF2B5EF4-FFF2-40B4-BE49-F238E27FC236}">
                <a16:creationId xmlns:a16="http://schemas.microsoft.com/office/drawing/2014/main" id="{AE4A31DE-935D-3F82-8C08-BAD8270B3417}"/>
              </a:ext>
            </a:extLst>
          </p:cNvPr>
          <p:cNvPicPr>
            <a:picLocks noChangeAspect="1" noChangeArrowheads="1"/>
          </p:cNvPicPr>
          <p:nvPr/>
        </p:nvPicPr>
        <p:blipFill rotWithShape="1">
          <a:blip r:embed="rId16"/>
          <a:srcRect/>
          <a:stretch/>
        </p:blipFill>
        <p:spPr bwMode="auto">
          <a:xfrm>
            <a:off x="3708400" y="1773238"/>
            <a:ext cx="2043113" cy="13684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08945" name="Picture 16" descr="a0141">
            <a:extLst>
              <a:ext uri="{FF2B5EF4-FFF2-40B4-BE49-F238E27FC236}">
                <a16:creationId xmlns:a16="http://schemas.microsoft.com/office/drawing/2014/main" id="{F2A7363C-2C64-2CEA-6B7D-F46ED925C735}"/>
              </a:ext>
            </a:extLst>
          </p:cNvPr>
          <p:cNvPicPr>
            <a:picLocks noChangeAspect="1" noChangeArrowheads="1"/>
          </p:cNvPicPr>
          <p:nvPr/>
        </p:nvPicPr>
        <p:blipFill>
          <a:blip r:embed="rId17"/>
          <a:srcRect/>
          <a:stretch>
            <a:fillRect/>
          </a:stretch>
        </p:blipFill>
        <p:spPr bwMode="auto">
          <a:xfrm>
            <a:off x="2339975" y="0"/>
            <a:ext cx="2232025" cy="1685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84721" name="Picture 19" descr="usaflag-for-printing">
            <a:extLst>
              <a:ext uri="{FF2B5EF4-FFF2-40B4-BE49-F238E27FC236}">
                <a16:creationId xmlns:a16="http://schemas.microsoft.com/office/drawing/2014/main" id="{E463C1E9-48E5-BB5D-8FF9-9685056D24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98725" y="6372225"/>
            <a:ext cx="504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59" name="Text Box 21">
            <a:extLst>
              <a:ext uri="{FF2B5EF4-FFF2-40B4-BE49-F238E27FC236}">
                <a16:creationId xmlns:a16="http://schemas.microsoft.com/office/drawing/2014/main" id="{16D1714B-076B-37D7-F5F3-030851B9FE3A}"/>
              </a:ext>
            </a:extLst>
          </p:cNvPr>
          <p:cNvSpPr txBox="1">
            <a:spLocks noChangeArrowheads="1"/>
          </p:cNvSpPr>
          <p:nvPr/>
        </p:nvSpPr>
        <p:spPr bwMode="auto">
          <a:xfrm>
            <a:off x="3046413" y="5362575"/>
            <a:ext cx="1352550" cy="14922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Aliyah</a:t>
            </a:r>
            <a:r>
              <a:rPr lang="fr-CH" altLang="it-CH" sz="2100" b="1" dirty="0">
                <a:solidFill>
                  <a:schemeClr val="accent4">
                    <a:lumMod val="10000"/>
                  </a:schemeClr>
                </a:solidFill>
              </a:rPr>
              <a:t> </a:t>
            </a:r>
            <a:r>
              <a:rPr lang="fr-CH" altLang="it-CH" sz="1700" b="1" dirty="0" err="1">
                <a:solidFill>
                  <a:schemeClr val="accent4">
                    <a:lumMod val="10000"/>
                  </a:schemeClr>
                </a:solidFill>
              </a:rPr>
              <a:t>From</a:t>
            </a:r>
            <a:r>
              <a:rPr lang="fr-CH" altLang="it-CH" sz="1700" b="1" dirty="0">
                <a:solidFill>
                  <a:schemeClr val="accent4">
                    <a:lumMod val="10000"/>
                  </a:schemeClr>
                </a:solidFill>
              </a:rPr>
              <a:t> the USA to the </a:t>
            </a:r>
            <a:r>
              <a:rPr lang="fr-CH" altLang="it-CH" sz="1800" b="1" dirty="0" err="1">
                <a:solidFill>
                  <a:schemeClr val="accent4">
                    <a:lumMod val="10000"/>
                  </a:schemeClr>
                </a:solidFill>
              </a:rPr>
              <a:t>occupied</a:t>
            </a:r>
            <a:r>
              <a:rPr lang="fr-CH" altLang="it-CH" sz="1700" b="1" dirty="0">
                <a:solidFill>
                  <a:schemeClr val="accent4">
                    <a:lumMod val="10000"/>
                  </a:schemeClr>
                </a:solidFill>
              </a:rPr>
              <a:t> </a:t>
            </a:r>
            <a:r>
              <a:rPr lang="fr-CH" altLang="it-CH" sz="1700" b="1" dirty="0" err="1">
                <a:solidFill>
                  <a:schemeClr val="accent4">
                    <a:lumMod val="10000"/>
                  </a:schemeClr>
                </a:solidFill>
              </a:rPr>
              <a:t>territories</a:t>
            </a:r>
            <a:endParaRPr lang="it-IT" altLang="it-CH" sz="1700" b="1" dirty="0">
              <a:solidFill>
                <a:schemeClr val="accent4">
                  <a:lumMod val="10000"/>
                </a:schemeClr>
              </a:solidFill>
            </a:endParaRPr>
          </a:p>
        </p:txBody>
      </p:sp>
      <p:sp>
        <p:nvSpPr>
          <p:cNvPr id="584723" name="Freeform 22">
            <a:extLst>
              <a:ext uri="{FF2B5EF4-FFF2-40B4-BE49-F238E27FC236}">
                <a16:creationId xmlns:a16="http://schemas.microsoft.com/office/drawing/2014/main" id="{B9D9ADE5-3A56-B411-0AA2-008DB71963EB}"/>
              </a:ext>
            </a:extLst>
          </p:cNvPr>
          <p:cNvSpPr>
            <a:spLocks/>
          </p:cNvSpPr>
          <p:nvPr/>
        </p:nvSpPr>
        <p:spPr bwMode="auto">
          <a:xfrm>
            <a:off x="3609975" y="4549775"/>
            <a:ext cx="115888"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sp>
        <p:nvSpPr>
          <p:cNvPr id="584724" name="Slide Number Placeholder 3">
            <a:extLst>
              <a:ext uri="{FF2B5EF4-FFF2-40B4-BE49-F238E27FC236}">
                <a16:creationId xmlns:a16="http://schemas.microsoft.com/office/drawing/2014/main" id="{D6409010-0774-767F-9CC1-93FD3AE13212}"/>
              </a:ext>
            </a:extLst>
          </p:cNvPr>
          <p:cNvSpPr>
            <a:spLocks noGrp="1"/>
          </p:cNvSpPr>
          <p:nvPr>
            <p:ph type="sldNum" sz="quarter" idx="12"/>
          </p:nvPr>
        </p:nvSpPr>
        <p:spPr>
          <a:xfrm>
            <a:off x="8423275" y="6584950"/>
            <a:ext cx="720725" cy="271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830F85-83BF-4BC6-92DB-823347C21C7F}" type="slidenum">
              <a:rPr lang="it-IT" altLang="it-CH" sz="1400" smtClean="0">
                <a:solidFill>
                  <a:srgbClr val="FFFFFF"/>
                </a:solidFill>
              </a:rPr>
              <a:pPr>
                <a:spcBef>
                  <a:spcPct val="0"/>
                </a:spcBef>
                <a:buFontTx/>
                <a:buNone/>
              </a:pPr>
              <a:t>188</a:t>
            </a:fld>
            <a:endParaRPr lang="it-IT" altLang="it-CH" sz="1400">
              <a:solidFill>
                <a:srgbClr val="FFFFFF"/>
              </a:solidFill>
            </a:endParaRPr>
          </a:p>
        </p:txBody>
      </p:sp>
      <p:pic>
        <p:nvPicPr>
          <p:cNvPr id="24" name="Picture 8" descr="C:\Users\Enrico\Desktop\imm j.jpg">
            <a:extLst>
              <a:ext uri="{FF2B5EF4-FFF2-40B4-BE49-F238E27FC236}">
                <a16:creationId xmlns:a16="http://schemas.microsoft.com/office/drawing/2014/main" id="{E28FB1EF-53B1-64AD-7130-DB3AB935E292}"/>
              </a:ext>
            </a:extLst>
          </p:cNvPr>
          <p:cNvPicPr>
            <a:picLocks noChangeAspect="1" noChangeArrowheads="1"/>
          </p:cNvPicPr>
          <p:nvPr/>
        </p:nvPicPr>
        <p:blipFill>
          <a:blip r:embed="rId19"/>
          <a:srcRect/>
          <a:stretch>
            <a:fillRect/>
          </a:stretch>
        </p:blipFill>
        <p:spPr bwMode="auto">
          <a:xfrm>
            <a:off x="2943225" y="3455988"/>
            <a:ext cx="3221038"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3" name="Ovale 2">
            <a:extLst>
              <a:ext uri="{FF2B5EF4-FFF2-40B4-BE49-F238E27FC236}">
                <a16:creationId xmlns:a16="http://schemas.microsoft.com/office/drawing/2014/main" id="{EF4FB924-4DC4-4E70-D428-BF2DCAD4BEEB}"/>
              </a:ext>
            </a:extLst>
          </p:cNvPr>
          <p:cNvSpPr/>
          <p:nvPr/>
        </p:nvSpPr>
        <p:spPr>
          <a:xfrm>
            <a:off x="5400675" y="5843588"/>
            <a:ext cx="71438" cy="71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CH"/>
          </a:p>
        </p:txBody>
      </p:sp>
      <p:sp>
        <p:nvSpPr>
          <p:cNvPr id="4" name="CasellaDiTesto 3">
            <a:extLst>
              <a:ext uri="{FF2B5EF4-FFF2-40B4-BE49-F238E27FC236}">
                <a16:creationId xmlns:a16="http://schemas.microsoft.com/office/drawing/2014/main" id="{EE574271-C0FA-CAF8-A632-BBE61122D08C}"/>
              </a:ext>
            </a:extLst>
          </p:cNvPr>
          <p:cNvSpPr txBox="1"/>
          <p:nvPr/>
        </p:nvSpPr>
        <p:spPr>
          <a:xfrm>
            <a:off x="3214688" y="3443288"/>
            <a:ext cx="2949575" cy="261937"/>
          </a:xfrm>
          <a:prstGeom prst="rect">
            <a:avLst/>
          </a:prstGeom>
          <a:noFill/>
        </p:spPr>
        <p:txBody>
          <a:bodyPr>
            <a:spAutoFit/>
          </a:bodyPr>
          <a:lstStyle/>
          <a:p>
            <a:pPr eaLnBrk="1" hangingPunct="1">
              <a:defRPr/>
            </a:pPr>
            <a:r>
              <a:rPr lang="it-CH" sz="1100" b="1" dirty="0" err="1">
                <a:solidFill>
                  <a:schemeClr val="accent4">
                    <a:lumMod val="10000"/>
                  </a:schemeClr>
                </a:solidFill>
                <a:latin typeface="Arial" charset="0"/>
                <a:cs typeface="Arial" charset="0"/>
              </a:rPr>
              <a:t>Jewish</a:t>
            </a:r>
            <a:r>
              <a:rPr lang="it-CH" sz="1100" b="1" dirty="0">
                <a:solidFill>
                  <a:schemeClr val="accent4">
                    <a:lumMod val="10000"/>
                  </a:schemeClr>
                </a:solidFill>
                <a:latin typeface="Arial" charset="0"/>
                <a:cs typeface="Arial" charset="0"/>
              </a:rPr>
              <a:t> </a:t>
            </a:r>
            <a:r>
              <a:rPr lang="it-CH" sz="1100" b="1" dirty="0" err="1">
                <a:solidFill>
                  <a:schemeClr val="accent4">
                    <a:lumMod val="10000"/>
                  </a:schemeClr>
                </a:solidFill>
                <a:latin typeface="Arial" charset="0"/>
                <a:cs typeface="Arial" charset="0"/>
              </a:rPr>
              <a:t>immigration</a:t>
            </a:r>
            <a:r>
              <a:rPr lang="it-CH" sz="1100" b="1" dirty="0">
                <a:solidFill>
                  <a:schemeClr val="accent4">
                    <a:lumMod val="10000"/>
                  </a:schemeClr>
                </a:solidFill>
                <a:latin typeface="Arial" charset="0"/>
                <a:cs typeface="Arial" charset="0"/>
              </a:rPr>
              <a:t> to Israel, 1948 - 2010</a:t>
            </a:r>
          </a:p>
        </p:txBody>
      </p:sp>
      <p:sp>
        <p:nvSpPr>
          <p:cNvPr id="25" name="Rettangolo 24">
            <a:extLst>
              <a:ext uri="{FF2B5EF4-FFF2-40B4-BE49-F238E27FC236}">
                <a16:creationId xmlns:a16="http://schemas.microsoft.com/office/drawing/2014/main" id="{146375A6-F49B-90A5-9B91-2ABA098AF41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4729" name="Freeform 18">
            <a:extLst>
              <a:ext uri="{FF2B5EF4-FFF2-40B4-BE49-F238E27FC236}">
                <a16:creationId xmlns:a16="http://schemas.microsoft.com/office/drawing/2014/main" id="{F21ACDA6-0494-4685-B357-6FA834BEB517}"/>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Number Placeholder 3">
            <a:extLst>
              <a:ext uri="{FF2B5EF4-FFF2-40B4-BE49-F238E27FC236}">
                <a16:creationId xmlns:a16="http://schemas.microsoft.com/office/drawing/2014/main" id="{BB5C64CD-ADB5-21B7-4F10-144043095BC9}"/>
              </a:ext>
            </a:extLst>
          </p:cNvPr>
          <p:cNvSpPr>
            <a:spLocks noGrp="1"/>
          </p:cNvSpPr>
          <p:nvPr>
            <p:ph type="sldNum" sz="quarter" idx="12"/>
          </p:nvPr>
        </p:nvSpPr>
        <p:spPr>
          <a:xfrm>
            <a:off x="5819775" y="3762375"/>
            <a:ext cx="717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E50FCC7-9CE2-4AC2-A407-718C8CCF83C8}" type="slidenum">
              <a:rPr lang="it-IT" altLang="it-CH" sz="1400" b="1" smtClean="0">
                <a:solidFill>
                  <a:srgbClr val="FFFFFF"/>
                </a:solidFill>
              </a:rPr>
              <a:pPr algn="ctr">
                <a:spcBef>
                  <a:spcPct val="0"/>
                </a:spcBef>
                <a:buFontTx/>
                <a:buNone/>
              </a:pPr>
              <a:t>189</a:t>
            </a:fld>
            <a:endParaRPr lang="it-IT" altLang="it-CH" sz="1400" b="1">
              <a:solidFill>
                <a:srgbClr val="FFFFFF"/>
              </a:solidFill>
            </a:endParaRPr>
          </a:p>
        </p:txBody>
      </p:sp>
      <p:sp>
        <p:nvSpPr>
          <p:cNvPr id="586755" name="Text Box 3">
            <a:extLst>
              <a:ext uri="{FF2B5EF4-FFF2-40B4-BE49-F238E27FC236}">
                <a16:creationId xmlns:a16="http://schemas.microsoft.com/office/drawing/2014/main" id="{F6BF950C-3CAC-7926-9D5F-327FA770C6A6}"/>
              </a:ext>
            </a:extLst>
          </p:cNvPr>
          <p:cNvSpPr txBox="1">
            <a:spLocks noChangeArrowheads="1"/>
          </p:cNvSpPr>
          <p:nvPr/>
        </p:nvSpPr>
        <p:spPr bwMode="auto">
          <a:xfrm>
            <a:off x="2989263" y="2954338"/>
            <a:ext cx="9350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Bothers !</a:t>
            </a:r>
            <a:endParaRPr lang="it-IT" altLang="it-CH" sz="1200" b="1">
              <a:solidFill>
                <a:srgbClr val="FFFFFF"/>
              </a:solidFill>
            </a:endParaRPr>
          </a:p>
        </p:txBody>
      </p:sp>
      <p:pic>
        <p:nvPicPr>
          <p:cNvPr id="524294" name="Picture 5" descr="cartello non ammessi turisti">
            <a:extLst>
              <a:ext uri="{FF2B5EF4-FFF2-40B4-BE49-F238E27FC236}">
                <a16:creationId xmlns:a16="http://schemas.microsoft.com/office/drawing/2014/main" id="{A5BB9628-2B35-0628-9394-3039D59F2C44}"/>
              </a:ext>
            </a:extLst>
          </p:cNvPr>
          <p:cNvPicPr>
            <a:picLocks noChangeAspect="1" noChangeArrowheads="1"/>
          </p:cNvPicPr>
          <p:nvPr/>
        </p:nvPicPr>
        <p:blipFill>
          <a:blip r:embed="rId3">
            <a:lum bright="-8000" contrast="10000"/>
          </a:blip>
          <a:srcRect/>
          <a:stretch>
            <a:fillRect/>
          </a:stretch>
        </p:blipFill>
        <p:spPr bwMode="auto">
          <a:xfrm>
            <a:off x="4859338" y="0"/>
            <a:ext cx="4284662"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6757" name="Text Box 10">
            <a:extLst>
              <a:ext uri="{FF2B5EF4-FFF2-40B4-BE49-F238E27FC236}">
                <a16:creationId xmlns:a16="http://schemas.microsoft.com/office/drawing/2014/main" id="{1BA91C36-30AE-E24F-93A2-7AA98534D408}"/>
              </a:ext>
            </a:extLst>
          </p:cNvPr>
          <p:cNvSpPr txBox="1">
            <a:spLocks noChangeArrowheads="1"/>
          </p:cNvSpPr>
          <p:nvPr/>
        </p:nvSpPr>
        <p:spPr bwMode="auto">
          <a:xfrm>
            <a:off x="4511675" y="2938463"/>
            <a:ext cx="201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Journalists, go away!</a:t>
            </a:r>
            <a:endParaRPr lang="it-IT" altLang="it-CH" sz="1400" b="1">
              <a:solidFill>
                <a:srgbClr val="FFFFFF"/>
              </a:solidFill>
            </a:endParaRPr>
          </a:p>
        </p:txBody>
      </p:sp>
      <p:pic>
        <p:nvPicPr>
          <p:cNvPr id="524300" name="Picture 11" descr="tv_ban_40102 ramallah 1 aprile 2002">
            <a:extLst>
              <a:ext uri="{FF2B5EF4-FFF2-40B4-BE49-F238E27FC236}">
                <a16:creationId xmlns:a16="http://schemas.microsoft.com/office/drawing/2014/main" id="{F53E52CB-585E-7B40-5BE5-3CB254064D8C}"/>
              </a:ext>
            </a:extLst>
          </p:cNvPr>
          <p:cNvPicPr>
            <a:picLocks noChangeAspect="1" noChangeArrowheads="1"/>
          </p:cNvPicPr>
          <p:nvPr/>
        </p:nvPicPr>
        <p:blipFill>
          <a:blip r:embed="rId4">
            <a:lum bright="-8000" contrast="10000"/>
          </a:blip>
          <a:srcRect/>
          <a:stretch>
            <a:fillRect/>
          </a:stretch>
        </p:blipFill>
        <p:spPr bwMode="auto">
          <a:xfrm>
            <a:off x="3059113" y="4756150"/>
            <a:ext cx="2808287"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24301" name="Picture 14">
            <a:extLst>
              <a:ext uri="{FF2B5EF4-FFF2-40B4-BE49-F238E27FC236}">
                <a16:creationId xmlns:a16="http://schemas.microsoft.com/office/drawing/2014/main" id="{BE9F5B44-25E0-1D86-B909-5E9531DAE5E3}"/>
              </a:ext>
            </a:extLst>
          </p:cNvPr>
          <p:cNvPicPr>
            <a:picLocks noChangeAspect="1" noChangeArrowheads="1"/>
          </p:cNvPicPr>
          <p:nvPr/>
        </p:nvPicPr>
        <p:blipFill>
          <a:blip r:embed="rId5">
            <a:lum bright="-8000" contrast="10000"/>
          </a:blip>
          <a:srcRect/>
          <a:stretch>
            <a:fillRect/>
          </a:stretch>
        </p:blipFill>
        <p:spPr bwMode="auto">
          <a:xfrm>
            <a:off x="0" y="4756150"/>
            <a:ext cx="2954338"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17" descr="L'immagine puÃ² contenere: una o piÃ¹ persone e spazio all'aperto">
            <a:extLst>
              <a:ext uri="{FF2B5EF4-FFF2-40B4-BE49-F238E27FC236}">
                <a16:creationId xmlns:a16="http://schemas.microsoft.com/office/drawing/2014/main" id="{C9C9C888-CF79-E637-E845-89606250F1CD}"/>
              </a:ext>
            </a:extLst>
          </p:cNvPr>
          <p:cNvPicPr>
            <a:picLocks noChangeAspect="1" noChangeArrowheads="1"/>
          </p:cNvPicPr>
          <p:nvPr/>
        </p:nvPicPr>
        <p:blipFill>
          <a:blip r:embed="rId6">
            <a:lum bright="-8000" contrast="10000"/>
          </a:blip>
          <a:srcRect/>
          <a:stretch>
            <a:fillRect/>
          </a:stretch>
        </p:blipFill>
        <p:spPr bwMode="auto">
          <a:xfrm>
            <a:off x="5959475" y="4756150"/>
            <a:ext cx="3175000"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6761" name="CasellaDiTesto 1">
            <a:extLst>
              <a:ext uri="{FF2B5EF4-FFF2-40B4-BE49-F238E27FC236}">
                <a16:creationId xmlns:a16="http://schemas.microsoft.com/office/drawing/2014/main" id="{3D2133B9-0B54-2198-3B48-967A36B58D6A}"/>
              </a:ext>
            </a:extLst>
          </p:cNvPr>
          <p:cNvSpPr txBox="1">
            <a:spLocks noChangeArrowheads="1"/>
          </p:cNvSpPr>
          <p:nvPr/>
        </p:nvSpPr>
        <p:spPr bwMode="auto">
          <a:xfrm>
            <a:off x="5991225" y="6654800"/>
            <a:ext cx="1081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Pepper spray</a:t>
            </a:r>
          </a:p>
        </p:txBody>
      </p:sp>
      <p:sp>
        <p:nvSpPr>
          <p:cNvPr id="575502" name="Text Box 9">
            <a:extLst>
              <a:ext uri="{FF2B5EF4-FFF2-40B4-BE49-F238E27FC236}">
                <a16:creationId xmlns:a16="http://schemas.microsoft.com/office/drawing/2014/main" id="{F576F651-3690-E572-6A7E-635924CE1CD6}"/>
              </a:ext>
            </a:extLst>
          </p:cNvPr>
          <p:cNvSpPr txBox="1">
            <a:spLocks noChangeArrowheads="1"/>
          </p:cNvSpPr>
          <p:nvPr/>
        </p:nvSpPr>
        <p:spPr bwMode="auto">
          <a:xfrm>
            <a:off x="3286125" y="3411538"/>
            <a:ext cx="2600325" cy="10160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2000" b="1" dirty="0">
                <a:solidFill>
                  <a:schemeClr val="accent4">
                    <a:lumMod val="10000"/>
                  </a:schemeClr>
                </a:solidFill>
              </a:rPr>
              <a:t>ISRAEL does not want annoying witnesses</a:t>
            </a:r>
            <a:endParaRPr lang="it-IT" altLang="it-CH" sz="2000" b="1" dirty="0">
              <a:solidFill>
                <a:schemeClr val="accent4">
                  <a:lumMod val="10000"/>
                </a:schemeClr>
              </a:solidFill>
            </a:endParaRPr>
          </a:p>
        </p:txBody>
      </p:sp>
      <p:sp>
        <p:nvSpPr>
          <p:cNvPr id="16" name="Rettangolo 15">
            <a:extLst>
              <a:ext uri="{FF2B5EF4-FFF2-40B4-BE49-F238E27FC236}">
                <a16:creationId xmlns:a16="http://schemas.microsoft.com/office/drawing/2014/main" id="{92D3516A-7D2F-10F4-C1A9-8E4DD0B99D8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7" name="Immagine 16">
            <a:extLst>
              <a:ext uri="{FF2B5EF4-FFF2-40B4-BE49-F238E27FC236}">
                <a16:creationId xmlns:a16="http://schemas.microsoft.com/office/drawing/2014/main" id="{706E64D9-8A8A-E018-5C5D-A8BA7DE0A33B}"/>
              </a:ext>
            </a:extLst>
          </p:cNvPr>
          <p:cNvPicPr>
            <a:picLocks noChangeAspect="1"/>
          </p:cNvPicPr>
          <p:nvPr/>
        </p:nvPicPr>
        <p:blipFill>
          <a:blip r:embed="rId7">
            <a:lum bright="-8000" contrast="10000"/>
          </a:blip>
          <a:stretch>
            <a:fillRect/>
          </a:stretch>
        </p:blipFill>
        <p:spPr>
          <a:xfrm>
            <a:off x="0" y="12700"/>
            <a:ext cx="4692650" cy="2838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2" descr="foto 14">
            <a:extLst>
              <a:ext uri="{FF2B5EF4-FFF2-40B4-BE49-F238E27FC236}">
                <a16:creationId xmlns:a16="http://schemas.microsoft.com/office/drawing/2014/main" id="{EF49CC0E-464E-26E0-1E28-5833E70D6B46}"/>
              </a:ext>
            </a:extLst>
          </p:cNvPr>
          <p:cNvPicPr>
            <a:picLocks noChangeAspect="1" noChangeArrowheads="1"/>
          </p:cNvPicPr>
          <p:nvPr/>
        </p:nvPicPr>
        <p:blipFill>
          <a:blip r:embed="rId8"/>
          <a:srcRect/>
          <a:stretch>
            <a:fillRect/>
          </a:stretch>
        </p:blipFill>
        <p:spPr bwMode="auto">
          <a:xfrm>
            <a:off x="6470650" y="2919413"/>
            <a:ext cx="2652713"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14" descr="C:\Users\Enrico\Desktop\Press j.jpg">
            <a:extLst>
              <a:ext uri="{FF2B5EF4-FFF2-40B4-BE49-F238E27FC236}">
                <a16:creationId xmlns:a16="http://schemas.microsoft.com/office/drawing/2014/main" id="{2805FEAF-FEAA-8D50-4276-3E2785837A92}"/>
              </a:ext>
            </a:extLst>
          </p:cNvPr>
          <p:cNvPicPr>
            <a:picLocks noChangeAspect="1" noChangeArrowheads="1"/>
          </p:cNvPicPr>
          <p:nvPr/>
        </p:nvPicPr>
        <p:blipFill>
          <a:blip r:embed="rId9"/>
          <a:srcRect/>
          <a:stretch>
            <a:fillRect/>
          </a:stretch>
        </p:blipFill>
        <p:spPr bwMode="auto">
          <a:xfrm>
            <a:off x="0" y="2938463"/>
            <a:ext cx="2782888" cy="1695450"/>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Number Placeholder 3">
            <a:extLst>
              <a:ext uri="{FF2B5EF4-FFF2-40B4-BE49-F238E27FC236}">
                <a16:creationId xmlns:a16="http://schemas.microsoft.com/office/drawing/2014/main" id="{0B9F9DBD-588B-471A-CA76-CED1FFA1E419}"/>
              </a:ext>
            </a:extLst>
          </p:cNvPr>
          <p:cNvSpPr>
            <a:spLocks noGrp="1"/>
          </p:cNvSpPr>
          <p:nvPr>
            <p:ph type="sldNum" sz="quarter" idx="12"/>
          </p:nvPr>
        </p:nvSpPr>
        <p:spPr>
          <a:xfrm>
            <a:off x="6732588" y="6165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174F19-50F4-4989-BBE8-A18DBFFB9E41}" type="slidenum">
              <a:rPr lang="it-IT" altLang="it-CH" sz="1400" b="1" smtClean="0">
                <a:solidFill>
                  <a:srgbClr val="FFFFFF"/>
                </a:solidFill>
              </a:rPr>
              <a:pPr>
                <a:spcBef>
                  <a:spcPct val="0"/>
                </a:spcBef>
                <a:buFontTx/>
                <a:buNone/>
              </a:pPr>
              <a:t>19</a:t>
            </a:fld>
            <a:endParaRPr lang="it-IT" altLang="it-CH" sz="1400" b="1">
              <a:solidFill>
                <a:srgbClr val="FFFFFF"/>
              </a:solidFill>
            </a:endParaRPr>
          </a:p>
        </p:txBody>
      </p:sp>
      <p:pic>
        <p:nvPicPr>
          <p:cNvPr id="173059" name="Picture 2" descr="Mappa impero romano 1">
            <a:extLst>
              <a:ext uri="{FF2B5EF4-FFF2-40B4-BE49-F238E27FC236}">
                <a16:creationId xmlns:a16="http://schemas.microsoft.com/office/drawing/2014/main" id="{5EF33DB7-2C50-B237-2B36-0209AE738021}"/>
              </a:ext>
            </a:extLst>
          </p:cNvPr>
          <p:cNvPicPr>
            <a:picLocks noGrp="1" noChangeAspect="1" noChangeArrowheads="1"/>
          </p:cNvPicPr>
          <p:nvPr>
            <p:ph idx="4294967295"/>
          </p:nvPr>
        </p:nvPicPr>
        <p:blipFill>
          <a:blip r:embed="rId3"/>
          <a:srcRect/>
          <a:stretch>
            <a:fillRect/>
          </a:stretch>
        </p:blipFill>
        <p:spPr>
          <a:xfrm>
            <a:off x="755650" y="230188"/>
            <a:ext cx="7777163" cy="5592762"/>
          </a:xfrm>
          <a:ln w="28575">
            <a:solidFill>
              <a:schemeClr val="accent4">
                <a:lumMod val="10000"/>
              </a:schemeClr>
            </a:solidFill>
          </a:ln>
          <a:effectLst>
            <a:outerShdw blurRad="292100" dist="139700" dir="2700000" algn="tl" rotWithShape="0">
              <a:srgbClr val="333333">
                <a:alpha val="65000"/>
              </a:srgbClr>
            </a:outerShdw>
          </a:effectLst>
        </p:spPr>
      </p:pic>
      <p:sp>
        <p:nvSpPr>
          <p:cNvPr id="665604" name="Text Box 3">
            <a:extLst>
              <a:ext uri="{FF2B5EF4-FFF2-40B4-BE49-F238E27FC236}">
                <a16:creationId xmlns:a16="http://schemas.microsoft.com/office/drawing/2014/main" id="{499F83B8-3E3B-7700-7866-64E956419965}"/>
              </a:ext>
            </a:extLst>
          </p:cNvPr>
          <p:cNvSpPr txBox="1">
            <a:spLocks noChangeArrowheads="1"/>
          </p:cNvSpPr>
          <p:nvPr/>
        </p:nvSpPr>
        <p:spPr bwMode="auto">
          <a:xfrm>
            <a:off x="2247900" y="5983288"/>
            <a:ext cx="4989513"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The Roman empire </a:t>
            </a:r>
            <a:r>
              <a:rPr lang="fr-CH" altLang="it-CH" dirty="0" err="1"/>
              <a:t>between</a:t>
            </a:r>
            <a:r>
              <a:rPr lang="fr-CH" altLang="it-CH" dirty="0"/>
              <a:t> 14 and 116 A.D.</a:t>
            </a:r>
            <a:endParaRPr lang="it-IT" altLang="it-CH" dirty="0"/>
          </a:p>
        </p:txBody>
      </p:sp>
      <p:pic>
        <p:nvPicPr>
          <p:cNvPr id="239621" name="Picture 4" descr="romanhelmet1">
            <a:extLst>
              <a:ext uri="{FF2B5EF4-FFF2-40B4-BE49-F238E27FC236}">
                <a16:creationId xmlns:a16="http://schemas.microsoft.com/office/drawing/2014/main" id="{B214084F-F9CA-85E9-AD44-26296E50A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5918200"/>
            <a:ext cx="5921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Picture 5" descr="Heads of Caesar Augustus, Tiberius, Titus and Nero 2">
            <a:extLst>
              <a:ext uri="{FF2B5EF4-FFF2-40B4-BE49-F238E27FC236}">
                <a16:creationId xmlns:a16="http://schemas.microsoft.com/office/drawing/2014/main" id="{EC7B5A81-D535-17FB-0DC9-2A30A8353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75" y="5918200"/>
            <a:ext cx="7588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CasellaDiTesto 1">
            <a:extLst>
              <a:ext uri="{FF2B5EF4-FFF2-40B4-BE49-F238E27FC236}">
                <a16:creationId xmlns:a16="http://schemas.microsoft.com/office/drawing/2014/main" id="{3E296311-2ADB-CB14-C5D7-E5197811370A}"/>
              </a:ext>
            </a:extLst>
          </p:cNvPr>
          <p:cNvSpPr txBox="1">
            <a:spLocks noChangeArrowheads="1"/>
          </p:cNvSpPr>
          <p:nvPr/>
        </p:nvSpPr>
        <p:spPr bwMode="auto">
          <a:xfrm>
            <a:off x="3565525" y="6602413"/>
            <a:ext cx="215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http://en.wikipedia.org/wiki/Roman_empire</a:t>
            </a:r>
          </a:p>
        </p:txBody>
      </p:sp>
      <p:sp>
        <p:nvSpPr>
          <p:cNvPr id="8" name="Rettangolo 7">
            <a:extLst>
              <a:ext uri="{FF2B5EF4-FFF2-40B4-BE49-F238E27FC236}">
                <a16:creationId xmlns:a16="http://schemas.microsoft.com/office/drawing/2014/main" id="{E39B76EA-2C1D-7674-EE48-D0F2A8EFDE9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Number Placeholder 4">
            <a:extLst>
              <a:ext uri="{FF2B5EF4-FFF2-40B4-BE49-F238E27FC236}">
                <a16:creationId xmlns:a16="http://schemas.microsoft.com/office/drawing/2014/main" id="{3ACEF459-65E2-CF5E-032D-64DF0D9BE438}"/>
              </a:ext>
            </a:extLst>
          </p:cNvPr>
          <p:cNvSpPr>
            <a:spLocks noGrp="1"/>
          </p:cNvSpPr>
          <p:nvPr>
            <p:ph type="sldNum" sz="quarter" idx="12"/>
          </p:nvPr>
        </p:nvSpPr>
        <p:spPr>
          <a:xfrm>
            <a:off x="6677025" y="5516563"/>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4349C0-A163-4C6F-AC89-334ADC03B92F}" type="slidenum">
              <a:rPr lang="it-IT" altLang="it-CH" sz="1400" b="1" smtClean="0">
                <a:solidFill>
                  <a:srgbClr val="FFFFFF"/>
                </a:solidFill>
              </a:rPr>
              <a:pPr>
                <a:spcBef>
                  <a:spcPct val="0"/>
                </a:spcBef>
                <a:buFontTx/>
                <a:buNone/>
              </a:pPr>
              <a:t>190</a:t>
            </a:fld>
            <a:endParaRPr lang="it-IT" altLang="it-CH" sz="1400" b="1">
              <a:solidFill>
                <a:srgbClr val="FFFFFF"/>
              </a:solidFill>
            </a:endParaRPr>
          </a:p>
        </p:txBody>
      </p:sp>
      <p:sp>
        <p:nvSpPr>
          <p:cNvPr id="577539" name="Rectangle 2">
            <a:extLst>
              <a:ext uri="{FF2B5EF4-FFF2-40B4-BE49-F238E27FC236}">
                <a16:creationId xmlns:a16="http://schemas.microsoft.com/office/drawing/2014/main" id="{FE7B42C2-6112-C522-40C4-DC4C42C1004C}"/>
              </a:ext>
            </a:extLst>
          </p:cNvPr>
          <p:cNvSpPr>
            <a:spLocks noGrp="1" noChangeArrowheads="1"/>
          </p:cNvSpPr>
          <p:nvPr>
            <p:ph type="title"/>
          </p:nvPr>
        </p:nvSpPr>
        <p:spPr>
          <a:xfrm>
            <a:off x="1943100" y="5294313"/>
            <a:ext cx="4911725" cy="652462"/>
          </a:xfrm>
          <a:solidFill>
            <a:srgbClr val="FFFF00"/>
          </a:solidFill>
          <a:ln w="19050">
            <a:solidFill>
              <a:schemeClr val="accent4">
                <a:lumMod val="10000"/>
              </a:schemeClr>
            </a:solidFill>
          </a:ln>
        </p:spPr>
        <p:txBody>
          <a:bodyPr/>
          <a:lstStyle/>
          <a:p>
            <a:pPr eaLnBrk="1" hangingPunct="1">
              <a:defRPr/>
            </a:pPr>
            <a:r>
              <a:rPr lang="it-CH" altLang="it-CH" sz="2400" b="1" dirty="0">
                <a:solidFill>
                  <a:schemeClr val="accent4">
                    <a:lumMod val="10000"/>
                  </a:schemeClr>
                </a:solidFill>
              </a:rPr>
              <a:t>The </a:t>
            </a:r>
            <a:r>
              <a:rPr lang="it-CH" altLang="it-CH" sz="2400" b="1" dirty="0" err="1">
                <a:solidFill>
                  <a:schemeClr val="accent4">
                    <a:lumMod val="10000"/>
                  </a:schemeClr>
                </a:solidFill>
              </a:rPr>
              <a:t>precious</a:t>
            </a:r>
            <a:r>
              <a:rPr lang="it-CH" altLang="it-CH" sz="2400" b="1" dirty="0">
                <a:solidFill>
                  <a:schemeClr val="accent4">
                    <a:lumMod val="10000"/>
                  </a:schemeClr>
                </a:solidFill>
              </a:rPr>
              <a:t> work </a:t>
            </a:r>
            <a:r>
              <a:rPr lang="en-US" altLang="it-CH" sz="2400" b="1" dirty="0">
                <a:solidFill>
                  <a:schemeClr val="accent4">
                    <a:lumMod val="10000"/>
                  </a:schemeClr>
                </a:solidFill>
              </a:rPr>
              <a:t>of the NGOs </a:t>
            </a:r>
            <a:br>
              <a:rPr lang="en-US" altLang="it-CH" sz="2400" b="1" dirty="0">
                <a:solidFill>
                  <a:schemeClr val="accent4">
                    <a:lumMod val="10000"/>
                  </a:schemeClr>
                </a:solidFill>
              </a:rPr>
            </a:br>
            <a:r>
              <a:rPr lang="en-US" altLang="it-CH" sz="1600" dirty="0">
                <a:solidFill>
                  <a:schemeClr val="accent4">
                    <a:lumMod val="10000"/>
                  </a:schemeClr>
                </a:solidFill>
              </a:rPr>
              <a:t>(non governmental Organizations)</a:t>
            </a:r>
            <a:endParaRPr lang="it-IT" altLang="it-CH" sz="1600" dirty="0">
              <a:solidFill>
                <a:schemeClr val="accent4">
                  <a:lumMod val="10000"/>
                </a:schemeClr>
              </a:solidFill>
            </a:endParaRPr>
          </a:p>
        </p:txBody>
      </p:sp>
      <p:pic>
        <p:nvPicPr>
          <p:cNvPr id="254980" name="Picture 3" descr="Engim">
            <a:extLst>
              <a:ext uri="{FF2B5EF4-FFF2-40B4-BE49-F238E27FC236}">
                <a16:creationId xmlns:a16="http://schemas.microsoft.com/office/drawing/2014/main" id="{6F96C1AE-4255-4238-88CB-2517BF591DEE}"/>
              </a:ext>
            </a:extLst>
          </p:cNvPr>
          <p:cNvPicPr>
            <a:picLocks noChangeAspect="1" noChangeArrowheads="1"/>
          </p:cNvPicPr>
          <p:nvPr/>
        </p:nvPicPr>
        <p:blipFill>
          <a:blip r:embed="rId3"/>
          <a:srcRect/>
          <a:stretch>
            <a:fillRect/>
          </a:stretch>
        </p:blipFill>
        <p:spPr bwMode="auto">
          <a:xfrm>
            <a:off x="179388" y="1844675"/>
            <a:ext cx="1655762" cy="5254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1" name="Picture 4" descr="pagine%255Cpiattaforma">
            <a:hlinkClick r:id="rId4"/>
            <a:extLst>
              <a:ext uri="{FF2B5EF4-FFF2-40B4-BE49-F238E27FC236}">
                <a16:creationId xmlns:a16="http://schemas.microsoft.com/office/drawing/2014/main" id="{5754FD19-A825-47AA-2419-8C79797027E5}"/>
              </a:ext>
            </a:extLst>
          </p:cNvPr>
          <p:cNvPicPr>
            <a:picLocks noChangeAspect="1" noChangeArrowheads="1"/>
          </p:cNvPicPr>
          <p:nvPr/>
        </p:nvPicPr>
        <p:blipFill>
          <a:blip r:embed="rId5"/>
          <a:srcRect/>
          <a:stretch>
            <a:fillRect/>
          </a:stretch>
        </p:blipFill>
        <p:spPr bwMode="auto">
          <a:xfrm>
            <a:off x="179388" y="2420938"/>
            <a:ext cx="1655762" cy="814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2" name="Picture 5" descr="MissionePalestina">
            <a:extLst>
              <a:ext uri="{FF2B5EF4-FFF2-40B4-BE49-F238E27FC236}">
                <a16:creationId xmlns:a16="http://schemas.microsoft.com/office/drawing/2014/main" id="{0AC3BB25-2F4A-FD13-9935-1C7FA91C62FD}"/>
              </a:ext>
            </a:extLst>
          </p:cNvPr>
          <p:cNvPicPr>
            <a:picLocks noChangeAspect="1" noChangeArrowheads="1"/>
          </p:cNvPicPr>
          <p:nvPr/>
        </p:nvPicPr>
        <p:blipFill>
          <a:blip r:embed="rId6"/>
          <a:srcRect/>
          <a:stretch>
            <a:fillRect/>
          </a:stretch>
        </p:blipFill>
        <p:spPr bwMode="auto">
          <a:xfrm>
            <a:off x="1908175" y="3068638"/>
            <a:ext cx="1943100" cy="1943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3" name="Picture 6" descr="1161344537amal">
            <a:extLst>
              <a:ext uri="{FF2B5EF4-FFF2-40B4-BE49-F238E27FC236}">
                <a16:creationId xmlns:a16="http://schemas.microsoft.com/office/drawing/2014/main" id="{12EFA662-1AB3-6737-D17D-B11F82D35CA6}"/>
              </a:ext>
            </a:extLst>
          </p:cNvPr>
          <p:cNvPicPr>
            <a:picLocks noChangeAspect="1" noChangeArrowheads="1"/>
          </p:cNvPicPr>
          <p:nvPr/>
        </p:nvPicPr>
        <p:blipFill>
          <a:blip r:embed="rId7"/>
          <a:srcRect/>
          <a:stretch>
            <a:fillRect/>
          </a:stretch>
        </p:blipFill>
        <p:spPr bwMode="auto">
          <a:xfrm>
            <a:off x="5940425" y="2370138"/>
            <a:ext cx="1385888" cy="2633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4" name="Picture 7" descr="logopiccolo1">
            <a:extLst>
              <a:ext uri="{FF2B5EF4-FFF2-40B4-BE49-F238E27FC236}">
                <a16:creationId xmlns:a16="http://schemas.microsoft.com/office/drawing/2014/main" id="{0A9CE37E-0F03-026C-00E4-814223AEB211}"/>
              </a:ext>
            </a:extLst>
          </p:cNvPr>
          <p:cNvPicPr>
            <a:picLocks noChangeAspect="1" noChangeArrowheads="1"/>
          </p:cNvPicPr>
          <p:nvPr/>
        </p:nvPicPr>
        <p:blipFill>
          <a:blip r:embed="rId8"/>
          <a:srcRect/>
          <a:stretch>
            <a:fillRect/>
          </a:stretch>
        </p:blipFill>
        <p:spPr bwMode="auto">
          <a:xfrm>
            <a:off x="179388" y="3284538"/>
            <a:ext cx="1655762" cy="787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5" name="Picture 8" descr="FM_SIMBOLO">
            <a:extLst>
              <a:ext uri="{FF2B5EF4-FFF2-40B4-BE49-F238E27FC236}">
                <a16:creationId xmlns:a16="http://schemas.microsoft.com/office/drawing/2014/main" id="{8881C3F6-C21F-4D95-160B-294E963732E3}"/>
              </a:ext>
            </a:extLst>
          </p:cNvPr>
          <p:cNvPicPr>
            <a:picLocks noChangeAspect="1" noChangeArrowheads="1"/>
          </p:cNvPicPr>
          <p:nvPr/>
        </p:nvPicPr>
        <p:blipFill>
          <a:blip r:embed="rId9"/>
          <a:srcRect/>
          <a:stretch>
            <a:fillRect/>
          </a:stretch>
        </p:blipFill>
        <p:spPr bwMode="auto">
          <a:xfrm>
            <a:off x="179388" y="260350"/>
            <a:ext cx="1639887" cy="15113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6" name="Picture 9" descr="ONG,%20una%20nova%20manera%20de%20fer%20política">
            <a:extLst>
              <a:ext uri="{FF2B5EF4-FFF2-40B4-BE49-F238E27FC236}">
                <a16:creationId xmlns:a16="http://schemas.microsoft.com/office/drawing/2014/main" id="{4ECCC081-5142-22E1-F284-9103030CD768}"/>
              </a:ext>
            </a:extLst>
          </p:cNvPr>
          <p:cNvPicPr>
            <a:picLocks noChangeAspect="1" noChangeArrowheads="1"/>
          </p:cNvPicPr>
          <p:nvPr/>
        </p:nvPicPr>
        <p:blipFill>
          <a:blip r:embed="rId10"/>
          <a:srcRect/>
          <a:stretch>
            <a:fillRect/>
          </a:stretch>
        </p:blipFill>
        <p:spPr bwMode="auto">
          <a:xfrm>
            <a:off x="3995738" y="260350"/>
            <a:ext cx="1800225" cy="2447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7" name="Picture 10" descr="home">
            <a:extLst>
              <a:ext uri="{FF2B5EF4-FFF2-40B4-BE49-F238E27FC236}">
                <a16:creationId xmlns:a16="http://schemas.microsoft.com/office/drawing/2014/main" id="{F3A41002-1500-D306-F0A4-8506774F4AFE}"/>
              </a:ext>
            </a:extLst>
          </p:cNvPr>
          <p:cNvPicPr>
            <a:picLocks noChangeAspect="1" noChangeArrowheads="1"/>
          </p:cNvPicPr>
          <p:nvPr/>
        </p:nvPicPr>
        <p:blipFill>
          <a:blip r:embed="rId11"/>
          <a:srcRect/>
          <a:stretch>
            <a:fillRect/>
          </a:stretch>
        </p:blipFill>
        <p:spPr bwMode="auto">
          <a:xfrm>
            <a:off x="3995738" y="2779713"/>
            <a:ext cx="1852612" cy="223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88" name="Picture 11" descr="Cbh03">
            <a:extLst>
              <a:ext uri="{FF2B5EF4-FFF2-40B4-BE49-F238E27FC236}">
                <a16:creationId xmlns:a16="http://schemas.microsoft.com/office/drawing/2014/main" id="{ECD69B6A-7395-F5A0-D55D-14906DF2AD13}"/>
              </a:ext>
            </a:extLst>
          </p:cNvPr>
          <p:cNvPicPr>
            <a:picLocks noChangeAspect="1" noChangeArrowheads="1"/>
          </p:cNvPicPr>
          <p:nvPr/>
        </p:nvPicPr>
        <p:blipFill>
          <a:blip r:embed="rId12"/>
          <a:srcRect/>
          <a:stretch>
            <a:fillRect/>
          </a:stretch>
        </p:blipFill>
        <p:spPr bwMode="auto">
          <a:xfrm>
            <a:off x="1908175" y="260350"/>
            <a:ext cx="1943100" cy="12731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0" name="Picture 13" descr="rubon193-412b6">
            <a:extLst>
              <a:ext uri="{FF2B5EF4-FFF2-40B4-BE49-F238E27FC236}">
                <a16:creationId xmlns:a16="http://schemas.microsoft.com/office/drawing/2014/main" id="{DC97E722-1B54-59C8-24E4-B0EF86F76103}"/>
              </a:ext>
            </a:extLst>
          </p:cNvPr>
          <p:cNvPicPr>
            <a:picLocks noChangeAspect="1" noChangeArrowheads="1"/>
          </p:cNvPicPr>
          <p:nvPr/>
        </p:nvPicPr>
        <p:blipFill>
          <a:blip r:embed="rId13"/>
          <a:srcRect/>
          <a:stretch>
            <a:fillRect/>
          </a:stretch>
        </p:blipFill>
        <p:spPr bwMode="auto">
          <a:xfrm>
            <a:off x="5940425" y="260350"/>
            <a:ext cx="1379538" cy="20161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1" name="Picture 14" descr="sit-in-pal">
            <a:extLst>
              <a:ext uri="{FF2B5EF4-FFF2-40B4-BE49-F238E27FC236}">
                <a16:creationId xmlns:a16="http://schemas.microsoft.com/office/drawing/2014/main" id="{C5FAC88C-3450-23BB-8650-C13226FE728C}"/>
              </a:ext>
            </a:extLst>
          </p:cNvPr>
          <p:cNvPicPr>
            <a:picLocks noChangeAspect="1" noChangeArrowheads="1"/>
          </p:cNvPicPr>
          <p:nvPr/>
        </p:nvPicPr>
        <p:blipFill>
          <a:blip r:embed="rId14"/>
          <a:srcRect/>
          <a:stretch>
            <a:fillRect/>
          </a:stretch>
        </p:blipFill>
        <p:spPr bwMode="auto">
          <a:xfrm>
            <a:off x="7451725" y="260350"/>
            <a:ext cx="1482725" cy="25923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2" name="Picture 15" descr="campagne-mur">
            <a:extLst>
              <a:ext uri="{FF2B5EF4-FFF2-40B4-BE49-F238E27FC236}">
                <a16:creationId xmlns:a16="http://schemas.microsoft.com/office/drawing/2014/main" id="{24B7F56D-4A35-6C97-398B-D4DBADC9066A}"/>
              </a:ext>
            </a:extLst>
          </p:cNvPr>
          <p:cNvPicPr>
            <a:picLocks noChangeAspect="1" noChangeArrowheads="1"/>
          </p:cNvPicPr>
          <p:nvPr/>
        </p:nvPicPr>
        <p:blipFill>
          <a:blip r:embed="rId15"/>
          <a:srcRect/>
          <a:stretch>
            <a:fillRect/>
          </a:stretch>
        </p:blipFill>
        <p:spPr bwMode="auto">
          <a:xfrm>
            <a:off x="7451725" y="2924175"/>
            <a:ext cx="1474788" cy="208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4993" name="Picture 16" descr="europalestine">
            <a:extLst>
              <a:ext uri="{FF2B5EF4-FFF2-40B4-BE49-F238E27FC236}">
                <a16:creationId xmlns:a16="http://schemas.microsoft.com/office/drawing/2014/main" id="{66FD5BBC-0025-BCE3-5CE5-147E8132804F}"/>
              </a:ext>
            </a:extLst>
          </p:cNvPr>
          <p:cNvPicPr>
            <a:picLocks noChangeAspect="1" noChangeArrowheads="1"/>
          </p:cNvPicPr>
          <p:nvPr/>
        </p:nvPicPr>
        <p:blipFill>
          <a:blip r:embed="rId16"/>
          <a:srcRect/>
          <a:stretch>
            <a:fillRect/>
          </a:stretch>
        </p:blipFill>
        <p:spPr bwMode="auto">
          <a:xfrm>
            <a:off x="179388" y="4148138"/>
            <a:ext cx="1655762" cy="865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8817" name="Text Box 17">
            <a:extLst>
              <a:ext uri="{FF2B5EF4-FFF2-40B4-BE49-F238E27FC236}">
                <a16:creationId xmlns:a16="http://schemas.microsoft.com/office/drawing/2014/main" id="{FF28D61D-16E4-5401-3ACF-A56B9A636B2E}"/>
              </a:ext>
            </a:extLst>
          </p:cNvPr>
          <p:cNvSpPr txBox="1">
            <a:spLocks noChangeArrowheads="1"/>
          </p:cNvSpPr>
          <p:nvPr/>
        </p:nvSpPr>
        <p:spPr bwMode="auto">
          <a:xfrm>
            <a:off x="1495425" y="6051550"/>
            <a:ext cx="583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400" b="1">
                <a:solidFill>
                  <a:srgbClr val="FFFFFF"/>
                </a:solidFill>
              </a:rPr>
              <a:t>More than a hundred NGOs are active in Palestine</a:t>
            </a:r>
            <a:endParaRPr lang="it-IT" altLang="it-CH" sz="1400" b="1">
              <a:solidFill>
                <a:srgbClr val="FFFFFF"/>
              </a:solidFill>
            </a:endParaRPr>
          </a:p>
        </p:txBody>
      </p:sp>
      <p:sp>
        <p:nvSpPr>
          <p:cNvPr id="20" name="Rettangolo 19">
            <a:extLst>
              <a:ext uri="{FF2B5EF4-FFF2-40B4-BE49-F238E27FC236}">
                <a16:creationId xmlns:a16="http://schemas.microsoft.com/office/drawing/2014/main" id="{7D7A7824-AD59-7B2B-B589-6451436ED02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8819" name="Picture 4" descr="ADDAMEER | arab.org">
            <a:extLst>
              <a:ext uri="{FF2B5EF4-FFF2-40B4-BE49-F238E27FC236}">
                <a16:creationId xmlns:a16="http://schemas.microsoft.com/office/drawing/2014/main" id="{E12A294C-C3FE-3A6A-F0EC-339DC071303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0613" y="5110163"/>
            <a:ext cx="1495425"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0" name="Picture 2" descr="Amnesty International e Metadonors - Contact center">
            <a:extLst>
              <a:ext uri="{FF2B5EF4-FFF2-40B4-BE49-F238E27FC236}">
                <a16:creationId xmlns:a16="http://schemas.microsoft.com/office/drawing/2014/main" id="{992E9348-C20F-3750-D9B4-AC8B27AAAC9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100" y="5110163"/>
            <a:ext cx="1665288"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1" name="Immagine 2">
            <a:extLst>
              <a:ext uri="{FF2B5EF4-FFF2-40B4-BE49-F238E27FC236}">
                <a16:creationId xmlns:a16="http://schemas.microsoft.com/office/drawing/2014/main" id="{6379C8E1-1E52-B4B9-1242-02EDF1DD0E5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08175" y="1617663"/>
            <a:ext cx="19558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8822" name="Picture 6">
            <a:extLst>
              <a:ext uri="{FF2B5EF4-FFF2-40B4-BE49-F238E27FC236}">
                <a16:creationId xmlns:a16="http://schemas.microsoft.com/office/drawing/2014/main" id="{71D84033-F344-AF1D-BF51-D79DD4FD8A5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03413" y="2455863"/>
            <a:ext cx="1955800"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3" name="Picture 2" descr="C:\Dokumente und Einstellungen\Enrico\Eigene Dateien\Enrico\Documenti\AA Enrico nuovo\Palestina\A Foto\Guerra e personaggi\Personaggi\Sopravvissuto critico all'olocausto.jpg">
            <a:extLst>
              <a:ext uri="{FF2B5EF4-FFF2-40B4-BE49-F238E27FC236}">
                <a16:creationId xmlns:a16="http://schemas.microsoft.com/office/drawing/2014/main" id="{1CC1E288-57F2-5DF9-4CC5-7AEB27C04416}"/>
              </a:ext>
            </a:extLst>
          </p:cNvPr>
          <p:cNvPicPr>
            <a:picLocks noChangeAspect="1" noChangeArrowheads="1"/>
          </p:cNvPicPr>
          <p:nvPr/>
        </p:nvPicPr>
        <p:blipFill>
          <a:blip r:embed="rId3"/>
          <a:srcRect/>
          <a:stretch>
            <a:fillRect/>
          </a:stretch>
        </p:blipFill>
        <p:spPr bwMode="auto">
          <a:xfrm>
            <a:off x="177800" y="455613"/>
            <a:ext cx="2566988" cy="524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1" name="TextBox 4">
            <a:extLst>
              <a:ext uri="{FF2B5EF4-FFF2-40B4-BE49-F238E27FC236}">
                <a16:creationId xmlns:a16="http://schemas.microsoft.com/office/drawing/2014/main" id="{88D44202-D256-A83C-1F65-DBB83C8E246B}"/>
              </a:ext>
            </a:extLst>
          </p:cNvPr>
          <p:cNvSpPr txBox="1">
            <a:spLocks noChangeArrowheads="1"/>
          </p:cNvSpPr>
          <p:nvPr/>
        </p:nvSpPr>
        <p:spPr bwMode="auto">
          <a:xfrm>
            <a:off x="177800" y="5740400"/>
            <a:ext cx="2592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I am Jew, Israeli and Holocaust survivor. I have not survived so that my country can persecute people like I have been persecuted.</a:t>
            </a:r>
            <a:endParaRPr lang="it-IT" altLang="it-CH" sz="1200">
              <a:solidFill>
                <a:srgbClr val="FFFFFF"/>
              </a:solidFill>
            </a:endParaRPr>
          </a:p>
        </p:txBody>
      </p:sp>
      <p:pic>
        <p:nvPicPr>
          <p:cNvPr id="256007" name="Picture 8" descr="http://1.bp.blogspot.com/_j3jpxUW-UFQ/SYCeOJf29tI/AAAAAAAAAeA/rsvTzXQo6AQ/s400/manifestazione_di_pacifisti_israeliani_e_palestinesi%5B1%5D.jpg">
            <a:extLst>
              <a:ext uri="{FF2B5EF4-FFF2-40B4-BE49-F238E27FC236}">
                <a16:creationId xmlns:a16="http://schemas.microsoft.com/office/drawing/2014/main" id="{9671C831-0AF4-17EE-A0CE-79E2EF7DB6F5}"/>
              </a:ext>
            </a:extLst>
          </p:cNvPr>
          <p:cNvPicPr>
            <a:picLocks noChangeAspect="1" noChangeArrowheads="1"/>
          </p:cNvPicPr>
          <p:nvPr/>
        </p:nvPicPr>
        <p:blipFill>
          <a:blip r:embed="rId4"/>
          <a:srcRect/>
          <a:stretch>
            <a:fillRect/>
          </a:stretch>
        </p:blipFill>
        <p:spPr bwMode="auto">
          <a:xfrm>
            <a:off x="2849563" y="1895475"/>
            <a:ext cx="1944687" cy="12874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3" name="TextBox 11">
            <a:extLst>
              <a:ext uri="{FF2B5EF4-FFF2-40B4-BE49-F238E27FC236}">
                <a16:creationId xmlns:a16="http://schemas.microsoft.com/office/drawing/2014/main" id="{49A094D1-9BAF-7B45-8473-DB2D6BB34B7F}"/>
              </a:ext>
            </a:extLst>
          </p:cNvPr>
          <p:cNvSpPr txBox="1">
            <a:spLocks noChangeArrowheads="1"/>
          </p:cNvSpPr>
          <p:nvPr/>
        </p:nvSpPr>
        <p:spPr bwMode="auto">
          <a:xfrm>
            <a:off x="5219700" y="3265488"/>
            <a:ext cx="1441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Naturei Karta</a:t>
            </a:r>
            <a:endParaRPr lang="it-IT" altLang="it-CH" sz="1200" b="1">
              <a:solidFill>
                <a:srgbClr val="FFFFFF"/>
              </a:solidFill>
            </a:endParaRPr>
          </a:p>
        </p:txBody>
      </p:sp>
      <p:pic>
        <p:nvPicPr>
          <p:cNvPr id="256009" name="Picture 12" descr="C:\Dokumente und Einstellungen\Enrico\Eigene Dateien\Enrico\Documenti\AA Enrico nuovo\Palestina\A Foto\Guerra e personaggi\Personaggi\Ebrei per la pace.JPG">
            <a:extLst>
              <a:ext uri="{FF2B5EF4-FFF2-40B4-BE49-F238E27FC236}">
                <a16:creationId xmlns:a16="http://schemas.microsoft.com/office/drawing/2014/main" id="{80BBC6BA-49DB-68E1-8003-9B0F43D64CEA}"/>
              </a:ext>
            </a:extLst>
          </p:cNvPr>
          <p:cNvPicPr>
            <a:picLocks noChangeAspect="1" noChangeArrowheads="1"/>
          </p:cNvPicPr>
          <p:nvPr/>
        </p:nvPicPr>
        <p:blipFill>
          <a:blip r:embed="rId5"/>
          <a:srcRect/>
          <a:stretch>
            <a:fillRect/>
          </a:stretch>
        </p:blipFill>
        <p:spPr bwMode="auto">
          <a:xfrm>
            <a:off x="4932363" y="3789363"/>
            <a:ext cx="4013200"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56011" name="Picture 12" descr="C:\Users\Enrico\Desktop\Ebrei jpeg.jpg">
            <a:extLst>
              <a:ext uri="{FF2B5EF4-FFF2-40B4-BE49-F238E27FC236}">
                <a16:creationId xmlns:a16="http://schemas.microsoft.com/office/drawing/2014/main" id="{B57B6DA0-4734-9036-A7A8-8CAA4014C377}"/>
              </a:ext>
            </a:extLst>
          </p:cNvPr>
          <p:cNvPicPr>
            <a:picLocks noChangeAspect="1" noChangeArrowheads="1"/>
          </p:cNvPicPr>
          <p:nvPr/>
        </p:nvPicPr>
        <p:blipFill>
          <a:blip r:embed="rId6"/>
          <a:srcRect/>
          <a:stretch>
            <a:fillRect/>
          </a:stretch>
        </p:blipFill>
        <p:spPr bwMode="auto">
          <a:xfrm>
            <a:off x="2843213" y="4994275"/>
            <a:ext cx="1944687" cy="14589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0856" name="Slide Number Placeholder 1">
            <a:extLst>
              <a:ext uri="{FF2B5EF4-FFF2-40B4-BE49-F238E27FC236}">
                <a16:creationId xmlns:a16="http://schemas.microsoft.com/office/drawing/2014/main" id="{CE5C3DD1-DE32-27CA-EE1A-F7E6997C9066}"/>
              </a:ext>
            </a:extLst>
          </p:cNvPr>
          <p:cNvSpPr>
            <a:spLocks noGrp="1"/>
          </p:cNvSpPr>
          <p:nvPr>
            <p:ph type="sldNum" sz="quarter" idx="12"/>
          </p:nvPr>
        </p:nvSpPr>
        <p:spPr>
          <a:xfrm>
            <a:off x="8172450" y="3332163"/>
            <a:ext cx="54927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3E10A4-052C-4395-AE91-0EF80F05E63D}" type="slidenum">
              <a:rPr lang="it-IT" altLang="it-CH" sz="1400" b="1" smtClean="0">
                <a:solidFill>
                  <a:srgbClr val="FFFFFF"/>
                </a:solidFill>
              </a:rPr>
              <a:pPr>
                <a:spcBef>
                  <a:spcPct val="0"/>
                </a:spcBef>
                <a:buFontTx/>
                <a:buNone/>
              </a:pPr>
              <a:t>191</a:t>
            </a:fld>
            <a:endParaRPr lang="it-IT" altLang="it-CH" sz="1400" b="1">
              <a:solidFill>
                <a:srgbClr val="FFFFFF"/>
              </a:solidFill>
            </a:endParaRPr>
          </a:p>
        </p:txBody>
      </p:sp>
      <p:pic>
        <p:nvPicPr>
          <p:cNvPr id="590857" name="Immagine 2">
            <a:extLst>
              <a:ext uri="{FF2B5EF4-FFF2-40B4-BE49-F238E27FC236}">
                <a16:creationId xmlns:a16="http://schemas.microsoft.com/office/drawing/2014/main" id="{8A442D9F-2AB6-1353-8272-B407262690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81313" y="455613"/>
            <a:ext cx="19097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AA6A73CB-9258-97B4-3786-D68D4D86782F}"/>
              </a:ext>
            </a:extLst>
          </p:cNvPr>
          <p:cNvSpPr txBox="1"/>
          <p:nvPr/>
        </p:nvSpPr>
        <p:spPr>
          <a:xfrm>
            <a:off x="3705225" y="1619250"/>
            <a:ext cx="1136650" cy="276225"/>
          </a:xfrm>
          <a:prstGeom prst="rect">
            <a:avLst/>
          </a:prstGeom>
          <a:noFill/>
        </p:spPr>
        <p:txBody>
          <a:bodyPr>
            <a:spAutoFit/>
          </a:bodyPr>
          <a:lstStyle/>
          <a:p>
            <a:pPr>
              <a:defRPr/>
            </a:pPr>
            <a:r>
              <a:rPr lang="en-US" sz="1200" b="1" dirty="0">
                <a:solidFill>
                  <a:schemeClr val="accent4">
                    <a:lumMod val="10000"/>
                  </a:schemeClr>
                </a:solidFill>
              </a:rPr>
              <a:t>Peace now</a:t>
            </a:r>
          </a:p>
        </p:txBody>
      </p:sp>
      <p:sp>
        <p:nvSpPr>
          <p:cNvPr id="590859" name="TextBox 3">
            <a:extLst>
              <a:ext uri="{FF2B5EF4-FFF2-40B4-BE49-F238E27FC236}">
                <a16:creationId xmlns:a16="http://schemas.microsoft.com/office/drawing/2014/main" id="{133EF065-0196-BB33-09FA-7091A8723DD1}"/>
              </a:ext>
            </a:extLst>
          </p:cNvPr>
          <p:cNvSpPr txBox="1">
            <a:spLocks noChangeArrowheads="1"/>
          </p:cNvSpPr>
          <p:nvPr/>
        </p:nvSpPr>
        <p:spPr bwMode="auto">
          <a:xfrm>
            <a:off x="2843213" y="3276600"/>
            <a:ext cx="1944687" cy="16319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000" b="1">
                <a:solidFill>
                  <a:srgbClr val="000000"/>
                </a:solidFill>
              </a:rPr>
              <a:t>Many Jews do not approve the decisions  of the Israeli government.</a:t>
            </a:r>
            <a:endParaRPr lang="it-IT" altLang="it-CH" sz="2000" b="1">
              <a:solidFill>
                <a:srgbClr val="000000"/>
              </a:solidFill>
            </a:endParaRPr>
          </a:p>
        </p:txBody>
      </p:sp>
      <p:sp>
        <p:nvSpPr>
          <p:cNvPr id="14" name="Rettangolo 13">
            <a:extLst>
              <a:ext uri="{FF2B5EF4-FFF2-40B4-BE49-F238E27FC236}">
                <a16:creationId xmlns:a16="http://schemas.microsoft.com/office/drawing/2014/main" id="{095667CD-37E4-1E23-B09A-CC62868AACD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90861" name="Immagine 14">
            <a:extLst>
              <a:ext uri="{FF2B5EF4-FFF2-40B4-BE49-F238E27FC236}">
                <a16:creationId xmlns:a16="http://schemas.microsoft.com/office/drawing/2014/main" id="{318F9DC8-8E66-628F-A330-44C1EB6372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41888" y="463550"/>
            <a:ext cx="4022725"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Immagine 5">
            <a:extLst>
              <a:ext uri="{FF2B5EF4-FFF2-40B4-BE49-F238E27FC236}">
                <a16:creationId xmlns:a16="http://schemas.microsoft.com/office/drawing/2014/main" id="{B24CD08E-1D3D-A700-6072-78C1B58537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5" name="TextBox 1">
            <a:extLst>
              <a:ext uri="{FF2B5EF4-FFF2-40B4-BE49-F238E27FC236}">
                <a16:creationId xmlns:a16="http://schemas.microsoft.com/office/drawing/2014/main" id="{7B14E573-345E-BA00-4E2B-296F1F0A92FD}"/>
              </a:ext>
            </a:extLst>
          </p:cNvPr>
          <p:cNvSpPr txBox="1">
            <a:spLocks noChangeArrowheads="1"/>
          </p:cNvSpPr>
          <p:nvPr/>
        </p:nvSpPr>
        <p:spPr bwMode="auto">
          <a:xfrm>
            <a:off x="2246313" y="3633788"/>
            <a:ext cx="5402262" cy="5080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2700" b="1" dirty="0">
                <a:solidFill>
                  <a:schemeClr val="accent4">
                    <a:lumMod val="10000"/>
                  </a:schemeClr>
                </a:solidFill>
              </a:rPr>
              <a:t>The time </a:t>
            </a:r>
            <a:r>
              <a:rPr lang="fr-CH" altLang="it-CH" sz="2700" b="1" dirty="0" err="1">
                <a:solidFill>
                  <a:schemeClr val="accent4">
                    <a:lumMod val="10000"/>
                  </a:schemeClr>
                </a:solidFill>
              </a:rPr>
              <a:t>bombs</a:t>
            </a:r>
            <a:r>
              <a:rPr lang="fr-CH" altLang="it-CH" sz="2700" b="1" dirty="0">
                <a:solidFill>
                  <a:schemeClr val="accent4">
                    <a:lumMod val="10000"/>
                  </a:schemeClr>
                </a:solidFill>
              </a:rPr>
              <a:t> in Palestine</a:t>
            </a:r>
            <a:endParaRPr lang="it-IT" altLang="it-CH" sz="2700" b="1" dirty="0">
              <a:solidFill>
                <a:schemeClr val="accent4">
                  <a:lumMod val="10000"/>
                </a:schemeClr>
              </a:solidFill>
            </a:endParaRPr>
          </a:p>
        </p:txBody>
      </p:sp>
      <p:pic>
        <p:nvPicPr>
          <p:cNvPr id="592900" name="Picture 6">
            <a:extLst>
              <a:ext uri="{FF2B5EF4-FFF2-40B4-BE49-F238E27FC236}">
                <a16:creationId xmlns:a16="http://schemas.microsoft.com/office/drawing/2014/main" id="{E3B23500-E3F9-30DE-9D45-51557112B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8" y="247650"/>
            <a:ext cx="236378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kumente und Einstellungen\Enrico\Eigene Dateien\Enrico\Documenti\AA Enrico nuovo\Palestina\A Foto\Diversi\Cartoons 1\image001.gif">
            <a:extLst>
              <a:ext uri="{FF2B5EF4-FFF2-40B4-BE49-F238E27FC236}">
                <a16:creationId xmlns:a16="http://schemas.microsoft.com/office/drawing/2014/main" id="{691FABE8-745A-47A6-9D69-39F4E27CA37C}"/>
              </a:ext>
            </a:extLst>
          </p:cNvPr>
          <p:cNvPicPr>
            <a:picLocks noChangeAspect="1" noChangeArrowheads="1"/>
          </p:cNvPicPr>
          <p:nvPr/>
        </p:nvPicPr>
        <p:blipFill>
          <a:blip r:embed="rId5"/>
          <a:srcRect/>
          <a:stretch>
            <a:fillRect/>
          </a:stretch>
        </p:blipFill>
        <p:spPr bwMode="auto">
          <a:xfrm rot="170763">
            <a:off x="1468438" y="2192338"/>
            <a:ext cx="382587" cy="382587"/>
          </a:xfrm>
          <a:prstGeom prst="rect">
            <a:avLst/>
          </a:prstGeom>
          <a:ln>
            <a:noFill/>
          </a:ln>
          <a:effectLst>
            <a:outerShdw blurRad="292100" dist="139700" dir="2700000" algn="tl" rotWithShape="0">
              <a:srgbClr val="333333">
                <a:alpha val="65000"/>
              </a:srgbClr>
            </a:outerShdw>
          </a:effectLst>
        </p:spPr>
      </p:pic>
      <p:pic>
        <p:nvPicPr>
          <p:cNvPr id="592902" name="Picture 6">
            <a:extLst>
              <a:ext uri="{FF2B5EF4-FFF2-40B4-BE49-F238E27FC236}">
                <a16:creationId xmlns:a16="http://schemas.microsoft.com/office/drawing/2014/main" id="{E3E462FF-6502-6356-6B70-444FC7F61A2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903" name="Slide Number Placeholder 1">
            <a:extLst>
              <a:ext uri="{FF2B5EF4-FFF2-40B4-BE49-F238E27FC236}">
                <a16:creationId xmlns:a16="http://schemas.microsoft.com/office/drawing/2014/main" id="{C3666494-AB9A-C0A7-9828-63ABA713AC7C}"/>
              </a:ext>
            </a:extLst>
          </p:cNvPr>
          <p:cNvSpPr>
            <a:spLocks noGrp="1"/>
          </p:cNvSpPr>
          <p:nvPr>
            <p:ph type="sldNum" sz="quarter" idx="12"/>
          </p:nvPr>
        </p:nvSpPr>
        <p:spPr>
          <a:xfrm>
            <a:off x="8396288" y="6518275"/>
            <a:ext cx="549275"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041A250-8785-4C95-94D6-4EA31F94BADB}" type="slidenum">
              <a:rPr lang="it-IT" altLang="it-CH" sz="1400" smtClean="0">
                <a:solidFill>
                  <a:srgbClr val="FFFFFF"/>
                </a:solidFill>
              </a:rPr>
              <a:pPr>
                <a:spcBef>
                  <a:spcPct val="0"/>
                </a:spcBef>
                <a:buFontTx/>
                <a:buNone/>
              </a:pPr>
              <a:t>192</a:t>
            </a:fld>
            <a:endParaRPr lang="it-IT" altLang="it-CH" sz="1400">
              <a:solidFill>
                <a:srgbClr val="FFFFFF"/>
              </a:solidFill>
            </a:endParaRPr>
          </a:p>
        </p:txBody>
      </p:sp>
      <p:pic>
        <p:nvPicPr>
          <p:cNvPr id="592904" name="Immagine 13">
            <a:extLst>
              <a:ext uri="{FF2B5EF4-FFF2-40B4-BE49-F238E27FC236}">
                <a16:creationId xmlns:a16="http://schemas.microsoft.com/office/drawing/2014/main" id="{C69FE3F2-393C-52D4-616B-1079A97E60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a:extLst>
              <a:ext uri="{FF2B5EF4-FFF2-40B4-BE49-F238E27FC236}">
                <a16:creationId xmlns:a16="http://schemas.microsoft.com/office/drawing/2014/main" id="{04C2D474-A1C3-DD50-0D33-B02E3D37425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a:extLst>
              <a:ext uri="{FF2B5EF4-FFF2-40B4-BE49-F238E27FC236}">
                <a16:creationId xmlns:a16="http://schemas.microsoft.com/office/drawing/2014/main" id="{FD09D779-C32A-D3A7-D2EC-4372D49F111D}"/>
              </a:ext>
            </a:extLst>
          </p:cNvPr>
          <p:cNvPicPr>
            <a:picLocks noChangeAspect="1" noChangeArrowheads="1"/>
          </p:cNvPicPr>
          <p:nvPr/>
        </p:nvPicPr>
        <p:blipFill>
          <a:blip r:embed="rId3">
            <a:lum bright="-8000" contrast="10000"/>
          </a:blip>
          <a:srcRect r="3542"/>
          <a:stretch>
            <a:fillRect/>
          </a:stretch>
        </p:blipFill>
        <p:spPr bwMode="auto">
          <a:xfrm>
            <a:off x="263525" y="247650"/>
            <a:ext cx="2244725" cy="63896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258051" name="Text Box 3">
            <a:extLst>
              <a:ext uri="{FF2B5EF4-FFF2-40B4-BE49-F238E27FC236}">
                <a16:creationId xmlns:a16="http://schemas.microsoft.com/office/drawing/2014/main" id="{BBC7C272-1BE6-75DF-D44D-BEB8C555883B}"/>
              </a:ext>
            </a:extLst>
          </p:cNvPr>
          <p:cNvSpPr txBox="1">
            <a:spLocks noChangeArrowheads="1"/>
          </p:cNvSpPr>
          <p:nvPr/>
        </p:nvSpPr>
        <p:spPr bwMode="auto">
          <a:xfrm>
            <a:off x="2671763" y="2432050"/>
            <a:ext cx="3502025" cy="157003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US" altLang="it-CH" sz="1200" b="1" kern="0" dirty="0">
                <a:solidFill>
                  <a:srgbClr val="FFFFFF"/>
                </a:solidFill>
              </a:rPr>
              <a:t>There is enough water in Palestine, but the Israelis take a good part of the surface and ground water of the occupied territories and Southern Lebanon to the lake of Galilee, out of which it is then distributed to the whole Israeli national territory. Only a little water is left for Palestinians. The Israelis then sell them same water at a higher price. </a:t>
            </a:r>
            <a:endParaRPr lang="it-IT" altLang="it-CH" sz="1200" kern="0" dirty="0">
              <a:solidFill>
                <a:srgbClr val="FFFFFF"/>
              </a:solidFill>
            </a:endParaRPr>
          </a:p>
        </p:txBody>
      </p:sp>
      <p:sp>
        <p:nvSpPr>
          <p:cNvPr id="258052" name="Text Box 5">
            <a:extLst>
              <a:ext uri="{FF2B5EF4-FFF2-40B4-BE49-F238E27FC236}">
                <a16:creationId xmlns:a16="http://schemas.microsoft.com/office/drawing/2014/main" id="{4BFB3177-B12D-A577-C28F-424214C682B6}"/>
              </a:ext>
            </a:extLst>
          </p:cNvPr>
          <p:cNvSpPr txBox="1">
            <a:spLocks noChangeArrowheads="1"/>
          </p:cNvSpPr>
          <p:nvPr/>
        </p:nvSpPr>
        <p:spPr bwMode="auto">
          <a:xfrm>
            <a:off x="3282950" y="195263"/>
            <a:ext cx="2149475" cy="584200"/>
          </a:xfrm>
          <a:prstGeom prst="rect">
            <a:avLst/>
          </a:prstGeom>
          <a:solidFill>
            <a:srgbClr val="FFFF00"/>
          </a:solid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3200" b="1" kern="0" dirty="0">
                <a:solidFill>
                  <a:srgbClr val="400000"/>
                </a:solidFill>
              </a:rPr>
              <a:t>Water</a:t>
            </a:r>
            <a:endParaRPr lang="it-IT" altLang="it-CH" sz="3200" b="1" kern="0" dirty="0">
              <a:solidFill>
                <a:srgbClr val="400000"/>
              </a:solidFill>
            </a:endParaRPr>
          </a:p>
        </p:txBody>
      </p:sp>
      <p:pic>
        <p:nvPicPr>
          <p:cNvPr id="549893" name="Picture 14" descr="acqua 3ccc">
            <a:extLst>
              <a:ext uri="{FF2B5EF4-FFF2-40B4-BE49-F238E27FC236}">
                <a16:creationId xmlns:a16="http://schemas.microsoft.com/office/drawing/2014/main" id="{3B95C978-27C9-599D-7F68-96978296BD03}"/>
              </a:ext>
            </a:extLst>
          </p:cNvPr>
          <p:cNvPicPr>
            <a:picLocks noChangeAspect="1" noChangeArrowheads="1"/>
          </p:cNvPicPr>
          <p:nvPr/>
        </p:nvPicPr>
        <p:blipFill>
          <a:blip r:embed="rId4"/>
          <a:srcRect/>
          <a:stretch>
            <a:fillRect/>
          </a:stretch>
        </p:blipFill>
        <p:spPr bwMode="auto">
          <a:xfrm>
            <a:off x="2916238" y="833438"/>
            <a:ext cx="1884362" cy="1557337"/>
          </a:xfrm>
          <a:prstGeom prst="rect">
            <a:avLst/>
          </a:prstGeom>
          <a:noFill/>
          <a:ln>
            <a:noFill/>
          </a:ln>
          <a:effectLst>
            <a:outerShdw blurRad="292100" dist="139700" dir="2700000" algn="tl" rotWithShape="0">
              <a:srgbClr val="333333">
                <a:alpha val="64999"/>
              </a:srgbClr>
            </a:outerShdw>
          </a:effectLst>
        </p:spPr>
      </p:pic>
      <p:pic>
        <p:nvPicPr>
          <p:cNvPr id="594950" name="Picture 11">
            <a:extLst>
              <a:ext uri="{FF2B5EF4-FFF2-40B4-BE49-F238E27FC236}">
                <a16:creationId xmlns:a16="http://schemas.microsoft.com/office/drawing/2014/main" id="{3975EB5A-9079-B184-FCB8-48B1BA04DE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5" name="Picture 11" descr="C:\Dokumente und Einstellungen\Enrico\Eigene Dateien\Enrico\Documenti\AA Enrico nuovo\Palestina\A Foto\Diversi\Mekorot logo  Jpeg.JPG">
            <a:extLst>
              <a:ext uri="{FF2B5EF4-FFF2-40B4-BE49-F238E27FC236}">
                <a16:creationId xmlns:a16="http://schemas.microsoft.com/office/drawing/2014/main" id="{328C8100-CEF1-1C72-5B67-A9D80053E515}"/>
              </a:ext>
            </a:extLst>
          </p:cNvPr>
          <p:cNvPicPr>
            <a:picLocks noChangeAspect="1" noChangeArrowheads="1"/>
          </p:cNvPicPr>
          <p:nvPr/>
        </p:nvPicPr>
        <p:blipFill>
          <a:blip r:embed="rId6"/>
          <a:srcRect/>
          <a:stretch>
            <a:fillRect/>
          </a:stretch>
        </p:blipFill>
        <p:spPr bwMode="auto">
          <a:xfrm>
            <a:off x="4932363" y="1379538"/>
            <a:ext cx="857250" cy="504825"/>
          </a:xfrm>
          <a:prstGeom prst="rect">
            <a:avLst/>
          </a:prstGeom>
          <a:noFill/>
          <a:ln w="9525">
            <a:solidFill>
              <a:srgbClr val="000000"/>
            </a:solidFill>
            <a:miter lim="800000"/>
            <a:headEnd/>
            <a:tailEnd/>
          </a:ln>
          <a:effectLst>
            <a:outerShdw blurRad="292100" dist="139700" dir="2700000" algn="tl" rotWithShape="0">
              <a:srgbClr val="333333">
                <a:alpha val="64999"/>
              </a:srgbClr>
            </a:outerShdw>
          </a:effectLst>
        </p:spPr>
      </p:pic>
      <p:pic>
        <p:nvPicPr>
          <p:cNvPr id="549896" name="Picture 4" descr="palestina acqua">
            <a:extLst>
              <a:ext uri="{FF2B5EF4-FFF2-40B4-BE49-F238E27FC236}">
                <a16:creationId xmlns:a16="http://schemas.microsoft.com/office/drawing/2014/main" id="{32FC2275-2586-83B6-A33D-EBC4A6986CFF}"/>
              </a:ext>
            </a:extLst>
          </p:cNvPr>
          <p:cNvPicPr>
            <a:picLocks noChangeAspect="1" noChangeArrowheads="1"/>
          </p:cNvPicPr>
          <p:nvPr/>
        </p:nvPicPr>
        <p:blipFill>
          <a:blip r:embed="rId7"/>
          <a:srcRect/>
          <a:stretch>
            <a:fillRect/>
          </a:stretch>
        </p:blipFill>
        <p:spPr bwMode="auto">
          <a:xfrm>
            <a:off x="6142038" y="2724150"/>
            <a:ext cx="2773362" cy="39131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49897" name="Picture 6" descr="pozzo acqua">
            <a:extLst>
              <a:ext uri="{FF2B5EF4-FFF2-40B4-BE49-F238E27FC236}">
                <a16:creationId xmlns:a16="http://schemas.microsoft.com/office/drawing/2014/main" id="{731A8228-D190-746A-CA58-5E0ADD74D2C0}"/>
              </a:ext>
            </a:extLst>
          </p:cNvPr>
          <p:cNvPicPr>
            <a:picLocks noChangeAspect="1" noChangeArrowheads="1"/>
          </p:cNvPicPr>
          <p:nvPr/>
        </p:nvPicPr>
        <p:blipFill>
          <a:blip r:embed="rId8"/>
          <a:srcRect/>
          <a:stretch>
            <a:fillRect/>
          </a:stretch>
        </p:blipFill>
        <p:spPr bwMode="auto">
          <a:xfrm>
            <a:off x="6142038" y="247650"/>
            <a:ext cx="2773362" cy="234473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49898" name="Picture 7">
            <a:extLst>
              <a:ext uri="{FF2B5EF4-FFF2-40B4-BE49-F238E27FC236}">
                <a16:creationId xmlns:a16="http://schemas.microsoft.com/office/drawing/2014/main" id="{2AF5F27B-DD17-C288-3532-47477BE54155}"/>
              </a:ext>
            </a:extLst>
          </p:cNvPr>
          <p:cNvPicPr>
            <a:picLocks noChangeAspect="1" noChangeArrowheads="1"/>
          </p:cNvPicPr>
          <p:nvPr/>
        </p:nvPicPr>
        <p:blipFill>
          <a:blip r:embed="rId9"/>
          <a:srcRect/>
          <a:stretch>
            <a:fillRect/>
          </a:stretch>
        </p:blipFill>
        <p:spPr bwMode="auto">
          <a:xfrm>
            <a:off x="2738438" y="4208463"/>
            <a:ext cx="3240087" cy="24288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594955" name="Rettangolo 1">
            <a:extLst>
              <a:ext uri="{FF2B5EF4-FFF2-40B4-BE49-F238E27FC236}">
                <a16:creationId xmlns:a16="http://schemas.microsoft.com/office/drawing/2014/main" id="{87F7CE69-533F-C57A-4498-1BEB8A65ED8A}"/>
              </a:ext>
            </a:extLst>
          </p:cNvPr>
          <p:cNvSpPr>
            <a:spLocks noChangeArrowheads="1"/>
          </p:cNvSpPr>
          <p:nvPr/>
        </p:nvSpPr>
        <p:spPr bwMode="auto">
          <a:xfrm>
            <a:off x="5495925" y="333375"/>
            <a:ext cx="48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B84A63B7-7BA8-43A2-9498-24D8928D540B}" type="slidenum">
              <a:rPr lang="it-IT" altLang="it-CH" sz="1400">
                <a:solidFill>
                  <a:srgbClr val="FFFFFF"/>
                </a:solidFill>
              </a:rPr>
              <a:pPr algn="r" eaLnBrk="1" hangingPunct="1">
                <a:spcBef>
                  <a:spcPct val="0"/>
                </a:spcBef>
                <a:buFontTx/>
                <a:buNone/>
              </a:pPr>
              <a:t>193</a:t>
            </a:fld>
            <a:endParaRPr lang="it-CH" altLang="en-US" sz="1800"/>
          </a:p>
        </p:txBody>
      </p:sp>
      <p:sp>
        <p:nvSpPr>
          <p:cNvPr id="12" name="Rettangolo 11">
            <a:extLst>
              <a:ext uri="{FF2B5EF4-FFF2-40B4-BE49-F238E27FC236}">
                <a16:creationId xmlns:a16="http://schemas.microsoft.com/office/drawing/2014/main" id="{A7C8697F-067F-81A7-A623-40BD7526030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Number Placeholder 3">
            <a:extLst>
              <a:ext uri="{FF2B5EF4-FFF2-40B4-BE49-F238E27FC236}">
                <a16:creationId xmlns:a16="http://schemas.microsoft.com/office/drawing/2014/main" id="{ABADABAB-77F5-9E08-D45C-27492A7A8A5F}"/>
              </a:ext>
            </a:extLst>
          </p:cNvPr>
          <p:cNvSpPr>
            <a:spLocks noGrp="1"/>
          </p:cNvSpPr>
          <p:nvPr>
            <p:ph type="sldNum" sz="quarter" idx="12"/>
          </p:nvPr>
        </p:nvSpPr>
        <p:spPr>
          <a:xfrm>
            <a:off x="8172450" y="336550"/>
            <a:ext cx="792163"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5568C6-230E-4000-81CD-AE760D72463C}" type="slidenum">
              <a:rPr lang="it-IT" altLang="it-CH" sz="1400" smtClean="0">
                <a:solidFill>
                  <a:srgbClr val="FFFFFF"/>
                </a:solidFill>
              </a:rPr>
              <a:pPr>
                <a:spcBef>
                  <a:spcPct val="0"/>
                </a:spcBef>
                <a:buFontTx/>
                <a:buNone/>
              </a:pPr>
              <a:t>194</a:t>
            </a:fld>
            <a:endParaRPr lang="it-IT" altLang="it-CH" sz="1400">
              <a:solidFill>
                <a:srgbClr val="FFFFFF"/>
              </a:solidFill>
            </a:endParaRPr>
          </a:p>
        </p:txBody>
      </p:sp>
      <p:sp>
        <p:nvSpPr>
          <p:cNvPr id="596995" name="Text Box 3">
            <a:extLst>
              <a:ext uri="{FF2B5EF4-FFF2-40B4-BE49-F238E27FC236}">
                <a16:creationId xmlns:a16="http://schemas.microsoft.com/office/drawing/2014/main" id="{D276C8A3-ADF5-088C-EDBB-E2E8B5C2E7C5}"/>
              </a:ext>
            </a:extLst>
          </p:cNvPr>
          <p:cNvSpPr txBox="1">
            <a:spLocks noChangeArrowheads="1"/>
          </p:cNvSpPr>
          <p:nvPr/>
        </p:nvSpPr>
        <p:spPr bwMode="auto">
          <a:xfrm>
            <a:off x="955675" y="355600"/>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Coming from</a:t>
            </a:r>
            <a:endParaRPr lang="it-IT" altLang="it-CH" sz="2400" b="1">
              <a:solidFill>
                <a:srgbClr val="FFFFFF"/>
              </a:solidFill>
            </a:endParaRPr>
          </a:p>
        </p:txBody>
      </p:sp>
      <p:sp>
        <p:nvSpPr>
          <p:cNvPr id="596996" name="Text Box 4">
            <a:extLst>
              <a:ext uri="{FF2B5EF4-FFF2-40B4-BE49-F238E27FC236}">
                <a16:creationId xmlns:a16="http://schemas.microsoft.com/office/drawing/2014/main" id="{0B03CEFB-B33A-96D0-767A-CA6AF21CC893}"/>
              </a:ext>
            </a:extLst>
          </p:cNvPr>
          <p:cNvSpPr txBox="1">
            <a:spLocks noChangeArrowheads="1"/>
          </p:cNvSpPr>
          <p:nvPr/>
        </p:nvSpPr>
        <p:spPr bwMode="auto">
          <a:xfrm>
            <a:off x="6789738" y="336550"/>
            <a:ext cx="17287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Going to</a:t>
            </a:r>
            <a:endParaRPr lang="it-IT" altLang="it-CH" sz="2400" b="1">
              <a:solidFill>
                <a:srgbClr val="FFFFFF"/>
              </a:solidFill>
            </a:endParaRPr>
          </a:p>
        </p:txBody>
      </p:sp>
      <p:sp>
        <p:nvSpPr>
          <p:cNvPr id="596997" name="Text Box 5">
            <a:extLst>
              <a:ext uri="{FF2B5EF4-FFF2-40B4-BE49-F238E27FC236}">
                <a16:creationId xmlns:a16="http://schemas.microsoft.com/office/drawing/2014/main" id="{D2C40A76-34D6-1850-7720-7FCBA8E0FD45}"/>
              </a:ext>
            </a:extLst>
          </p:cNvPr>
          <p:cNvSpPr txBox="1">
            <a:spLocks noChangeArrowheads="1"/>
          </p:cNvSpPr>
          <p:nvPr/>
        </p:nvSpPr>
        <p:spPr bwMode="auto">
          <a:xfrm>
            <a:off x="3694113" y="209550"/>
            <a:ext cx="21494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b="1">
                <a:solidFill>
                  <a:srgbClr val="400000"/>
                </a:solidFill>
              </a:rPr>
              <a:t>Water</a:t>
            </a:r>
            <a:endParaRPr lang="it-IT" altLang="it-CH" b="1">
              <a:solidFill>
                <a:srgbClr val="400000"/>
              </a:solidFill>
            </a:endParaRPr>
          </a:p>
        </p:txBody>
      </p:sp>
      <p:pic>
        <p:nvPicPr>
          <p:cNvPr id="7" name="Picture 2" descr="origine e utilizzo dell'acqua ">
            <a:extLst>
              <a:ext uri="{FF2B5EF4-FFF2-40B4-BE49-F238E27FC236}">
                <a16:creationId xmlns:a16="http://schemas.microsoft.com/office/drawing/2014/main" id="{E2189BBB-555D-86DB-4770-E41E980805FF}"/>
              </a:ext>
            </a:extLst>
          </p:cNvPr>
          <p:cNvPicPr>
            <a:picLocks noChangeAspect="1" noChangeArrowheads="1"/>
          </p:cNvPicPr>
          <p:nvPr/>
        </p:nvPicPr>
        <p:blipFill>
          <a:blip r:embed="rId3">
            <a:lum bright="-10000" contrast="10000"/>
          </a:blip>
          <a:srcRect t="7788"/>
          <a:stretch>
            <a:fillRect/>
          </a:stretch>
        </p:blipFill>
        <p:spPr bwMode="auto">
          <a:xfrm>
            <a:off x="973138" y="914400"/>
            <a:ext cx="7545387" cy="5337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2E76DBC5-C2DA-21C7-10AF-5A7D46828A7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lide Number Placeholder 3">
            <a:extLst>
              <a:ext uri="{FF2B5EF4-FFF2-40B4-BE49-F238E27FC236}">
                <a16:creationId xmlns:a16="http://schemas.microsoft.com/office/drawing/2014/main" id="{3F862A50-C82C-8589-767E-56A3F38C7DA4}"/>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6239BC-4907-40FA-9F74-808FA6CAA51D}"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A17EFE1C-2EBA-1870-5122-E2A6E16C874F}"/>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pic>
        <p:nvPicPr>
          <p:cNvPr id="267269" name="Picture 4" descr="dove sono i palestinesi">
            <a:extLst>
              <a:ext uri="{FF2B5EF4-FFF2-40B4-BE49-F238E27FC236}">
                <a16:creationId xmlns:a16="http://schemas.microsoft.com/office/drawing/2014/main" id="{D7515C79-3D1F-4206-28FC-8F26509E6080}"/>
              </a:ext>
            </a:extLst>
          </p:cNvPr>
          <p:cNvPicPr>
            <a:picLocks noChangeAspect="1" noChangeArrowheads="1"/>
          </p:cNvPicPr>
          <p:nvPr/>
        </p:nvPicPr>
        <p:blipFill>
          <a:blip r:embed="rId4"/>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pic>
        <p:nvPicPr>
          <p:cNvPr id="267271" name="Picture 6" descr="sept">
            <a:extLst>
              <a:ext uri="{FF2B5EF4-FFF2-40B4-BE49-F238E27FC236}">
                <a16:creationId xmlns:a16="http://schemas.microsoft.com/office/drawing/2014/main" id="{1D7887C5-92B1-BBB0-27A5-BA745B35DEBC}"/>
              </a:ext>
            </a:extLst>
          </p:cNvPr>
          <p:cNvPicPr>
            <a:picLocks noChangeAspect="1" noChangeArrowheads="1"/>
          </p:cNvPicPr>
          <p:nvPr/>
        </p:nvPicPr>
        <p:blipFill>
          <a:blip r:embed="rId5"/>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EE6EDF65-ED31-D906-904E-AA880069FBE6}"/>
              </a:ext>
            </a:extLst>
          </p:cNvPr>
          <p:cNvPicPr>
            <a:picLocks noChangeAspect="1"/>
          </p:cNvPicPr>
          <p:nvPr/>
        </p:nvPicPr>
        <p:blipFill>
          <a:blip r:embed="rId6"/>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599047" name="CasellaDiTesto 1">
            <a:extLst>
              <a:ext uri="{FF2B5EF4-FFF2-40B4-BE49-F238E27FC236}">
                <a16:creationId xmlns:a16="http://schemas.microsoft.com/office/drawing/2014/main" id="{1950D214-726B-2390-2A71-8E632E78C1CB}"/>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sp>
        <p:nvSpPr>
          <p:cNvPr id="2" name="CasellaDiTesto 1">
            <a:extLst>
              <a:ext uri="{FF2B5EF4-FFF2-40B4-BE49-F238E27FC236}">
                <a16:creationId xmlns:a16="http://schemas.microsoft.com/office/drawing/2014/main" id="{ED357FB1-1B9B-94BD-C47D-92C321B52649}"/>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599049" name="Text Box 5">
            <a:extLst>
              <a:ext uri="{FF2B5EF4-FFF2-40B4-BE49-F238E27FC236}">
                <a16:creationId xmlns:a16="http://schemas.microsoft.com/office/drawing/2014/main" id="{0409B5CB-5B88-7004-7C5D-7F165F6586D6}"/>
              </a:ext>
            </a:extLst>
          </p:cNvPr>
          <p:cNvSpPr txBox="1">
            <a:spLocks noChangeArrowheads="1"/>
          </p:cNvSpPr>
          <p:nvPr/>
        </p:nvSpPr>
        <p:spPr bwMode="auto">
          <a:xfrm>
            <a:off x="3951288" y="2828925"/>
            <a:ext cx="4714875" cy="461963"/>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latin typeface="Arial Black" panose="020B0A04020102020204" pitchFamily="34" charset="0"/>
              </a:rPr>
              <a:t>THE DEMOGRAPHIC BOMB</a:t>
            </a:r>
          </a:p>
        </p:txBody>
      </p:sp>
      <p:sp>
        <p:nvSpPr>
          <p:cNvPr id="10" name="Rettangolo 9">
            <a:extLst>
              <a:ext uri="{FF2B5EF4-FFF2-40B4-BE49-F238E27FC236}">
                <a16:creationId xmlns:a16="http://schemas.microsoft.com/office/drawing/2014/main" id="{38C77277-7ADB-9513-33FD-D8897DF51A0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Slide Number Placeholder 3">
            <a:extLst>
              <a:ext uri="{FF2B5EF4-FFF2-40B4-BE49-F238E27FC236}">
                <a16:creationId xmlns:a16="http://schemas.microsoft.com/office/drawing/2014/main" id="{EE83CC11-2E90-45E4-49DA-C44A26105EA3}"/>
              </a:ext>
            </a:extLst>
          </p:cNvPr>
          <p:cNvSpPr>
            <a:spLocks noGrp="1"/>
          </p:cNvSpPr>
          <p:nvPr>
            <p:ph type="sldNum" sz="quarter" idx="12"/>
          </p:nvPr>
        </p:nvSpPr>
        <p:spPr>
          <a:xfrm>
            <a:off x="6237288" y="6235700"/>
            <a:ext cx="530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43C921-C5E5-4984-836F-66A8B161CB4A}" type="slidenum">
              <a:rPr lang="it-IT" altLang="it-CH" sz="1400" b="1" smtClean="0">
                <a:solidFill>
                  <a:srgbClr val="FFFFFF"/>
                </a:solidFill>
              </a:rPr>
              <a:pPr>
                <a:spcBef>
                  <a:spcPct val="0"/>
                </a:spcBef>
                <a:buFontTx/>
                <a:buNone/>
              </a:pPr>
              <a:t>196</a:t>
            </a:fld>
            <a:endParaRPr lang="it-IT" altLang="it-CH" sz="1400" b="1">
              <a:solidFill>
                <a:srgbClr val="FFFFFF"/>
              </a:solidFill>
            </a:endParaRPr>
          </a:p>
        </p:txBody>
      </p:sp>
      <p:pic>
        <p:nvPicPr>
          <p:cNvPr id="512003" name="Picture 2" descr="sostegno USA a isrele">
            <a:extLst>
              <a:ext uri="{FF2B5EF4-FFF2-40B4-BE49-F238E27FC236}">
                <a16:creationId xmlns:a16="http://schemas.microsoft.com/office/drawing/2014/main" id="{B0A4581E-DFE5-DF1A-DA81-073F09C95BBD}"/>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1092" name="Text Box 3">
            <a:extLst>
              <a:ext uri="{FF2B5EF4-FFF2-40B4-BE49-F238E27FC236}">
                <a16:creationId xmlns:a16="http://schemas.microsoft.com/office/drawing/2014/main" id="{6F8B8A0B-9562-3825-E072-F0615149A91B}"/>
              </a:ext>
            </a:extLst>
          </p:cNvPr>
          <p:cNvSpPr txBox="1">
            <a:spLocks noChangeArrowheads="1"/>
          </p:cNvSpPr>
          <p:nvPr/>
        </p:nvSpPr>
        <p:spPr bwMode="auto">
          <a:xfrm>
            <a:off x="5148263" y="4437063"/>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512005" name="Picture 4" descr="embedded">
            <a:extLst>
              <a:ext uri="{FF2B5EF4-FFF2-40B4-BE49-F238E27FC236}">
                <a16:creationId xmlns:a16="http://schemas.microsoft.com/office/drawing/2014/main" id="{50282E84-F78A-9C82-3DD4-672A5976FF30}"/>
              </a:ext>
            </a:extLst>
          </p:cNvPr>
          <p:cNvPicPr>
            <a:picLocks noChangeAspect="1" noChangeArrowheads="1"/>
          </p:cNvPicPr>
          <p:nvPr/>
        </p:nvPicPr>
        <p:blipFill rotWithShape="1">
          <a:blip r:embed="rId4"/>
          <a:srcRect b="10639"/>
          <a:stretch/>
        </p:blipFill>
        <p:spPr bwMode="auto">
          <a:xfrm>
            <a:off x="2700338" y="3500438"/>
            <a:ext cx="2232025" cy="16621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6" name="Picture 5" descr="bush_lamentations">
            <a:extLst>
              <a:ext uri="{FF2B5EF4-FFF2-40B4-BE49-F238E27FC236}">
                <a16:creationId xmlns:a16="http://schemas.microsoft.com/office/drawing/2014/main" id="{D804B0F3-B3B0-A2BA-CBF3-278E42506A0A}"/>
              </a:ext>
            </a:extLst>
          </p:cNvPr>
          <p:cNvPicPr>
            <a:picLocks noChangeAspect="1" noChangeArrowheads="1"/>
          </p:cNvPicPr>
          <p:nvPr/>
        </p:nvPicPr>
        <p:blipFill>
          <a:blip r:embed="rId5"/>
          <a:srcRect/>
          <a:stretch>
            <a:fillRect/>
          </a:stretch>
        </p:blipFill>
        <p:spPr bwMode="auto">
          <a:xfrm>
            <a:off x="3276600" y="1268413"/>
            <a:ext cx="1655763" cy="1152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7" name="Picture 6" descr="Killer America">
            <a:extLst>
              <a:ext uri="{FF2B5EF4-FFF2-40B4-BE49-F238E27FC236}">
                <a16:creationId xmlns:a16="http://schemas.microsoft.com/office/drawing/2014/main" id="{AFBC197B-9BBB-CE3D-90A0-E47572A1C168}"/>
              </a:ext>
            </a:extLst>
          </p:cNvPr>
          <p:cNvPicPr>
            <a:picLocks noChangeAspect="1" noChangeArrowheads="1"/>
          </p:cNvPicPr>
          <p:nvPr/>
        </p:nvPicPr>
        <p:blipFill>
          <a:blip r:embed="rId6"/>
          <a:srcRect/>
          <a:stretch>
            <a:fillRect/>
          </a:stretch>
        </p:blipFill>
        <p:spPr bwMode="auto">
          <a:xfrm>
            <a:off x="7164388"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09" name="Picture 8" descr="collaborazione  insegnanti israele usa">
            <a:extLst>
              <a:ext uri="{FF2B5EF4-FFF2-40B4-BE49-F238E27FC236}">
                <a16:creationId xmlns:a16="http://schemas.microsoft.com/office/drawing/2014/main" id="{F74234A3-E281-2202-284A-C8B1963CAD2A}"/>
              </a:ext>
            </a:extLst>
          </p:cNvPr>
          <p:cNvPicPr>
            <a:picLocks noChangeAspect="1" noChangeArrowheads="1"/>
          </p:cNvPicPr>
          <p:nvPr/>
        </p:nvPicPr>
        <p:blipFill>
          <a:blip r:embed="rId7"/>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9834" name="Text Box 9">
            <a:extLst>
              <a:ext uri="{FF2B5EF4-FFF2-40B4-BE49-F238E27FC236}">
                <a16:creationId xmlns:a16="http://schemas.microsoft.com/office/drawing/2014/main" id="{3FA93AF5-7C02-7CDF-26D6-DC725FECF569}"/>
              </a:ext>
            </a:extLst>
          </p:cNvPr>
          <p:cNvSpPr txBox="1">
            <a:spLocks noChangeArrowheads="1"/>
          </p:cNvSpPr>
          <p:nvPr/>
        </p:nvSpPr>
        <p:spPr bwMode="auto">
          <a:xfrm>
            <a:off x="5135563" y="5670550"/>
            <a:ext cx="1852612" cy="3794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USA </a:t>
            </a:r>
            <a:r>
              <a:rPr lang="fr-CH" altLang="it-CH" sz="1800" b="1" dirty="0" err="1">
                <a:solidFill>
                  <a:schemeClr val="accent4">
                    <a:lumMod val="10000"/>
                  </a:schemeClr>
                </a:solidFill>
              </a:rPr>
              <a:t>aids</a:t>
            </a:r>
            <a:r>
              <a:rPr lang="fr-CH" altLang="it-CH" sz="1800" b="1" dirty="0">
                <a:solidFill>
                  <a:schemeClr val="accent4">
                    <a:lumMod val="10000"/>
                  </a:schemeClr>
                </a:solidFill>
              </a:rPr>
              <a:t> </a:t>
            </a:r>
            <a:r>
              <a:rPr lang="fr-CH" altLang="it-CH" sz="1800" b="1" dirty="0" err="1">
                <a:solidFill>
                  <a:schemeClr val="accent4">
                    <a:lumMod val="10000"/>
                  </a:schemeClr>
                </a:solidFill>
              </a:rPr>
              <a:t>Israel</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601098" name="Text Box 10">
            <a:extLst>
              <a:ext uri="{FF2B5EF4-FFF2-40B4-BE49-F238E27FC236}">
                <a16:creationId xmlns:a16="http://schemas.microsoft.com/office/drawing/2014/main" id="{60299CDB-C057-14A6-E678-B93BE511D722}"/>
              </a:ext>
            </a:extLst>
          </p:cNvPr>
          <p:cNvSpPr txBox="1">
            <a:spLocks noChangeArrowheads="1"/>
          </p:cNvSpPr>
          <p:nvPr/>
        </p:nvSpPr>
        <p:spPr bwMode="auto">
          <a:xfrm>
            <a:off x="5532438" y="4960938"/>
            <a:ext cx="46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a:solidFill>
                <a:srgbClr val="FFFFFF"/>
              </a:solidFill>
            </a:endParaRPr>
          </a:p>
        </p:txBody>
      </p:sp>
      <p:pic>
        <p:nvPicPr>
          <p:cNvPr id="512013" name="Picture 12" descr="astronauta israeliano">
            <a:extLst>
              <a:ext uri="{FF2B5EF4-FFF2-40B4-BE49-F238E27FC236}">
                <a16:creationId xmlns:a16="http://schemas.microsoft.com/office/drawing/2014/main" id="{3C8917F9-3909-068B-D01A-4E3E9D6C6E40}"/>
              </a:ext>
            </a:extLst>
          </p:cNvPr>
          <p:cNvPicPr>
            <a:picLocks noChangeAspect="1" noChangeArrowheads="1"/>
          </p:cNvPicPr>
          <p:nvPr/>
        </p:nvPicPr>
        <p:blipFill>
          <a:blip r:embed="rId8"/>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512014" name="Picture 13" descr="cartoon america">
            <a:extLst>
              <a:ext uri="{FF2B5EF4-FFF2-40B4-BE49-F238E27FC236}">
                <a16:creationId xmlns:a16="http://schemas.microsoft.com/office/drawing/2014/main" id="{9421F2F1-64E2-EEF8-31EF-BB3BE468FFA0}"/>
              </a:ext>
            </a:extLst>
          </p:cNvPr>
          <p:cNvPicPr>
            <a:picLocks noChangeAspect="1" noChangeArrowheads="1"/>
          </p:cNvPicPr>
          <p:nvPr/>
        </p:nvPicPr>
        <p:blipFill>
          <a:blip r:embed="rId9"/>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01101" name="Picture 14" descr="jahgusa1">
            <a:extLst>
              <a:ext uri="{FF2B5EF4-FFF2-40B4-BE49-F238E27FC236}">
                <a16:creationId xmlns:a16="http://schemas.microsoft.com/office/drawing/2014/main" id="{3B25FBF7-C4AC-2DDF-0A4B-9FB35F7724A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9388" y="2565400"/>
            <a:ext cx="47339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16" name="Picture 16" descr="C:\Users\Enrico\Desktop\Aipac jpeg.jpg">
            <a:extLst>
              <a:ext uri="{FF2B5EF4-FFF2-40B4-BE49-F238E27FC236}">
                <a16:creationId xmlns:a16="http://schemas.microsoft.com/office/drawing/2014/main" id="{95A3CCDC-65E0-C742-BBD7-4A010CCFB522}"/>
              </a:ext>
            </a:extLst>
          </p:cNvPr>
          <p:cNvPicPr>
            <a:picLocks noChangeAspect="1" noChangeArrowheads="1"/>
          </p:cNvPicPr>
          <p:nvPr/>
        </p:nvPicPr>
        <p:blipFill>
          <a:blip r:embed="rId11"/>
          <a:srcRect/>
          <a:stretch>
            <a:fillRect/>
          </a:stretch>
        </p:blipFill>
        <p:spPr bwMode="auto">
          <a:xfrm>
            <a:off x="5157788" y="4894263"/>
            <a:ext cx="1830387" cy="522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81DAB392-789D-2130-57B1-160E867EAB7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9844" name="Picture 20" descr="Ambassador Haley Vetoes a Draft UN Security Council Resolution on Jerusalem  | U.S. Virtual Embassy Iran">
            <a:extLst>
              <a:ext uri="{FF2B5EF4-FFF2-40B4-BE49-F238E27FC236}">
                <a16:creationId xmlns:a16="http://schemas.microsoft.com/office/drawing/2014/main" id="{50360E8B-56AB-2379-5E8D-1106C00E7266}"/>
              </a:ext>
            </a:extLst>
          </p:cNvPr>
          <p:cNvPicPr>
            <a:picLocks noChangeAspect="1" noChangeArrowheads="1"/>
          </p:cNvPicPr>
          <p:nvPr/>
        </p:nvPicPr>
        <p:blipFill>
          <a:blip r:embed="rId12"/>
          <a:srcRect/>
          <a:stretch>
            <a:fillRect/>
          </a:stretch>
        </p:blipFill>
        <p:spPr bwMode="auto">
          <a:xfrm>
            <a:off x="2708275" y="5345113"/>
            <a:ext cx="221615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1105" name="CasellaDiTesto 1">
            <a:extLst>
              <a:ext uri="{FF2B5EF4-FFF2-40B4-BE49-F238E27FC236}">
                <a16:creationId xmlns:a16="http://schemas.microsoft.com/office/drawing/2014/main" id="{BF367352-8712-ADEA-8C6E-DFB74736419F}"/>
              </a:ext>
            </a:extLst>
          </p:cNvPr>
          <p:cNvSpPr txBox="1">
            <a:spLocks noChangeArrowheads="1"/>
          </p:cNvSpPr>
          <p:nvPr/>
        </p:nvSpPr>
        <p:spPr bwMode="auto">
          <a:xfrm>
            <a:off x="4284663" y="5416550"/>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Veto</a:t>
            </a:r>
          </a:p>
        </p:txBody>
      </p:sp>
      <p:sp>
        <p:nvSpPr>
          <p:cNvPr id="601106" name="CasellaDiTesto 2">
            <a:extLst>
              <a:ext uri="{FF2B5EF4-FFF2-40B4-BE49-F238E27FC236}">
                <a16:creationId xmlns:a16="http://schemas.microsoft.com/office/drawing/2014/main" id="{797F0743-2EC5-8771-4CB8-D4DD06F37126}"/>
              </a:ext>
            </a:extLst>
          </p:cNvPr>
          <p:cNvSpPr txBox="1">
            <a:spLocks noChangeArrowheads="1"/>
          </p:cNvSpPr>
          <p:nvPr/>
        </p:nvSpPr>
        <p:spPr bwMode="auto">
          <a:xfrm>
            <a:off x="5321300" y="6191250"/>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Slide Number Placeholder 3">
            <a:extLst>
              <a:ext uri="{FF2B5EF4-FFF2-40B4-BE49-F238E27FC236}">
                <a16:creationId xmlns:a16="http://schemas.microsoft.com/office/drawing/2014/main" id="{55873C97-C2C2-BD83-536D-C6272182CD0D}"/>
              </a:ext>
            </a:extLst>
          </p:cNvPr>
          <p:cNvSpPr>
            <a:spLocks noGrp="1"/>
          </p:cNvSpPr>
          <p:nvPr>
            <p:ph type="sldNum" sz="quarter" idx="12"/>
          </p:nvPr>
        </p:nvSpPr>
        <p:spPr>
          <a:xfrm>
            <a:off x="2700338" y="38608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A4166F-98CD-4E88-8192-ED5A5AD16310}" type="slidenum">
              <a:rPr lang="it-IT" altLang="it-CH" sz="1400" smtClean="0">
                <a:solidFill>
                  <a:srgbClr val="FFFFFF"/>
                </a:solidFill>
              </a:rPr>
              <a:pPr>
                <a:spcBef>
                  <a:spcPct val="0"/>
                </a:spcBef>
                <a:buFontTx/>
                <a:buNone/>
              </a:pPr>
              <a:t>197</a:t>
            </a:fld>
            <a:endParaRPr lang="it-IT" altLang="it-CH" sz="1400">
              <a:solidFill>
                <a:srgbClr val="FFFFFF"/>
              </a:solidFill>
            </a:endParaRPr>
          </a:p>
        </p:txBody>
      </p:sp>
      <p:pic>
        <p:nvPicPr>
          <p:cNvPr id="47" name="Picture 2" descr="maggio 2000 centrale elettr baslim libano bonb dagli israel">
            <a:extLst>
              <a:ext uri="{FF2B5EF4-FFF2-40B4-BE49-F238E27FC236}">
                <a16:creationId xmlns:a16="http://schemas.microsoft.com/office/drawing/2014/main" id="{721DE807-B8C2-02D6-BEA1-9689C9E1EDE7}"/>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0" name="Text Box 3">
            <a:extLst>
              <a:ext uri="{FF2B5EF4-FFF2-40B4-BE49-F238E27FC236}">
                <a16:creationId xmlns:a16="http://schemas.microsoft.com/office/drawing/2014/main" id="{B0B8569F-7F62-A0BA-022E-7839FBF06073}"/>
              </a:ext>
            </a:extLst>
          </p:cNvPr>
          <p:cNvSpPr txBox="1">
            <a:spLocks noChangeArrowheads="1"/>
          </p:cNvSpPr>
          <p:nvPr/>
        </p:nvSpPr>
        <p:spPr bwMode="auto">
          <a:xfrm>
            <a:off x="2411413" y="5373688"/>
            <a:ext cx="108108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power plant of Baslim in Lebanon destryed by the israelis in may 2000 </a:t>
            </a:r>
            <a:endParaRPr lang="it-IT" altLang="it-CH" sz="1000" b="1">
              <a:solidFill>
                <a:srgbClr val="FFFFFF"/>
              </a:solidFill>
            </a:endParaRPr>
          </a:p>
        </p:txBody>
      </p:sp>
      <p:pic>
        <p:nvPicPr>
          <p:cNvPr id="49" name="Picture 4" descr="edificio comunicazione vicino beirut 25 giu 1999 distr da israeli per rappresaglia">
            <a:extLst>
              <a:ext uri="{FF2B5EF4-FFF2-40B4-BE49-F238E27FC236}">
                <a16:creationId xmlns:a16="http://schemas.microsoft.com/office/drawing/2014/main" id="{10090B64-6083-D1FB-15B1-E1C2CD1E5229}"/>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2" name="Text Box 5">
            <a:extLst>
              <a:ext uri="{FF2B5EF4-FFF2-40B4-BE49-F238E27FC236}">
                <a16:creationId xmlns:a16="http://schemas.microsoft.com/office/drawing/2014/main" id="{3A081A2C-6E8D-5B30-453D-BB0BD6FACD61}"/>
              </a:ext>
            </a:extLst>
          </p:cNvPr>
          <p:cNvSpPr txBox="1">
            <a:spLocks noChangeArrowheads="1"/>
          </p:cNvSpPr>
          <p:nvPr/>
        </p:nvSpPr>
        <p:spPr bwMode="auto">
          <a:xfrm>
            <a:off x="2411413" y="2276475"/>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Telecomuni-cation station of Beirut destroyed by Israeli on 25 June 1999 </a:t>
            </a:r>
            <a:endParaRPr lang="it-IT" altLang="it-CH" sz="1000" b="1">
              <a:solidFill>
                <a:srgbClr val="FFFFFF"/>
              </a:solidFill>
            </a:endParaRPr>
          </a:p>
        </p:txBody>
      </p:sp>
      <p:pic>
        <p:nvPicPr>
          <p:cNvPr id="51" name="Picture 6" descr="sidone 25 giu 1999 2">
            <a:extLst>
              <a:ext uri="{FF2B5EF4-FFF2-40B4-BE49-F238E27FC236}">
                <a16:creationId xmlns:a16="http://schemas.microsoft.com/office/drawing/2014/main" id="{60059F61-7019-F083-0044-1210158AE6DA}"/>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4" name="Text Box 7">
            <a:extLst>
              <a:ext uri="{FF2B5EF4-FFF2-40B4-BE49-F238E27FC236}">
                <a16:creationId xmlns:a16="http://schemas.microsoft.com/office/drawing/2014/main" id="{AEC60497-CDDD-D8A8-D43B-15324665AC3C}"/>
              </a:ext>
            </a:extLst>
          </p:cNvPr>
          <p:cNvSpPr txBox="1">
            <a:spLocks noChangeArrowheads="1"/>
          </p:cNvSpPr>
          <p:nvPr/>
        </p:nvSpPr>
        <p:spPr bwMode="auto">
          <a:xfrm>
            <a:off x="2411413" y="3860800"/>
            <a:ext cx="1223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Bridge in Sidone destroyed by   Israeli on</a:t>
            </a:r>
            <a:r>
              <a:rPr lang="fr-CH" altLang="it-CH" sz="1000">
                <a:solidFill>
                  <a:srgbClr val="FFFFFF"/>
                </a:solidFill>
              </a:rPr>
              <a:t> </a:t>
            </a:r>
            <a:r>
              <a:rPr lang="fr-CH" altLang="it-CH" sz="1000" b="1">
                <a:solidFill>
                  <a:srgbClr val="FFFFFF"/>
                </a:solidFill>
              </a:rPr>
              <a:t>25 June 1999</a:t>
            </a:r>
            <a:endParaRPr lang="it-IT" altLang="it-CH" sz="1000" b="1">
              <a:solidFill>
                <a:srgbClr val="FFFFFF"/>
              </a:solidFill>
            </a:endParaRPr>
          </a:p>
        </p:txBody>
      </p:sp>
      <p:pic>
        <p:nvPicPr>
          <p:cNvPr id="53" name="Picture 8" descr="1999 libano centrale elettrica bombardata dagli israeliani come rappresaglia">
            <a:extLst>
              <a:ext uri="{FF2B5EF4-FFF2-40B4-BE49-F238E27FC236}">
                <a16:creationId xmlns:a16="http://schemas.microsoft.com/office/drawing/2014/main" id="{DC5A3403-8778-C0A9-E017-8F1A52B3F5E9}"/>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6" name="Text Box 9">
            <a:extLst>
              <a:ext uri="{FF2B5EF4-FFF2-40B4-BE49-F238E27FC236}">
                <a16:creationId xmlns:a16="http://schemas.microsoft.com/office/drawing/2014/main" id="{026A59A4-F993-617B-565C-8FE63E8DFE87}"/>
              </a:ext>
            </a:extLst>
          </p:cNvPr>
          <p:cNvSpPr txBox="1">
            <a:spLocks noChangeArrowheads="1"/>
          </p:cNvSpPr>
          <p:nvPr/>
        </p:nvSpPr>
        <p:spPr bwMode="auto">
          <a:xfrm>
            <a:off x="2411413" y="476250"/>
            <a:ext cx="10810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Lebanese power plant destryed by the Israelis</a:t>
            </a:r>
            <a:endParaRPr lang="it-IT" altLang="it-CH" sz="1000" b="1">
              <a:solidFill>
                <a:srgbClr val="FFFFFF"/>
              </a:solidFill>
            </a:endParaRPr>
          </a:p>
        </p:txBody>
      </p:sp>
      <p:pic>
        <p:nvPicPr>
          <p:cNvPr id="55" name="Picture 10" descr="16 2 2001 bombardamenti israeliani sul libano del sud">
            <a:extLst>
              <a:ext uri="{FF2B5EF4-FFF2-40B4-BE49-F238E27FC236}">
                <a16:creationId xmlns:a16="http://schemas.microsoft.com/office/drawing/2014/main" id="{BFEB05CF-CF4E-9F0E-E80E-6B6CFADDB10B}"/>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48" name="Text Box 11">
            <a:extLst>
              <a:ext uri="{FF2B5EF4-FFF2-40B4-BE49-F238E27FC236}">
                <a16:creationId xmlns:a16="http://schemas.microsoft.com/office/drawing/2014/main" id="{25FF0515-CABA-0138-EEF3-DCB1F193385C}"/>
              </a:ext>
            </a:extLst>
          </p:cNvPr>
          <p:cNvSpPr txBox="1">
            <a:spLocks noChangeArrowheads="1"/>
          </p:cNvSpPr>
          <p:nvPr/>
        </p:nvSpPr>
        <p:spPr bwMode="auto">
          <a:xfrm>
            <a:off x="5576888" y="4005263"/>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a:t>
            </a:r>
            <a:r>
              <a:rPr lang="en-GB" altLang="it-CH" sz="1000" b="1">
                <a:solidFill>
                  <a:srgbClr val="FFFFFF"/>
                </a:solidFill>
              </a:rPr>
              <a:t>Israel</a:t>
            </a:r>
            <a:r>
              <a:rPr lang="fr-CH" altLang="it-CH" sz="1000" b="1">
                <a:solidFill>
                  <a:srgbClr val="FFFFFF"/>
                </a:solidFill>
              </a:rPr>
              <a:t> </a:t>
            </a:r>
            <a:r>
              <a:rPr lang="en-GB" altLang="it-CH" sz="1000" b="1">
                <a:solidFill>
                  <a:srgbClr val="FFFFFF"/>
                </a:solidFill>
              </a:rPr>
              <a:t>bombing</a:t>
            </a:r>
            <a:r>
              <a:rPr lang="fr-CH" altLang="it-CH" sz="1000" b="1">
                <a:solidFill>
                  <a:srgbClr val="FFFFFF"/>
                </a:solidFill>
              </a:rPr>
              <a:t> </a:t>
            </a:r>
            <a:r>
              <a:rPr lang="en-GB" altLang="it-CH" sz="1000" b="1">
                <a:solidFill>
                  <a:srgbClr val="FFFFFF"/>
                </a:solidFill>
              </a:rPr>
              <a:t>Southern</a:t>
            </a:r>
            <a:r>
              <a:rPr lang="fr-CH" altLang="it-CH" sz="1000" b="1">
                <a:solidFill>
                  <a:srgbClr val="FFFFFF"/>
                </a:solidFill>
              </a:rPr>
              <a:t> Lebanon</a:t>
            </a:r>
            <a:endParaRPr lang="it-IT" altLang="it-CH" sz="1000" b="1">
              <a:solidFill>
                <a:srgbClr val="FFFFFF"/>
              </a:solidFill>
            </a:endParaRPr>
          </a:p>
        </p:txBody>
      </p:sp>
      <p:pic>
        <p:nvPicPr>
          <p:cNvPr id="57" name="Picture 12" descr="8 2 2000 centrale elettrica Joumhour libano bonbard dagli israeliani">
            <a:extLst>
              <a:ext uri="{FF2B5EF4-FFF2-40B4-BE49-F238E27FC236}">
                <a16:creationId xmlns:a16="http://schemas.microsoft.com/office/drawing/2014/main" id="{4479FF9F-B613-4D61-7E28-7EA35897EBCB}"/>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0" name="Text Box 13">
            <a:extLst>
              <a:ext uri="{FF2B5EF4-FFF2-40B4-BE49-F238E27FC236}">
                <a16:creationId xmlns:a16="http://schemas.microsoft.com/office/drawing/2014/main" id="{BAF9E1B1-C297-17F7-9EA4-BE6955598CC5}"/>
              </a:ext>
            </a:extLst>
          </p:cNvPr>
          <p:cNvSpPr txBox="1">
            <a:spLocks noChangeArrowheads="1"/>
          </p:cNvSpPr>
          <p:nvPr/>
        </p:nvSpPr>
        <p:spPr bwMode="auto">
          <a:xfrm>
            <a:off x="5651500" y="361950"/>
            <a:ext cx="936625"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The power plant of Joumhour destryed    by the  Israelis          on 8.2.2000</a:t>
            </a:r>
            <a:endParaRPr lang="it-IT" altLang="it-CH" sz="1000" b="1">
              <a:solidFill>
                <a:srgbClr val="FFFFFF"/>
              </a:solidFill>
            </a:endParaRPr>
          </a:p>
        </p:txBody>
      </p:sp>
      <p:pic>
        <p:nvPicPr>
          <p:cNvPr id="59" name="Picture 14" descr="stazione radar siriana colpita apri 2001">
            <a:extLst>
              <a:ext uri="{FF2B5EF4-FFF2-40B4-BE49-F238E27FC236}">
                <a16:creationId xmlns:a16="http://schemas.microsoft.com/office/drawing/2014/main" id="{43A5AAFC-568B-7927-7D9D-BC8EF0D5362F}"/>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2" name="Text Box 15">
            <a:extLst>
              <a:ext uri="{FF2B5EF4-FFF2-40B4-BE49-F238E27FC236}">
                <a16:creationId xmlns:a16="http://schemas.microsoft.com/office/drawing/2014/main" id="{F22E025E-69D8-9050-9E46-73E316332FDF}"/>
              </a:ext>
            </a:extLst>
          </p:cNvPr>
          <p:cNvSpPr txBox="1">
            <a:spLocks noChangeArrowheads="1"/>
          </p:cNvSpPr>
          <p:nvPr/>
        </p:nvSpPr>
        <p:spPr bwMode="auto">
          <a:xfrm>
            <a:off x="5665788" y="2276475"/>
            <a:ext cx="9366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Syrian radar station shelled by Israel  in April 2000 </a:t>
            </a:r>
            <a:endParaRPr lang="it-IT" altLang="it-CH" sz="1000" b="1">
              <a:solidFill>
                <a:srgbClr val="FFFFFF"/>
              </a:solidFill>
            </a:endParaRPr>
          </a:p>
        </p:txBody>
      </p:sp>
      <p:pic>
        <p:nvPicPr>
          <p:cNvPr id="61" name="Picture 16" descr="gli israelinai oscurano gli osservatori ONU sud libano con bombe fumogene maggio 2004">
            <a:extLst>
              <a:ext uri="{FF2B5EF4-FFF2-40B4-BE49-F238E27FC236}">
                <a16:creationId xmlns:a16="http://schemas.microsoft.com/office/drawing/2014/main" id="{4FCDBF48-5C07-9B3A-5524-F0F671B60056}"/>
              </a:ext>
            </a:extLst>
          </p:cNvPr>
          <p:cNvPicPr>
            <a:picLocks noChangeAspect="1" noChangeArrowheads="1"/>
          </p:cNvPicPr>
          <p:nvPr/>
        </p:nvPicPr>
        <p:blipFill>
          <a:blip r:embed="rId10"/>
          <a:srcRect/>
          <a:stretch>
            <a:fillRect/>
          </a:stretch>
        </p:blipFill>
        <p:spPr bwMode="auto">
          <a:xfrm>
            <a:off x="3536950" y="5100638"/>
            <a:ext cx="1871663" cy="14874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4" name="Text Box 17">
            <a:extLst>
              <a:ext uri="{FF2B5EF4-FFF2-40B4-BE49-F238E27FC236}">
                <a16:creationId xmlns:a16="http://schemas.microsoft.com/office/drawing/2014/main" id="{8758B19D-80C6-C903-6B7E-3FFA59086B45}"/>
              </a:ext>
            </a:extLst>
          </p:cNvPr>
          <p:cNvSpPr txBox="1">
            <a:spLocks noChangeArrowheads="1"/>
          </p:cNvSpPr>
          <p:nvPr/>
        </p:nvSpPr>
        <p:spPr bwMode="auto">
          <a:xfrm>
            <a:off x="3465513" y="4357688"/>
            <a:ext cx="2016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 2004                                        The Israelis « are </a:t>
            </a:r>
            <a:r>
              <a:rPr lang="en-GB" altLang="it-CH" sz="1000" b="1">
                <a:solidFill>
                  <a:srgbClr val="FFFFFF"/>
                </a:solidFill>
              </a:rPr>
              <a:t>blinding</a:t>
            </a:r>
            <a:r>
              <a:rPr lang="fr-CH" altLang="it-CH" sz="1000" b="1">
                <a:solidFill>
                  <a:srgbClr val="FFFFFF"/>
                </a:solidFill>
              </a:rPr>
              <a:t> »      the UN observers in Lebanon with smoke bombs</a:t>
            </a:r>
            <a:endParaRPr lang="it-IT" altLang="it-CH" sz="1000" b="1">
              <a:solidFill>
                <a:srgbClr val="FFFFFF"/>
              </a:solidFill>
            </a:endParaRPr>
          </a:p>
        </p:txBody>
      </p:sp>
      <p:pic>
        <p:nvPicPr>
          <p:cNvPr id="63" name="Picture 18" descr="1996 qana campo rifugiati onu">
            <a:extLst>
              <a:ext uri="{FF2B5EF4-FFF2-40B4-BE49-F238E27FC236}">
                <a16:creationId xmlns:a16="http://schemas.microsoft.com/office/drawing/2014/main" id="{B2C6F54A-F879-AA8C-2812-7A28514C0530}"/>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6" name="Text Box 19">
            <a:extLst>
              <a:ext uri="{FF2B5EF4-FFF2-40B4-BE49-F238E27FC236}">
                <a16:creationId xmlns:a16="http://schemas.microsoft.com/office/drawing/2014/main" id="{DFAEF2E4-E58F-4F63-EE75-3D4695DD644D}"/>
              </a:ext>
            </a:extLst>
          </p:cNvPr>
          <p:cNvSpPr txBox="1">
            <a:spLocks noChangeArrowheads="1"/>
          </p:cNvSpPr>
          <p:nvPr/>
        </p:nvSpPr>
        <p:spPr bwMode="auto">
          <a:xfrm>
            <a:off x="5435600" y="5119688"/>
            <a:ext cx="11525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Israel bombs the UN Palestinian refugee camp in Qana - Tyre causing the deaths of 100 </a:t>
            </a:r>
            <a:r>
              <a:rPr lang="en-GB" altLang="it-CH" sz="1000" b="1">
                <a:solidFill>
                  <a:srgbClr val="FFFFFF"/>
                </a:solidFill>
              </a:rPr>
              <a:t>civilians</a:t>
            </a:r>
          </a:p>
        </p:txBody>
      </p:sp>
      <p:pic>
        <p:nvPicPr>
          <p:cNvPr id="65" name="Picture 20" descr="maggio 2001 artigleiria israeliana confine con libano">
            <a:extLst>
              <a:ext uri="{FF2B5EF4-FFF2-40B4-BE49-F238E27FC236}">
                <a16:creationId xmlns:a16="http://schemas.microsoft.com/office/drawing/2014/main" id="{6975B21A-0703-35D5-D2DE-56D35406E895}"/>
              </a:ext>
            </a:extLst>
          </p:cNvPr>
          <p:cNvPicPr>
            <a:picLocks noChangeAspect="1" noChangeArrowheads="1"/>
          </p:cNvPicPr>
          <p:nvPr/>
        </p:nvPicPr>
        <p:blipFill>
          <a:blip r:embed="rId12"/>
          <a:srcRect/>
          <a:stretch>
            <a:fillRect/>
          </a:stretch>
        </p:blipFill>
        <p:spPr bwMode="auto">
          <a:xfrm>
            <a:off x="3492500" y="260350"/>
            <a:ext cx="1943100" cy="1225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3158" name="Text Box 21">
            <a:extLst>
              <a:ext uri="{FF2B5EF4-FFF2-40B4-BE49-F238E27FC236}">
                <a16:creationId xmlns:a16="http://schemas.microsoft.com/office/drawing/2014/main" id="{92D6CCF0-19FA-A793-D6C2-CF5A684FEAF1}"/>
              </a:ext>
            </a:extLst>
          </p:cNvPr>
          <p:cNvSpPr txBox="1">
            <a:spLocks noChangeArrowheads="1"/>
          </p:cNvSpPr>
          <p:nvPr/>
        </p:nvSpPr>
        <p:spPr bwMode="auto">
          <a:xfrm>
            <a:off x="3419475" y="1557338"/>
            <a:ext cx="18002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May 2001    Israeli </a:t>
            </a:r>
            <a:r>
              <a:rPr lang="en-GB" altLang="it-CH" sz="1000" b="1">
                <a:solidFill>
                  <a:srgbClr val="FFFFFF"/>
                </a:solidFill>
              </a:rPr>
              <a:t>artillery</a:t>
            </a:r>
            <a:r>
              <a:rPr lang="fr-CH" altLang="it-CH" sz="1000" b="1">
                <a:solidFill>
                  <a:srgbClr val="FFFFFF"/>
                </a:solidFill>
              </a:rPr>
              <a:t> in action along the border </a:t>
            </a:r>
            <a:r>
              <a:rPr lang="en-GB" altLang="it-CH" sz="1000" b="1">
                <a:solidFill>
                  <a:srgbClr val="FFFFFF"/>
                </a:solidFill>
              </a:rPr>
              <a:t>with</a:t>
            </a:r>
            <a:r>
              <a:rPr lang="fr-CH" altLang="it-CH" sz="1000" b="1">
                <a:solidFill>
                  <a:srgbClr val="FFFFFF"/>
                </a:solidFill>
              </a:rPr>
              <a:t> Lebanon</a:t>
            </a:r>
            <a:endParaRPr lang="it-IT" altLang="it-CH" sz="1000" b="1">
              <a:solidFill>
                <a:srgbClr val="FFFFFF"/>
              </a:solidFill>
            </a:endParaRPr>
          </a:p>
        </p:txBody>
      </p:sp>
      <p:sp>
        <p:nvSpPr>
          <p:cNvPr id="603159" name="Text Box 22">
            <a:extLst>
              <a:ext uri="{FF2B5EF4-FFF2-40B4-BE49-F238E27FC236}">
                <a16:creationId xmlns:a16="http://schemas.microsoft.com/office/drawing/2014/main" id="{B8F5BC70-069B-0743-C28A-8694CC8CD53C}"/>
              </a:ext>
            </a:extLst>
          </p:cNvPr>
          <p:cNvSpPr txBox="1">
            <a:spLocks noChangeArrowheads="1"/>
          </p:cNvSpPr>
          <p:nvPr/>
        </p:nvSpPr>
        <p:spPr bwMode="auto">
          <a:xfrm>
            <a:off x="3481388" y="2411413"/>
            <a:ext cx="2000250" cy="1338262"/>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Israeli attacks in</a:t>
            </a:r>
          </a:p>
          <a:p>
            <a:pPr algn="ctr" eaLnBrk="1" hangingPunct="1">
              <a:spcBef>
                <a:spcPct val="50000"/>
              </a:spcBef>
              <a:buFontTx/>
              <a:buNone/>
            </a:pPr>
            <a:r>
              <a:rPr lang="fr-CH" altLang="it-CH" sz="1800" b="1">
                <a:solidFill>
                  <a:srgbClr val="000000"/>
                </a:solidFill>
              </a:rPr>
              <a:t> </a:t>
            </a:r>
            <a:r>
              <a:rPr lang="fr-CH" altLang="it-CH" sz="2400" b="1">
                <a:solidFill>
                  <a:srgbClr val="000000"/>
                </a:solidFill>
              </a:rPr>
              <a:t>Lebanon</a:t>
            </a:r>
            <a:r>
              <a:rPr lang="fr-CH" altLang="it-CH" sz="2400">
                <a:solidFill>
                  <a:srgbClr val="000000"/>
                </a:solidFill>
              </a:rPr>
              <a:t> </a:t>
            </a:r>
            <a:endParaRPr lang="it-IT" altLang="it-CH" sz="2400">
              <a:solidFill>
                <a:srgbClr val="000000"/>
              </a:solidFill>
            </a:endParaRPr>
          </a:p>
          <a:p>
            <a:pPr algn="ctr" eaLnBrk="1" hangingPunct="1">
              <a:spcBef>
                <a:spcPct val="50000"/>
              </a:spcBef>
              <a:buFontTx/>
              <a:buNone/>
            </a:pPr>
            <a:r>
              <a:rPr lang="fr-CH" altLang="it-CH" sz="1800" b="1">
                <a:solidFill>
                  <a:srgbClr val="000000"/>
                </a:solidFill>
              </a:rPr>
              <a:t>Until when ?</a:t>
            </a:r>
            <a:endParaRPr lang="it-IT" altLang="it-CH" sz="1800" b="1">
              <a:solidFill>
                <a:srgbClr val="000000"/>
              </a:solidFill>
            </a:endParaRPr>
          </a:p>
        </p:txBody>
      </p:sp>
      <p:sp>
        <p:nvSpPr>
          <p:cNvPr id="24" name="Rettangolo 23">
            <a:extLst>
              <a:ext uri="{FF2B5EF4-FFF2-40B4-BE49-F238E27FC236}">
                <a16:creationId xmlns:a16="http://schemas.microsoft.com/office/drawing/2014/main" id="{AAC2BD86-F5A3-5C5C-185C-D20BD1DF42B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Number Placeholder 3">
            <a:extLst>
              <a:ext uri="{FF2B5EF4-FFF2-40B4-BE49-F238E27FC236}">
                <a16:creationId xmlns:a16="http://schemas.microsoft.com/office/drawing/2014/main" id="{7D1B497E-361A-4735-C677-42A7A92294D9}"/>
              </a:ext>
            </a:extLst>
          </p:cNvPr>
          <p:cNvSpPr>
            <a:spLocks noGrp="1"/>
          </p:cNvSpPr>
          <p:nvPr>
            <p:ph type="sldNum" sz="quarter" idx="12"/>
          </p:nvPr>
        </p:nvSpPr>
        <p:spPr>
          <a:xfrm>
            <a:off x="6832600" y="54927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48AFE6-AA91-4EDD-9335-379CCC40F207}" type="slidenum">
              <a:rPr lang="it-IT" altLang="it-CH" sz="1400" b="1" smtClean="0">
                <a:solidFill>
                  <a:srgbClr val="FFFFFF"/>
                </a:solidFill>
              </a:rPr>
              <a:pPr>
                <a:spcBef>
                  <a:spcPct val="0"/>
                </a:spcBef>
                <a:buFontTx/>
                <a:buNone/>
              </a:pPr>
              <a:t>198</a:t>
            </a:fld>
            <a:endParaRPr lang="it-IT" altLang="it-CH" sz="1400" b="1">
              <a:solidFill>
                <a:srgbClr val="FFFFFF"/>
              </a:solidFill>
            </a:endParaRPr>
          </a:p>
        </p:txBody>
      </p:sp>
      <p:pic>
        <p:nvPicPr>
          <p:cNvPr id="605187" name="Picture 2">
            <a:extLst>
              <a:ext uri="{FF2B5EF4-FFF2-40B4-BE49-F238E27FC236}">
                <a16:creationId xmlns:a16="http://schemas.microsoft.com/office/drawing/2014/main" id="{FDA2F510-85D3-8592-B65C-4351D4B58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60350"/>
            <a:ext cx="8496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4" descr="lega araba">
            <a:extLst>
              <a:ext uri="{FF2B5EF4-FFF2-40B4-BE49-F238E27FC236}">
                <a16:creationId xmlns:a16="http://schemas.microsoft.com/office/drawing/2014/main" id="{550AEAC3-4321-8570-7CF1-91768625F3D8}"/>
              </a:ext>
            </a:extLst>
          </p:cNvPr>
          <p:cNvPicPr>
            <a:picLocks noChangeAspect="1" noChangeArrowheads="1"/>
          </p:cNvPicPr>
          <p:nvPr/>
        </p:nvPicPr>
        <p:blipFill>
          <a:blip r:embed="rId4"/>
          <a:srcRect/>
          <a:stretch>
            <a:fillRect/>
          </a:stretch>
        </p:blipFill>
        <p:spPr bwMode="auto">
          <a:xfrm>
            <a:off x="3551238" y="979488"/>
            <a:ext cx="1482725"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63174" name="Picture 5" descr="concilio lega araba a Bloudan siria, giugno 1946">
            <a:extLst>
              <a:ext uri="{FF2B5EF4-FFF2-40B4-BE49-F238E27FC236}">
                <a16:creationId xmlns:a16="http://schemas.microsoft.com/office/drawing/2014/main" id="{D0A45560-2452-4F5F-E8DE-91DC23F25A6B}"/>
              </a:ext>
            </a:extLst>
          </p:cNvPr>
          <p:cNvPicPr>
            <a:picLocks noChangeAspect="1" noChangeArrowheads="1"/>
          </p:cNvPicPr>
          <p:nvPr/>
        </p:nvPicPr>
        <p:blipFill>
          <a:blip r:embed="rId5"/>
          <a:srcRect/>
          <a:stretch>
            <a:fillRect/>
          </a:stretch>
        </p:blipFill>
        <p:spPr bwMode="auto">
          <a:xfrm>
            <a:off x="5076825" y="981075"/>
            <a:ext cx="3887788" cy="21018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0" name="Text Box 13">
            <a:extLst>
              <a:ext uri="{FF2B5EF4-FFF2-40B4-BE49-F238E27FC236}">
                <a16:creationId xmlns:a16="http://schemas.microsoft.com/office/drawing/2014/main" id="{B9117425-BD23-496C-63DE-CA2BA34023DC}"/>
              </a:ext>
            </a:extLst>
          </p:cNvPr>
          <p:cNvSpPr txBox="1">
            <a:spLocks noChangeArrowheads="1"/>
          </p:cNvSpPr>
          <p:nvPr/>
        </p:nvSpPr>
        <p:spPr bwMode="auto">
          <a:xfrm>
            <a:off x="6516688" y="2809875"/>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Syria 1946</a:t>
            </a:r>
            <a:endParaRPr lang="it-IT" altLang="it-CH" sz="900" b="1">
              <a:solidFill>
                <a:srgbClr val="FFFFFF"/>
              </a:solidFill>
            </a:endParaRPr>
          </a:p>
        </p:txBody>
      </p:sp>
      <p:pic>
        <p:nvPicPr>
          <p:cNvPr id="263182" name="Picture 14">
            <a:extLst>
              <a:ext uri="{FF2B5EF4-FFF2-40B4-BE49-F238E27FC236}">
                <a16:creationId xmlns:a16="http://schemas.microsoft.com/office/drawing/2014/main" id="{2493E60B-C788-DBB1-BBAC-487F065D5023}"/>
              </a:ext>
            </a:extLst>
          </p:cNvPr>
          <p:cNvPicPr>
            <a:picLocks noChangeAspect="1" noChangeArrowheads="1"/>
          </p:cNvPicPr>
          <p:nvPr/>
        </p:nvPicPr>
        <p:blipFill>
          <a:blip r:embed="rId6"/>
          <a:srcRect/>
          <a:stretch>
            <a:fillRect/>
          </a:stretch>
        </p:blipFill>
        <p:spPr bwMode="auto">
          <a:xfrm>
            <a:off x="107950" y="3429000"/>
            <a:ext cx="2024063"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2" name="Text Box 15">
            <a:extLst>
              <a:ext uri="{FF2B5EF4-FFF2-40B4-BE49-F238E27FC236}">
                <a16:creationId xmlns:a16="http://schemas.microsoft.com/office/drawing/2014/main" id="{C1C7DF8C-D12A-1E4A-5245-0BF9565DB926}"/>
              </a:ext>
            </a:extLst>
          </p:cNvPr>
          <p:cNvSpPr txBox="1">
            <a:spLocks noChangeArrowheads="1"/>
          </p:cNvSpPr>
          <p:nvPr/>
        </p:nvSpPr>
        <p:spPr bwMode="auto">
          <a:xfrm>
            <a:off x="5003800" y="5084763"/>
            <a:ext cx="2089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 boicottaggi petroliferi anni ‘70</a:t>
            </a:r>
            <a:endParaRPr lang="it-IT" altLang="it-CH" sz="1000" b="1">
              <a:solidFill>
                <a:srgbClr val="FFFFFF"/>
              </a:solidFill>
            </a:endParaRPr>
          </a:p>
        </p:txBody>
      </p:sp>
      <p:pic>
        <p:nvPicPr>
          <p:cNvPr id="263184" name="Picture 16">
            <a:extLst>
              <a:ext uri="{FF2B5EF4-FFF2-40B4-BE49-F238E27FC236}">
                <a16:creationId xmlns:a16="http://schemas.microsoft.com/office/drawing/2014/main" id="{345A9EC8-ACAD-8DED-E264-17D6FB1D2CED}"/>
              </a:ext>
            </a:extLst>
          </p:cNvPr>
          <p:cNvPicPr>
            <a:picLocks noChangeAspect="1" noChangeArrowheads="1"/>
          </p:cNvPicPr>
          <p:nvPr/>
        </p:nvPicPr>
        <p:blipFill>
          <a:blip r:embed="rId7"/>
          <a:srcRect/>
          <a:stretch>
            <a:fillRect/>
          </a:stretch>
        </p:blipFill>
        <p:spPr bwMode="auto">
          <a:xfrm>
            <a:off x="7094538" y="3141663"/>
            <a:ext cx="1870075" cy="16557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63185" name="Text Box 17">
            <a:extLst>
              <a:ext uri="{FF2B5EF4-FFF2-40B4-BE49-F238E27FC236}">
                <a16:creationId xmlns:a16="http://schemas.microsoft.com/office/drawing/2014/main" id="{9E306105-AA98-A3C8-72EC-260AAABE230D}"/>
              </a:ext>
            </a:extLst>
          </p:cNvPr>
          <p:cNvSpPr txBox="1">
            <a:spLocks noChangeArrowheads="1"/>
          </p:cNvSpPr>
          <p:nvPr/>
        </p:nvSpPr>
        <p:spPr bwMode="auto">
          <a:xfrm>
            <a:off x="7092950" y="4581525"/>
            <a:ext cx="1439863" cy="214313"/>
          </a:xfrm>
          <a:prstGeom prst="rect">
            <a:avLst/>
          </a:prstGeom>
          <a:solidFill>
            <a:schemeClr val="tx1">
              <a:lumMod val="85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chemeClr val="accent4">
                    <a:lumMod val="10000"/>
                  </a:schemeClr>
                </a:solidFill>
                <a:cs typeface="Arial" charset="0"/>
              </a:rPr>
              <a:t>Arafat to the </a:t>
            </a:r>
            <a:r>
              <a:rPr lang="fr-CH" altLang="it-CH" sz="800" b="1" dirty="0" err="1">
                <a:solidFill>
                  <a:schemeClr val="accent4">
                    <a:lumMod val="10000"/>
                  </a:schemeClr>
                </a:solidFill>
                <a:cs typeface="Arial" charset="0"/>
              </a:rPr>
              <a:t>Arab</a:t>
            </a:r>
            <a:r>
              <a:rPr lang="fr-CH" altLang="it-CH" sz="800" b="1" dirty="0">
                <a:solidFill>
                  <a:schemeClr val="accent4">
                    <a:lumMod val="10000"/>
                  </a:schemeClr>
                </a:solidFill>
                <a:cs typeface="Arial" charset="0"/>
              </a:rPr>
              <a:t> </a:t>
            </a:r>
            <a:r>
              <a:rPr lang="fr-CH" altLang="it-CH" sz="800" b="1" dirty="0" err="1">
                <a:solidFill>
                  <a:schemeClr val="accent4">
                    <a:lumMod val="10000"/>
                  </a:schemeClr>
                </a:solidFill>
                <a:cs typeface="Arial" charset="0"/>
              </a:rPr>
              <a:t>league</a:t>
            </a:r>
            <a:endParaRPr lang="it-IT" altLang="it-CH" sz="800" b="1" dirty="0">
              <a:solidFill>
                <a:schemeClr val="accent4">
                  <a:lumMod val="10000"/>
                </a:schemeClr>
              </a:solidFill>
              <a:cs typeface="Arial" charset="0"/>
            </a:endParaRPr>
          </a:p>
        </p:txBody>
      </p:sp>
      <p:pic>
        <p:nvPicPr>
          <p:cNvPr id="263186" name="Picture 18" descr="concilio lega araba Tunisi maggio 2004">
            <a:extLst>
              <a:ext uri="{FF2B5EF4-FFF2-40B4-BE49-F238E27FC236}">
                <a16:creationId xmlns:a16="http://schemas.microsoft.com/office/drawing/2014/main" id="{B4F1C6CA-AB93-9F29-0603-8512022E0DC8}"/>
              </a:ext>
            </a:extLst>
          </p:cNvPr>
          <p:cNvPicPr>
            <a:picLocks noChangeAspect="1" noChangeArrowheads="1"/>
          </p:cNvPicPr>
          <p:nvPr/>
        </p:nvPicPr>
        <p:blipFill>
          <a:blip r:embed="rId8"/>
          <a:srcRect/>
          <a:stretch>
            <a:fillRect/>
          </a:stretch>
        </p:blipFill>
        <p:spPr bwMode="auto">
          <a:xfrm>
            <a:off x="7092950" y="4868863"/>
            <a:ext cx="1871663" cy="18621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63187" name="Text Box 19">
            <a:extLst>
              <a:ext uri="{FF2B5EF4-FFF2-40B4-BE49-F238E27FC236}">
                <a16:creationId xmlns:a16="http://schemas.microsoft.com/office/drawing/2014/main" id="{219BBC4C-A7DC-21DD-8EFF-4A1D0A637B55}"/>
              </a:ext>
            </a:extLst>
          </p:cNvPr>
          <p:cNvSpPr txBox="1">
            <a:spLocks noChangeArrowheads="1"/>
          </p:cNvSpPr>
          <p:nvPr/>
        </p:nvSpPr>
        <p:spPr bwMode="auto">
          <a:xfrm>
            <a:off x="7092950" y="4868863"/>
            <a:ext cx="792163" cy="214312"/>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800" b="1" dirty="0">
                <a:solidFill>
                  <a:schemeClr val="accent4">
                    <a:lumMod val="10000"/>
                  </a:schemeClr>
                </a:solidFill>
                <a:cs typeface="Arial" charset="0"/>
              </a:rPr>
              <a:t>Tunis 2004</a:t>
            </a:r>
            <a:endParaRPr lang="it-IT" altLang="it-CH" sz="800" b="1" dirty="0">
              <a:solidFill>
                <a:schemeClr val="accent4">
                  <a:lumMod val="10000"/>
                </a:schemeClr>
              </a:solidFill>
              <a:cs typeface="Arial" charset="0"/>
            </a:endParaRPr>
          </a:p>
        </p:txBody>
      </p:sp>
      <p:sp>
        <p:nvSpPr>
          <p:cNvPr id="605197" name="Text Box 20">
            <a:extLst>
              <a:ext uri="{FF2B5EF4-FFF2-40B4-BE49-F238E27FC236}">
                <a16:creationId xmlns:a16="http://schemas.microsoft.com/office/drawing/2014/main" id="{84CFBEAA-B487-51BF-9EDF-3D3CEE715F73}"/>
              </a:ext>
            </a:extLst>
          </p:cNvPr>
          <p:cNvSpPr txBox="1">
            <a:spLocks noChangeArrowheads="1"/>
          </p:cNvSpPr>
          <p:nvPr/>
        </p:nvSpPr>
        <p:spPr bwMode="auto">
          <a:xfrm>
            <a:off x="3708400" y="479742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Arab  League</a:t>
            </a:r>
            <a:endParaRPr lang="it-IT" altLang="it-CH" sz="1000" b="1">
              <a:solidFill>
                <a:srgbClr val="FFFFFF"/>
              </a:solidFill>
            </a:endParaRPr>
          </a:p>
        </p:txBody>
      </p:sp>
      <p:pic>
        <p:nvPicPr>
          <p:cNvPr id="263189" name="Picture 21">
            <a:extLst>
              <a:ext uri="{FF2B5EF4-FFF2-40B4-BE49-F238E27FC236}">
                <a16:creationId xmlns:a16="http://schemas.microsoft.com/office/drawing/2014/main" id="{9E13EA57-DBC1-B08A-2920-7F9FDC2A7B61}"/>
              </a:ext>
            </a:extLst>
          </p:cNvPr>
          <p:cNvPicPr>
            <a:picLocks noChangeAspect="1" noChangeArrowheads="1"/>
          </p:cNvPicPr>
          <p:nvPr/>
        </p:nvPicPr>
        <p:blipFill>
          <a:blip r:embed="rId9"/>
          <a:srcRect/>
          <a:stretch>
            <a:fillRect/>
          </a:stretch>
        </p:blipFill>
        <p:spPr bwMode="auto">
          <a:xfrm>
            <a:off x="107950" y="5118100"/>
            <a:ext cx="6911975" cy="1627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199" name="Text Box 22">
            <a:extLst>
              <a:ext uri="{FF2B5EF4-FFF2-40B4-BE49-F238E27FC236}">
                <a16:creationId xmlns:a16="http://schemas.microsoft.com/office/drawing/2014/main" id="{DDEDDA9C-E3E4-B129-41A3-DDE0E4535232}"/>
              </a:ext>
            </a:extLst>
          </p:cNvPr>
          <p:cNvSpPr txBox="1">
            <a:spLocks noChangeArrowheads="1"/>
          </p:cNvSpPr>
          <p:nvPr/>
        </p:nvSpPr>
        <p:spPr bwMode="auto">
          <a:xfrm>
            <a:off x="107950" y="4868863"/>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chiefs of the arabic States</a:t>
            </a:r>
            <a:endParaRPr lang="it-IT" altLang="it-CH" sz="1000" b="1">
              <a:solidFill>
                <a:srgbClr val="FFFFFF"/>
              </a:solidFill>
            </a:endParaRPr>
          </a:p>
        </p:txBody>
      </p:sp>
      <p:pic>
        <p:nvPicPr>
          <p:cNvPr id="605200" name="Picture 23" descr="logo_ligue 22">
            <a:extLst>
              <a:ext uri="{FF2B5EF4-FFF2-40B4-BE49-F238E27FC236}">
                <a16:creationId xmlns:a16="http://schemas.microsoft.com/office/drawing/2014/main" id="{B889432C-BEEB-051D-E007-71DECD2DEE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7563" y="3214688"/>
            <a:ext cx="151447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01" name="Rectangle 3">
            <a:extLst>
              <a:ext uri="{FF2B5EF4-FFF2-40B4-BE49-F238E27FC236}">
                <a16:creationId xmlns:a16="http://schemas.microsoft.com/office/drawing/2014/main" id="{3087F32D-8E32-3CED-BC9F-A757E0A9F447}"/>
              </a:ext>
            </a:extLst>
          </p:cNvPr>
          <p:cNvSpPr>
            <a:spLocks noChangeArrowheads="1"/>
          </p:cNvSpPr>
          <p:nvPr/>
        </p:nvSpPr>
        <p:spPr bwMode="auto">
          <a:xfrm>
            <a:off x="1474788" y="549275"/>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Algeria Bahrain Comoros Djibouti Egypt Iraq Jordan Kuwait Lebanon Libya Mauritania Morocco                                                                                     Oman Palestine Qatar Saudi Arabia Somalia Sudan Syria Tunisia United Arab Emirates Yemen</a:t>
            </a:r>
            <a:r>
              <a:rPr lang="it-IT" altLang="it-CH" sz="1000">
                <a:solidFill>
                  <a:srgbClr val="FFFFFF"/>
                </a:solidFill>
              </a:rPr>
              <a:t> </a:t>
            </a:r>
          </a:p>
        </p:txBody>
      </p:sp>
      <p:sp>
        <p:nvSpPr>
          <p:cNvPr id="25" name="Rettangolo 24">
            <a:extLst>
              <a:ext uri="{FF2B5EF4-FFF2-40B4-BE49-F238E27FC236}">
                <a16:creationId xmlns:a16="http://schemas.microsoft.com/office/drawing/2014/main" id="{E3841373-0AA5-E1C7-963E-525C4EA9991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 name="Picture 27" descr="Mohammed bin Salman | Biography, Education, &amp; Facts | Britannica">
            <a:extLst>
              <a:ext uri="{FF2B5EF4-FFF2-40B4-BE49-F238E27FC236}">
                <a16:creationId xmlns:a16="http://schemas.microsoft.com/office/drawing/2014/main" id="{60881AAA-B999-1BFC-A9E0-1E91CCFF8B8F}"/>
              </a:ext>
            </a:extLst>
          </p:cNvPr>
          <p:cNvPicPr>
            <a:picLocks noChangeAspect="1" noChangeArrowheads="1"/>
          </p:cNvPicPr>
          <p:nvPr/>
        </p:nvPicPr>
        <p:blipFill>
          <a:blip r:embed="rId11"/>
          <a:srcRect/>
          <a:stretch>
            <a:fillRect/>
          </a:stretch>
        </p:blipFill>
        <p:spPr bwMode="auto">
          <a:xfrm>
            <a:off x="5089525" y="3136900"/>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05204" name="CasellaDiTesto 28">
            <a:extLst>
              <a:ext uri="{FF2B5EF4-FFF2-40B4-BE49-F238E27FC236}">
                <a16:creationId xmlns:a16="http://schemas.microsoft.com/office/drawing/2014/main" id="{CA1F2FD5-E555-9565-4C8D-926BAC36E89F}"/>
              </a:ext>
            </a:extLst>
          </p:cNvPr>
          <p:cNvSpPr txBox="1">
            <a:spLocks noChangeArrowheads="1"/>
          </p:cNvSpPr>
          <p:nvPr/>
        </p:nvSpPr>
        <p:spPr bwMode="auto">
          <a:xfrm>
            <a:off x="6051550" y="3438525"/>
            <a:ext cx="10953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Mohammed bin Salman</a:t>
            </a:r>
          </a:p>
          <a:p>
            <a:pPr>
              <a:spcBef>
                <a:spcPct val="0"/>
              </a:spcBef>
              <a:buFontTx/>
              <a:buNone/>
            </a:pPr>
            <a:r>
              <a:rPr lang="en-US" altLang="en-US" sz="1000" b="1">
                <a:solidFill>
                  <a:srgbClr val="FFFFFF"/>
                </a:solidFill>
              </a:rPr>
              <a:t>Saudi Arabian prince</a:t>
            </a:r>
          </a:p>
        </p:txBody>
      </p:sp>
      <p:sp>
        <p:nvSpPr>
          <p:cNvPr id="605205" name="Text Box 8">
            <a:extLst>
              <a:ext uri="{FF2B5EF4-FFF2-40B4-BE49-F238E27FC236}">
                <a16:creationId xmlns:a16="http://schemas.microsoft.com/office/drawing/2014/main" id="{17080EE0-D635-09F4-4201-3F22371CF756}"/>
              </a:ext>
            </a:extLst>
          </p:cNvPr>
          <p:cNvSpPr txBox="1">
            <a:spLocks noChangeArrowheads="1"/>
          </p:cNvSpPr>
          <p:nvPr/>
        </p:nvSpPr>
        <p:spPr bwMode="auto">
          <a:xfrm>
            <a:off x="5076825" y="4429125"/>
            <a:ext cx="19431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b="1">
                <a:solidFill>
                  <a:srgbClr val="000000"/>
                </a:solidFill>
              </a:rPr>
              <a:t>The Arabs, what will they do?</a:t>
            </a:r>
            <a:endParaRPr lang="it-IT" altLang="it-CH" sz="1800" b="1">
              <a:solidFill>
                <a:srgbClr val="000000"/>
              </a:solidFill>
            </a:endParaRPr>
          </a:p>
        </p:txBody>
      </p:sp>
      <p:pic>
        <p:nvPicPr>
          <p:cNvPr id="591900" name="Picture 28" descr="Tamim bin Hamad Al Thani - Wikipedia">
            <a:extLst>
              <a:ext uri="{FF2B5EF4-FFF2-40B4-BE49-F238E27FC236}">
                <a16:creationId xmlns:a16="http://schemas.microsoft.com/office/drawing/2014/main" id="{F2A4B905-B743-C022-62E9-430452C72A86}"/>
              </a:ext>
            </a:extLst>
          </p:cNvPr>
          <p:cNvPicPr>
            <a:picLocks noChangeAspect="1" noChangeArrowheads="1"/>
          </p:cNvPicPr>
          <p:nvPr/>
        </p:nvPicPr>
        <p:blipFill>
          <a:blip r:embed="rId12"/>
          <a:srcRect/>
          <a:stretch>
            <a:fillRect/>
          </a:stretch>
        </p:blipFill>
        <p:spPr bwMode="auto">
          <a:xfrm>
            <a:off x="2301875" y="34305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605207" name="CasellaDiTesto 2">
            <a:extLst>
              <a:ext uri="{FF2B5EF4-FFF2-40B4-BE49-F238E27FC236}">
                <a16:creationId xmlns:a16="http://schemas.microsoft.com/office/drawing/2014/main" id="{0E0CC03E-B3B8-B5B5-B9F3-1227391D6561}"/>
              </a:ext>
            </a:extLst>
          </p:cNvPr>
          <p:cNvSpPr txBox="1">
            <a:spLocks noChangeArrowheads="1"/>
          </p:cNvSpPr>
          <p:nvPr/>
        </p:nvSpPr>
        <p:spPr bwMode="auto">
          <a:xfrm>
            <a:off x="2192338" y="4560888"/>
            <a:ext cx="152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 of Qatar</a:t>
            </a:r>
          </a:p>
        </p:txBody>
      </p:sp>
      <p:sp>
        <p:nvSpPr>
          <p:cNvPr id="605208" name="Text Box 19">
            <a:extLst>
              <a:ext uri="{FF2B5EF4-FFF2-40B4-BE49-F238E27FC236}">
                <a16:creationId xmlns:a16="http://schemas.microsoft.com/office/drawing/2014/main" id="{40C33A06-B6D7-95F3-5580-7C6574CBDC80}"/>
              </a:ext>
            </a:extLst>
          </p:cNvPr>
          <p:cNvSpPr txBox="1">
            <a:spLocks noChangeArrowheads="1"/>
          </p:cNvSpPr>
          <p:nvPr/>
        </p:nvSpPr>
        <p:spPr bwMode="auto">
          <a:xfrm>
            <a:off x="3563938" y="2587625"/>
            <a:ext cx="13779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Arab countries</a:t>
            </a:r>
            <a:endParaRPr lang="it-IT" altLang="it-CH" sz="1000" b="1">
              <a:solidFill>
                <a:srgbClr val="000000"/>
              </a:solidFill>
            </a:endParaRPr>
          </a:p>
        </p:txBody>
      </p:sp>
      <p:pic>
        <p:nvPicPr>
          <p:cNvPr id="591904" name="Picture 32" descr="Leaders reaffirm support for Palestinian state at Arab summit">
            <a:extLst>
              <a:ext uri="{FF2B5EF4-FFF2-40B4-BE49-F238E27FC236}">
                <a16:creationId xmlns:a16="http://schemas.microsoft.com/office/drawing/2014/main" id="{BA555551-190E-8A43-6B69-C61B6EED8543}"/>
              </a:ext>
            </a:extLst>
          </p:cNvPr>
          <p:cNvPicPr>
            <a:picLocks noChangeAspect="1" noChangeArrowheads="1"/>
          </p:cNvPicPr>
          <p:nvPr/>
        </p:nvPicPr>
        <p:blipFill>
          <a:blip r:embed="rId13"/>
          <a:srcRect/>
          <a:stretch>
            <a:fillRect/>
          </a:stretch>
        </p:blipFill>
        <p:spPr bwMode="auto">
          <a:xfrm>
            <a:off x="107950" y="976313"/>
            <a:ext cx="3402013"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05210" name="CasellaDiTesto 3">
            <a:extLst>
              <a:ext uri="{FF2B5EF4-FFF2-40B4-BE49-F238E27FC236}">
                <a16:creationId xmlns:a16="http://schemas.microsoft.com/office/drawing/2014/main" id="{D73D614D-1725-ED8A-B42C-7215B23959BC}"/>
              </a:ext>
            </a:extLst>
          </p:cNvPr>
          <p:cNvSpPr txBox="1">
            <a:spLocks noChangeArrowheads="1"/>
          </p:cNvSpPr>
          <p:nvPr/>
        </p:nvSpPr>
        <p:spPr bwMode="auto">
          <a:xfrm>
            <a:off x="407988" y="2900363"/>
            <a:ext cx="27733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000" b="1">
                <a:solidFill>
                  <a:srgbClr val="FFFFFF"/>
                </a:solidFill>
              </a:rPr>
              <a:t>29 MAR 2017 - Leaders reaffirm support for Palestinian state at Arab summit.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7234" name="Slide Number Placeholder 3">
            <a:extLst>
              <a:ext uri="{FF2B5EF4-FFF2-40B4-BE49-F238E27FC236}">
                <a16:creationId xmlns:a16="http://schemas.microsoft.com/office/drawing/2014/main" id="{76101CBA-E674-1A87-606D-AA1CCE8C2F7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E15A852-E790-4A3C-B052-17F75EEF6B4B}" type="slidenum">
              <a:rPr lang="it-IT" altLang="it-CH" sz="1400" smtClean="0">
                <a:solidFill>
                  <a:srgbClr val="000000"/>
                </a:solidFill>
              </a:rPr>
              <a:pPr>
                <a:spcBef>
                  <a:spcPct val="0"/>
                </a:spcBef>
                <a:buFontTx/>
                <a:buNone/>
              </a:pPr>
              <a:t>199</a:t>
            </a:fld>
            <a:endParaRPr lang="it-IT" altLang="it-CH" sz="1400">
              <a:solidFill>
                <a:srgbClr val="000000"/>
              </a:solidFill>
            </a:endParaRPr>
          </a:p>
        </p:txBody>
      </p:sp>
      <p:sp>
        <p:nvSpPr>
          <p:cNvPr id="607235" name="Line 2">
            <a:extLst>
              <a:ext uri="{FF2B5EF4-FFF2-40B4-BE49-F238E27FC236}">
                <a16:creationId xmlns:a16="http://schemas.microsoft.com/office/drawing/2014/main" id="{3957CA1A-0A5D-CF45-486C-C58478D56211}"/>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36" name="Line 3">
            <a:extLst>
              <a:ext uri="{FF2B5EF4-FFF2-40B4-BE49-F238E27FC236}">
                <a16:creationId xmlns:a16="http://schemas.microsoft.com/office/drawing/2014/main" id="{3686E535-9B18-DF96-F9C1-D7663AD10666}"/>
              </a:ext>
            </a:extLst>
          </p:cNvPr>
          <p:cNvSpPr>
            <a:spLocks noChangeShapeType="1"/>
          </p:cNvSpPr>
          <p:nvPr/>
        </p:nvSpPr>
        <p:spPr bwMode="auto">
          <a:xfrm>
            <a:off x="179388" y="4941888"/>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607237" name="Picture 4" descr="colombe2">
            <a:extLst>
              <a:ext uri="{FF2B5EF4-FFF2-40B4-BE49-F238E27FC236}">
                <a16:creationId xmlns:a16="http://schemas.microsoft.com/office/drawing/2014/main" id="{81170243-AC76-695B-D613-A8A48B59142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8" name="Picture 5" descr="_40824103_prisonersap203bdy">
            <a:extLst>
              <a:ext uri="{FF2B5EF4-FFF2-40B4-BE49-F238E27FC236}">
                <a16:creationId xmlns:a16="http://schemas.microsoft.com/office/drawing/2014/main" id="{57956724-F251-43B0-A981-A53A66E9AB8B}"/>
              </a:ext>
            </a:extLst>
          </p:cNvPr>
          <p:cNvPicPr>
            <a:picLocks noChangeAspect="1" noChangeArrowheads="1"/>
          </p:cNvPicPr>
          <p:nvPr/>
        </p:nvPicPr>
        <p:blipFill>
          <a:blip r:embed="rId5"/>
          <a:srcRect/>
          <a:stretch>
            <a:fillRect/>
          </a:stretch>
        </p:blipFill>
        <p:spPr bwMode="auto">
          <a:xfrm>
            <a:off x="1763713" y="5734050"/>
            <a:ext cx="936625" cy="701675"/>
          </a:xfrm>
          <a:prstGeom prst="rect">
            <a:avLst/>
          </a:prstGeom>
          <a:ln>
            <a:noFill/>
          </a:ln>
          <a:effectLst>
            <a:outerShdw blurRad="292100" dist="139700" dir="2700000" algn="tl" rotWithShape="0">
              <a:srgbClr val="333333">
                <a:alpha val="65000"/>
              </a:srgbClr>
            </a:outerShdw>
          </a:effectLst>
        </p:spPr>
      </p:pic>
      <p:sp>
        <p:nvSpPr>
          <p:cNvPr id="607239" name="Line 6">
            <a:extLst>
              <a:ext uri="{FF2B5EF4-FFF2-40B4-BE49-F238E27FC236}">
                <a16:creationId xmlns:a16="http://schemas.microsoft.com/office/drawing/2014/main" id="{0AD0E3D9-3960-6D40-C52B-6FE8BBD50AAA}"/>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0" name="Line 7">
            <a:extLst>
              <a:ext uri="{FF2B5EF4-FFF2-40B4-BE49-F238E27FC236}">
                <a16:creationId xmlns:a16="http://schemas.microsoft.com/office/drawing/2014/main" id="{68E22BED-B2E1-7BDA-D83A-BBE027EE78EF}"/>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1" name="Line 8">
            <a:extLst>
              <a:ext uri="{FF2B5EF4-FFF2-40B4-BE49-F238E27FC236}">
                <a16:creationId xmlns:a16="http://schemas.microsoft.com/office/drawing/2014/main" id="{DD837D00-372E-154B-86A3-157C192191EC}"/>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2" name="Line 9">
            <a:extLst>
              <a:ext uri="{FF2B5EF4-FFF2-40B4-BE49-F238E27FC236}">
                <a16:creationId xmlns:a16="http://schemas.microsoft.com/office/drawing/2014/main" id="{70534FA3-9B82-B040-907B-C66415A88DAD}"/>
              </a:ext>
            </a:extLst>
          </p:cNvPr>
          <p:cNvSpPr>
            <a:spLocks noChangeShapeType="1"/>
          </p:cNvSpPr>
          <p:nvPr/>
        </p:nvSpPr>
        <p:spPr bwMode="auto">
          <a:xfrm>
            <a:off x="3059113" y="1196975"/>
            <a:ext cx="1873250" cy="71913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3" name="Line 10">
            <a:extLst>
              <a:ext uri="{FF2B5EF4-FFF2-40B4-BE49-F238E27FC236}">
                <a16:creationId xmlns:a16="http://schemas.microsoft.com/office/drawing/2014/main" id="{014E789A-004C-7E45-F73D-F9ED1055AE52}"/>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4" name="Line 11">
            <a:extLst>
              <a:ext uri="{FF2B5EF4-FFF2-40B4-BE49-F238E27FC236}">
                <a16:creationId xmlns:a16="http://schemas.microsoft.com/office/drawing/2014/main" id="{C9324623-7D8A-C5E8-353F-3F9C21E3B049}"/>
              </a:ext>
            </a:extLst>
          </p:cNvPr>
          <p:cNvSpPr>
            <a:spLocks noChangeShapeType="1"/>
          </p:cNvSpPr>
          <p:nvPr/>
        </p:nvSpPr>
        <p:spPr bwMode="auto">
          <a:xfrm flipV="1">
            <a:off x="4572000" y="1773238"/>
            <a:ext cx="0" cy="4318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607245" name="Text Box 12">
            <a:extLst>
              <a:ext uri="{FF2B5EF4-FFF2-40B4-BE49-F238E27FC236}">
                <a16:creationId xmlns:a16="http://schemas.microsoft.com/office/drawing/2014/main" id="{858544A9-8FAE-9006-C337-FB670128B811}"/>
              </a:ext>
            </a:extLst>
          </p:cNvPr>
          <p:cNvSpPr txBox="1">
            <a:spLocks noChangeArrowheads="1"/>
          </p:cNvSpPr>
          <p:nvPr/>
        </p:nvSpPr>
        <p:spPr bwMode="auto">
          <a:xfrm>
            <a:off x="107950" y="2565400"/>
            <a:ext cx="1728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DIPLOMATIC LEVEL</a:t>
            </a:r>
            <a:endParaRPr lang="it-IT" altLang="it-CH" sz="1800" b="1">
              <a:solidFill>
                <a:srgbClr val="000000"/>
              </a:solidFill>
            </a:endParaRPr>
          </a:p>
        </p:txBody>
      </p:sp>
      <p:pic>
        <p:nvPicPr>
          <p:cNvPr id="607246" name="Picture 13" descr="gifmenorah">
            <a:extLst>
              <a:ext uri="{FF2B5EF4-FFF2-40B4-BE49-F238E27FC236}">
                <a16:creationId xmlns:a16="http://schemas.microsoft.com/office/drawing/2014/main" id="{2EB0C195-EA08-B30A-1670-8AC85F1E1A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47" name="Text Box 14">
            <a:extLst>
              <a:ext uri="{FF2B5EF4-FFF2-40B4-BE49-F238E27FC236}">
                <a16:creationId xmlns:a16="http://schemas.microsoft.com/office/drawing/2014/main" id="{884BCBEA-538C-B348-D2E3-B0E027E44515}"/>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GROUND LEVEL</a:t>
            </a:r>
            <a:endParaRPr lang="it-IT" altLang="it-CH" sz="1800" b="1">
              <a:solidFill>
                <a:srgbClr val="000000"/>
              </a:solidFill>
            </a:endParaRPr>
          </a:p>
        </p:txBody>
      </p:sp>
      <p:sp>
        <p:nvSpPr>
          <p:cNvPr id="607248" name="Text Box 15">
            <a:extLst>
              <a:ext uri="{FF2B5EF4-FFF2-40B4-BE49-F238E27FC236}">
                <a16:creationId xmlns:a16="http://schemas.microsoft.com/office/drawing/2014/main" id="{096E12B0-E1BC-5A38-66F8-D5BC19B50CAE}"/>
              </a:ext>
            </a:extLst>
          </p:cNvPr>
          <p:cNvSpPr txBox="1">
            <a:spLocks noChangeArrowheads="1"/>
          </p:cNvSpPr>
          <p:nvPr/>
        </p:nvSpPr>
        <p:spPr bwMode="auto">
          <a:xfrm>
            <a:off x="0" y="6021388"/>
            <a:ext cx="18716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UNDERGROUND</a:t>
            </a:r>
            <a:r>
              <a:rPr lang="fr-CH" altLang="it-CH" sz="1800" b="1">
                <a:solidFill>
                  <a:srgbClr val="000000"/>
                </a:solidFill>
              </a:rPr>
              <a:t> LEVEL</a:t>
            </a:r>
            <a:endParaRPr lang="it-IT" altLang="it-CH" sz="1800" b="1">
              <a:solidFill>
                <a:srgbClr val="000000"/>
              </a:solidFill>
            </a:endParaRPr>
          </a:p>
        </p:txBody>
      </p:sp>
      <p:pic>
        <p:nvPicPr>
          <p:cNvPr id="264209" name="Picture 16">
            <a:extLst>
              <a:ext uri="{FF2B5EF4-FFF2-40B4-BE49-F238E27FC236}">
                <a16:creationId xmlns:a16="http://schemas.microsoft.com/office/drawing/2014/main" id="{4073E575-25A8-4FB5-69DA-E9FF812003CB}"/>
              </a:ext>
            </a:extLst>
          </p:cNvPr>
          <p:cNvPicPr>
            <a:picLocks noChangeAspect="1" noChangeArrowheads="1"/>
          </p:cNvPicPr>
          <p:nvPr/>
        </p:nvPicPr>
        <p:blipFill>
          <a:blip r:embed="rId7"/>
          <a:srcRect/>
          <a:stretch>
            <a:fillRect/>
          </a:stretch>
        </p:blipFill>
        <p:spPr bwMode="auto">
          <a:xfrm>
            <a:off x="2700338" y="1557338"/>
            <a:ext cx="720725" cy="714375"/>
          </a:xfrm>
          <a:prstGeom prst="rect">
            <a:avLst/>
          </a:prstGeom>
          <a:ln>
            <a:noFill/>
          </a:ln>
          <a:effectLst>
            <a:outerShdw blurRad="292100" dist="139700" dir="2700000" algn="tl" rotWithShape="0">
              <a:srgbClr val="333333">
                <a:alpha val="65000"/>
              </a:srgbClr>
            </a:outerShdw>
          </a:effectLst>
        </p:spPr>
      </p:pic>
      <p:pic>
        <p:nvPicPr>
          <p:cNvPr id="264210" name="Picture 17" descr="checkpoints3-klein">
            <a:extLst>
              <a:ext uri="{FF2B5EF4-FFF2-40B4-BE49-F238E27FC236}">
                <a16:creationId xmlns:a16="http://schemas.microsoft.com/office/drawing/2014/main" id="{56E179F2-7067-2E9C-1E72-590CA905B895}"/>
              </a:ext>
            </a:extLst>
          </p:cNvPr>
          <p:cNvPicPr>
            <a:picLocks noChangeAspect="1" noChangeArrowheads="1"/>
          </p:cNvPicPr>
          <p:nvPr/>
        </p:nvPicPr>
        <p:blipFill>
          <a:blip r:embed="rId8"/>
          <a:srcRect/>
          <a:stretch>
            <a:fillRect/>
          </a:stretch>
        </p:blipFill>
        <p:spPr bwMode="auto">
          <a:xfrm>
            <a:off x="8101013" y="4076700"/>
            <a:ext cx="709612" cy="852488"/>
          </a:xfrm>
          <a:prstGeom prst="rect">
            <a:avLst/>
          </a:prstGeom>
          <a:ln>
            <a:noFill/>
          </a:ln>
          <a:effectLst>
            <a:outerShdw blurRad="292100" dist="139700" dir="2700000" algn="tl" rotWithShape="0">
              <a:srgbClr val="333333">
                <a:alpha val="65000"/>
              </a:srgbClr>
            </a:outerShdw>
          </a:effectLst>
        </p:spPr>
      </p:pic>
      <p:pic>
        <p:nvPicPr>
          <p:cNvPr id="264211" name="Picture 18" descr="upload_photo_uploadzz081211">
            <a:extLst>
              <a:ext uri="{FF2B5EF4-FFF2-40B4-BE49-F238E27FC236}">
                <a16:creationId xmlns:a16="http://schemas.microsoft.com/office/drawing/2014/main" id="{4BDF5053-0D59-0132-83BA-C8C8FFE12156}"/>
              </a:ext>
            </a:extLst>
          </p:cNvPr>
          <p:cNvPicPr>
            <a:picLocks noChangeAspect="1" noChangeArrowheads="1"/>
          </p:cNvPicPr>
          <p:nvPr/>
        </p:nvPicPr>
        <p:blipFill>
          <a:blip r:embed="rId9"/>
          <a:srcRect/>
          <a:stretch>
            <a:fillRect/>
          </a:stretch>
        </p:blipFill>
        <p:spPr bwMode="auto">
          <a:xfrm>
            <a:off x="6804025" y="4076700"/>
            <a:ext cx="1223963" cy="844550"/>
          </a:xfrm>
          <a:prstGeom prst="rect">
            <a:avLst/>
          </a:prstGeom>
          <a:ln>
            <a:noFill/>
          </a:ln>
          <a:effectLst>
            <a:outerShdw blurRad="292100" dist="139700" dir="2700000" algn="tl" rotWithShape="0">
              <a:srgbClr val="333333">
                <a:alpha val="65000"/>
              </a:srgbClr>
            </a:outerShdw>
          </a:effectLst>
        </p:spPr>
      </p:pic>
      <p:pic>
        <p:nvPicPr>
          <p:cNvPr id="264212" name="Picture 19" descr="muro">
            <a:extLst>
              <a:ext uri="{FF2B5EF4-FFF2-40B4-BE49-F238E27FC236}">
                <a16:creationId xmlns:a16="http://schemas.microsoft.com/office/drawing/2014/main" id="{6236FB6F-9079-43E5-187F-DDC4B882E008}"/>
              </a:ext>
            </a:extLst>
          </p:cNvPr>
          <p:cNvPicPr>
            <a:picLocks noChangeAspect="1" noChangeArrowheads="1"/>
          </p:cNvPicPr>
          <p:nvPr/>
        </p:nvPicPr>
        <p:blipFill>
          <a:blip r:embed="rId10"/>
          <a:srcRect/>
          <a:stretch>
            <a:fillRect/>
          </a:stretch>
        </p:blipFill>
        <p:spPr bwMode="auto">
          <a:xfrm>
            <a:off x="3492500" y="4076700"/>
            <a:ext cx="617538" cy="792163"/>
          </a:xfrm>
          <a:prstGeom prst="rect">
            <a:avLst/>
          </a:prstGeom>
          <a:ln>
            <a:noFill/>
          </a:ln>
          <a:effectLst>
            <a:outerShdw blurRad="292100" dist="139700" dir="2700000" algn="tl" rotWithShape="0">
              <a:srgbClr val="333333">
                <a:alpha val="65000"/>
              </a:srgbClr>
            </a:outerShdw>
          </a:effectLst>
        </p:spPr>
      </p:pic>
      <p:pic>
        <p:nvPicPr>
          <p:cNvPr id="264213" name="Picture 20" descr="p1">
            <a:extLst>
              <a:ext uri="{FF2B5EF4-FFF2-40B4-BE49-F238E27FC236}">
                <a16:creationId xmlns:a16="http://schemas.microsoft.com/office/drawing/2014/main" id="{26933555-A006-4AC7-2965-1D8FB0C409D5}"/>
              </a:ext>
            </a:extLst>
          </p:cNvPr>
          <p:cNvPicPr>
            <a:picLocks noChangeAspect="1" noChangeArrowheads="1"/>
          </p:cNvPicPr>
          <p:nvPr/>
        </p:nvPicPr>
        <p:blipFill>
          <a:blip r:embed="rId11"/>
          <a:srcRect/>
          <a:stretch>
            <a:fillRect/>
          </a:stretch>
        </p:blipFill>
        <p:spPr bwMode="auto">
          <a:xfrm>
            <a:off x="6084888" y="4076700"/>
            <a:ext cx="601662" cy="792163"/>
          </a:xfrm>
          <a:prstGeom prst="rect">
            <a:avLst/>
          </a:prstGeom>
          <a:ln>
            <a:noFill/>
          </a:ln>
          <a:effectLst>
            <a:outerShdw blurRad="292100" dist="139700" dir="2700000" algn="tl" rotWithShape="0">
              <a:srgbClr val="333333">
                <a:alpha val="65000"/>
              </a:srgbClr>
            </a:outerShdw>
          </a:effectLst>
        </p:spPr>
      </p:pic>
      <p:pic>
        <p:nvPicPr>
          <p:cNvPr id="264214" name="Picture 21" descr="jenin 4">
            <a:extLst>
              <a:ext uri="{FF2B5EF4-FFF2-40B4-BE49-F238E27FC236}">
                <a16:creationId xmlns:a16="http://schemas.microsoft.com/office/drawing/2014/main" id="{8E3CB740-FF39-EBE5-F14E-F26920283207}"/>
              </a:ext>
            </a:extLst>
          </p:cNvPr>
          <p:cNvPicPr>
            <a:picLocks noChangeAspect="1" noChangeArrowheads="1"/>
          </p:cNvPicPr>
          <p:nvPr/>
        </p:nvPicPr>
        <p:blipFill>
          <a:blip r:embed="rId12"/>
          <a:srcRect/>
          <a:stretch>
            <a:fillRect/>
          </a:stretch>
        </p:blipFill>
        <p:spPr bwMode="auto">
          <a:xfrm>
            <a:off x="4859338" y="4076700"/>
            <a:ext cx="1152525" cy="768350"/>
          </a:xfrm>
          <a:prstGeom prst="rect">
            <a:avLst/>
          </a:prstGeom>
          <a:ln>
            <a:noFill/>
          </a:ln>
          <a:effectLst>
            <a:outerShdw blurRad="292100" dist="139700" dir="2700000" algn="tl" rotWithShape="0">
              <a:srgbClr val="333333">
                <a:alpha val="65000"/>
              </a:srgbClr>
            </a:outerShdw>
          </a:effectLst>
        </p:spPr>
      </p:pic>
      <p:pic>
        <p:nvPicPr>
          <p:cNvPr id="264215" name="Picture 22" descr="QalqiliaAug152003WBRR2">
            <a:extLst>
              <a:ext uri="{FF2B5EF4-FFF2-40B4-BE49-F238E27FC236}">
                <a16:creationId xmlns:a16="http://schemas.microsoft.com/office/drawing/2014/main" id="{5BF8C425-C2EE-F5E4-32BD-EC97A856FBEF}"/>
              </a:ext>
            </a:extLst>
          </p:cNvPr>
          <p:cNvPicPr>
            <a:picLocks noChangeAspect="1" noChangeArrowheads="1"/>
          </p:cNvPicPr>
          <p:nvPr/>
        </p:nvPicPr>
        <p:blipFill>
          <a:blip r:embed="rId13"/>
          <a:srcRect/>
          <a:stretch>
            <a:fillRect/>
          </a:stretch>
        </p:blipFill>
        <p:spPr bwMode="auto">
          <a:xfrm>
            <a:off x="4211638" y="4076700"/>
            <a:ext cx="568325" cy="793750"/>
          </a:xfrm>
          <a:prstGeom prst="rect">
            <a:avLst/>
          </a:prstGeom>
          <a:ln>
            <a:noFill/>
          </a:ln>
          <a:effectLst>
            <a:outerShdw blurRad="292100" dist="139700" dir="2700000" algn="tl" rotWithShape="0">
              <a:srgbClr val="333333">
                <a:alpha val="65000"/>
              </a:srgbClr>
            </a:outerShdw>
          </a:effectLst>
        </p:spPr>
      </p:pic>
      <p:pic>
        <p:nvPicPr>
          <p:cNvPr id="264216" name="Picture 23" descr="i90_nuclear-il">
            <a:extLst>
              <a:ext uri="{FF2B5EF4-FFF2-40B4-BE49-F238E27FC236}">
                <a16:creationId xmlns:a16="http://schemas.microsoft.com/office/drawing/2014/main" id="{A27D3D49-39F2-7C01-6A00-8014D7C65B71}"/>
              </a:ext>
            </a:extLst>
          </p:cNvPr>
          <p:cNvPicPr>
            <a:picLocks noChangeAspect="1" noChangeArrowheads="1"/>
          </p:cNvPicPr>
          <p:nvPr/>
        </p:nvPicPr>
        <p:blipFill>
          <a:blip r:embed="rId14"/>
          <a:srcRect/>
          <a:stretch>
            <a:fillRect/>
          </a:stretch>
        </p:blipFill>
        <p:spPr bwMode="auto">
          <a:xfrm>
            <a:off x="2771775" y="5734050"/>
            <a:ext cx="720725" cy="720725"/>
          </a:xfrm>
          <a:prstGeom prst="rect">
            <a:avLst/>
          </a:prstGeom>
          <a:ln>
            <a:noFill/>
          </a:ln>
          <a:effectLst>
            <a:outerShdw blurRad="292100" dist="139700" dir="2700000" algn="tl" rotWithShape="0">
              <a:srgbClr val="333333">
                <a:alpha val="65000"/>
              </a:srgbClr>
            </a:outerShdw>
          </a:effectLst>
        </p:spPr>
      </p:pic>
      <p:sp>
        <p:nvSpPr>
          <p:cNvPr id="607257" name="Line 24">
            <a:extLst>
              <a:ext uri="{FF2B5EF4-FFF2-40B4-BE49-F238E27FC236}">
                <a16:creationId xmlns:a16="http://schemas.microsoft.com/office/drawing/2014/main" id="{C0007EAB-FF21-9D70-0560-57E77EDF0980}"/>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264218" name="Picture 25" descr="f16">
            <a:extLst>
              <a:ext uri="{FF2B5EF4-FFF2-40B4-BE49-F238E27FC236}">
                <a16:creationId xmlns:a16="http://schemas.microsoft.com/office/drawing/2014/main" id="{659EC203-9780-E76B-6928-17597CA1D6F7}"/>
              </a:ext>
            </a:extLst>
          </p:cNvPr>
          <p:cNvPicPr>
            <a:picLocks noChangeAspect="1" noChangeArrowheads="1"/>
          </p:cNvPicPr>
          <p:nvPr/>
        </p:nvPicPr>
        <p:blipFill>
          <a:blip r:embed="rId15"/>
          <a:srcRect/>
          <a:stretch>
            <a:fillRect/>
          </a:stretch>
        </p:blipFill>
        <p:spPr bwMode="auto">
          <a:xfrm>
            <a:off x="3563938" y="5734050"/>
            <a:ext cx="571500" cy="719138"/>
          </a:xfrm>
          <a:prstGeom prst="rect">
            <a:avLst/>
          </a:prstGeom>
          <a:ln>
            <a:noFill/>
          </a:ln>
          <a:effectLst>
            <a:outerShdw blurRad="292100" dist="139700" dir="2700000" algn="tl" rotWithShape="0">
              <a:srgbClr val="333333">
                <a:alpha val="65000"/>
              </a:srgbClr>
            </a:outerShdw>
          </a:effectLst>
        </p:spPr>
      </p:pic>
      <p:pic>
        <p:nvPicPr>
          <p:cNvPr id="264219" name="Picture 26" descr="armi carro armato">
            <a:extLst>
              <a:ext uri="{FF2B5EF4-FFF2-40B4-BE49-F238E27FC236}">
                <a16:creationId xmlns:a16="http://schemas.microsoft.com/office/drawing/2014/main" id="{FC122D51-FBC7-2066-70BD-6930B192ED3F}"/>
              </a:ext>
            </a:extLst>
          </p:cNvPr>
          <p:cNvPicPr>
            <a:picLocks noChangeAspect="1" noChangeArrowheads="1"/>
          </p:cNvPicPr>
          <p:nvPr/>
        </p:nvPicPr>
        <p:blipFill>
          <a:blip r:embed="rId16"/>
          <a:srcRect/>
          <a:stretch>
            <a:fillRect/>
          </a:stretch>
        </p:blipFill>
        <p:spPr bwMode="auto">
          <a:xfrm>
            <a:off x="1763713" y="4076700"/>
            <a:ext cx="1584325" cy="800100"/>
          </a:xfrm>
          <a:prstGeom prst="rect">
            <a:avLst/>
          </a:prstGeom>
          <a:ln>
            <a:noFill/>
          </a:ln>
          <a:effectLst>
            <a:outerShdw blurRad="292100" dist="139700" dir="2700000" algn="tl" rotWithShape="0">
              <a:srgbClr val="333333">
                <a:alpha val="65000"/>
              </a:srgbClr>
            </a:outerShdw>
          </a:effectLst>
        </p:spPr>
      </p:pic>
      <p:pic>
        <p:nvPicPr>
          <p:cNvPr id="264220" name="Picture 27" descr="bandiera israeliana 2 jpg">
            <a:extLst>
              <a:ext uri="{FF2B5EF4-FFF2-40B4-BE49-F238E27FC236}">
                <a16:creationId xmlns:a16="http://schemas.microsoft.com/office/drawing/2014/main" id="{F2EAD879-7183-FF86-5EA9-9A4B3493F535}"/>
              </a:ext>
            </a:extLst>
          </p:cNvPr>
          <p:cNvPicPr>
            <a:picLocks noChangeAspect="1" noChangeArrowheads="1"/>
          </p:cNvPicPr>
          <p:nvPr/>
        </p:nvPicPr>
        <p:blipFill>
          <a:blip r:embed="rId17"/>
          <a:srcRect/>
          <a:stretch>
            <a:fillRect/>
          </a:stretch>
        </p:blipFill>
        <p:spPr bwMode="auto">
          <a:xfrm>
            <a:off x="3059113" y="476250"/>
            <a:ext cx="649287" cy="474663"/>
          </a:xfrm>
          <a:prstGeom prst="rect">
            <a:avLst/>
          </a:prstGeom>
          <a:ln>
            <a:noFill/>
          </a:ln>
          <a:effectLst>
            <a:outerShdw blurRad="292100" dist="139700" dir="2700000" algn="tl" rotWithShape="0">
              <a:srgbClr val="333333">
                <a:alpha val="65000"/>
              </a:srgbClr>
            </a:outerShdw>
          </a:effectLst>
        </p:spPr>
      </p:pic>
      <p:pic>
        <p:nvPicPr>
          <p:cNvPr id="264221" name="Picture 28" descr="usaflag-for-printing">
            <a:extLst>
              <a:ext uri="{FF2B5EF4-FFF2-40B4-BE49-F238E27FC236}">
                <a16:creationId xmlns:a16="http://schemas.microsoft.com/office/drawing/2014/main" id="{0DB738AD-A7F9-5F1F-23A4-610B6AD24EE9}"/>
              </a:ext>
            </a:extLst>
          </p:cNvPr>
          <p:cNvPicPr>
            <a:picLocks noChangeAspect="1" noChangeArrowheads="1"/>
          </p:cNvPicPr>
          <p:nvPr/>
        </p:nvPicPr>
        <p:blipFill>
          <a:blip r:embed="rId18"/>
          <a:srcRect/>
          <a:stretch>
            <a:fillRect/>
          </a:stretch>
        </p:blipFill>
        <p:spPr bwMode="auto">
          <a:xfrm>
            <a:off x="4211638" y="5734050"/>
            <a:ext cx="1008062" cy="711200"/>
          </a:xfrm>
          <a:prstGeom prst="rect">
            <a:avLst/>
          </a:prstGeom>
          <a:ln>
            <a:noFill/>
          </a:ln>
          <a:effectLst>
            <a:outerShdw blurRad="292100" dist="139700" dir="2700000" algn="tl" rotWithShape="0">
              <a:srgbClr val="333333">
                <a:alpha val="65000"/>
              </a:srgbClr>
            </a:outerShdw>
          </a:effectLst>
        </p:spPr>
      </p:pic>
      <p:pic>
        <p:nvPicPr>
          <p:cNvPr id="607262" name="Picture 29" descr="bandiera israeliana 3 jpg">
            <a:extLst>
              <a:ext uri="{FF2B5EF4-FFF2-40B4-BE49-F238E27FC236}">
                <a16:creationId xmlns:a16="http://schemas.microsoft.com/office/drawing/2014/main" id="{65492C5C-D851-EE28-194D-C1DFDBDBE5B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211638" y="5734050"/>
            <a:ext cx="4318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63" name="Text Box 30">
            <a:extLst>
              <a:ext uri="{FF2B5EF4-FFF2-40B4-BE49-F238E27FC236}">
                <a16:creationId xmlns:a16="http://schemas.microsoft.com/office/drawing/2014/main" id="{C2378B0D-C59F-BC1C-F600-6470C518F83E}"/>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607264" name="Picture 31" descr="Immagine1">
            <a:extLst>
              <a:ext uri="{FF2B5EF4-FFF2-40B4-BE49-F238E27FC236}">
                <a16:creationId xmlns:a16="http://schemas.microsoft.com/office/drawing/2014/main" id="{6E7DBD65-4D8A-AC50-CAB5-3F40DA07E9D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65" name="Freeform 32">
            <a:extLst>
              <a:ext uri="{FF2B5EF4-FFF2-40B4-BE49-F238E27FC236}">
                <a16:creationId xmlns:a16="http://schemas.microsoft.com/office/drawing/2014/main" id="{9CA543BC-2A96-5003-9EF0-F921E5CED348}"/>
              </a:ext>
            </a:extLst>
          </p:cNvPr>
          <p:cNvSpPr>
            <a:spLocks/>
          </p:cNvSpPr>
          <p:nvPr/>
        </p:nvSpPr>
        <p:spPr bwMode="auto">
          <a:xfrm>
            <a:off x="4067175" y="1484313"/>
            <a:ext cx="2663825" cy="1109662"/>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607266" name="Line 33">
            <a:extLst>
              <a:ext uri="{FF2B5EF4-FFF2-40B4-BE49-F238E27FC236}">
                <a16:creationId xmlns:a16="http://schemas.microsoft.com/office/drawing/2014/main" id="{D0594678-B9A6-B9E8-745F-EF3C1F2D1A4A}"/>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pic>
        <p:nvPicPr>
          <p:cNvPr id="264227" name="Picture 35" descr="Mossad LOGO">
            <a:extLst>
              <a:ext uri="{FF2B5EF4-FFF2-40B4-BE49-F238E27FC236}">
                <a16:creationId xmlns:a16="http://schemas.microsoft.com/office/drawing/2014/main" id="{4F7FA59C-FB7C-8E25-3363-C14E64E017E3}"/>
              </a:ext>
            </a:extLst>
          </p:cNvPr>
          <p:cNvPicPr>
            <a:picLocks noChangeAspect="1" noChangeArrowheads="1"/>
          </p:cNvPicPr>
          <p:nvPr/>
        </p:nvPicPr>
        <p:blipFill>
          <a:blip r:embed="rId21"/>
          <a:srcRect/>
          <a:stretch>
            <a:fillRect/>
          </a:stretch>
        </p:blipFill>
        <p:spPr bwMode="auto">
          <a:xfrm>
            <a:off x="5292725" y="5734050"/>
            <a:ext cx="744538" cy="790575"/>
          </a:xfrm>
          <a:prstGeom prst="rect">
            <a:avLst/>
          </a:prstGeom>
          <a:ln>
            <a:noFill/>
          </a:ln>
          <a:effectLst>
            <a:outerShdw blurRad="292100" dist="139700" dir="2700000" algn="tl" rotWithShape="0">
              <a:srgbClr val="333333">
                <a:alpha val="65000"/>
              </a:srgbClr>
            </a:outerShdw>
          </a:effectLst>
        </p:spPr>
      </p:pic>
      <p:pic>
        <p:nvPicPr>
          <p:cNvPr id="264228" name="Picture 36" descr="democracy_lebanon_sabra02">
            <a:extLst>
              <a:ext uri="{FF2B5EF4-FFF2-40B4-BE49-F238E27FC236}">
                <a16:creationId xmlns:a16="http://schemas.microsoft.com/office/drawing/2014/main" id="{C89AE33F-2B67-71AD-2DE0-07C25D585585}"/>
              </a:ext>
            </a:extLst>
          </p:cNvPr>
          <p:cNvPicPr>
            <a:picLocks noChangeAspect="1" noChangeArrowheads="1"/>
          </p:cNvPicPr>
          <p:nvPr/>
        </p:nvPicPr>
        <p:blipFill>
          <a:blip r:embed="rId22"/>
          <a:srcRect/>
          <a:stretch>
            <a:fillRect/>
          </a:stretch>
        </p:blipFill>
        <p:spPr bwMode="auto">
          <a:xfrm>
            <a:off x="6084888" y="5734050"/>
            <a:ext cx="935037" cy="693738"/>
          </a:xfrm>
          <a:prstGeom prst="rect">
            <a:avLst/>
          </a:prstGeom>
          <a:ln>
            <a:noFill/>
          </a:ln>
          <a:effectLst>
            <a:outerShdw blurRad="292100" dist="139700" dir="2700000" algn="tl" rotWithShape="0">
              <a:srgbClr val="333333">
                <a:alpha val="65000"/>
              </a:srgbClr>
            </a:outerShdw>
          </a:effectLst>
        </p:spPr>
      </p:pic>
      <p:sp>
        <p:nvSpPr>
          <p:cNvPr id="607269" name="Text Box 37">
            <a:extLst>
              <a:ext uri="{FF2B5EF4-FFF2-40B4-BE49-F238E27FC236}">
                <a16:creationId xmlns:a16="http://schemas.microsoft.com/office/drawing/2014/main" id="{D5B45DB1-33E9-07B2-755C-6DBB8C2A77FB}"/>
              </a:ext>
            </a:extLst>
          </p:cNvPr>
          <p:cNvSpPr txBox="1">
            <a:spLocks noChangeArrowheads="1"/>
          </p:cNvSpPr>
          <p:nvPr/>
        </p:nvSpPr>
        <p:spPr bwMode="auto">
          <a:xfrm>
            <a:off x="1908175" y="6381750"/>
            <a:ext cx="720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264230" name="Picture 38" descr="censura">
            <a:extLst>
              <a:ext uri="{FF2B5EF4-FFF2-40B4-BE49-F238E27FC236}">
                <a16:creationId xmlns:a16="http://schemas.microsoft.com/office/drawing/2014/main" id="{22418200-C3AD-B4E0-3628-617DAE42DECB}"/>
              </a:ext>
            </a:extLst>
          </p:cNvPr>
          <p:cNvPicPr>
            <a:picLocks noChangeAspect="1" noChangeArrowheads="1"/>
          </p:cNvPicPr>
          <p:nvPr/>
        </p:nvPicPr>
        <p:blipFill>
          <a:blip r:embed="rId23"/>
          <a:srcRect/>
          <a:stretch>
            <a:fillRect/>
          </a:stretch>
        </p:blipFill>
        <p:spPr bwMode="auto">
          <a:xfrm>
            <a:off x="7092950" y="5734050"/>
            <a:ext cx="554038" cy="677863"/>
          </a:xfrm>
          <a:prstGeom prst="rect">
            <a:avLst/>
          </a:prstGeom>
          <a:ln>
            <a:noFill/>
          </a:ln>
          <a:effectLst>
            <a:outerShdw blurRad="292100" dist="139700" dir="2700000" algn="tl" rotWithShape="0">
              <a:srgbClr val="333333">
                <a:alpha val="65000"/>
              </a:srgbClr>
            </a:outerShdw>
          </a:effectLst>
        </p:spPr>
      </p:pic>
      <p:sp>
        <p:nvSpPr>
          <p:cNvPr id="607271" name="Text Box 34">
            <a:extLst>
              <a:ext uri="{FF2B5EF4-FFF2-40B4-BE49-F238E27FC236}">
                <a16:creationId xmlns:a16="http://schemas.microsoft.com/office/drawing/2014/main" id="{5125CEDB-5C56-5CD7-F3B1-C13E8CE1BA0A}"/>
              </a:ext>
            </a:extLst>
          </p:cNvPr>
          <p:cNvSpPr txBox="1">
            <a:spLocks noChangeArrowheads="1"/>
          </p:cNvSpPr>
          <p:nvPr/>
        </p:nvSpPr>
        <p:spPr bwMode="auto">
          <a:xfrm>
            <a:off x="5857875" y="0"/>
            <a:ext cx="3286125" cy="1200150"/>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The Israeli strategy:        until when will the world believe it ?</a:t>
            </a:r>
            <a:endParaRPr lang="it-IT" altLang="it-CH" sz="2400" b="1">
              <a:solidFill>
                <a:srgbClr val="000000"/>
              </a:solidFill>
            </a:endParaRPr>
          </a:p>
        </p:txBody>
      </p:sp>
      <p:sp>
        <p:nvSpPr>
          <p:cNvPr id="40" name="Rettangolo 39">
            <a:extLst>
              <a:ext uri="{FF2B5EF4-FFF2-40B4-BE49-F238E27FC236}">
                <a16:creationId xmlns:a16="http://schemas.microsoft.com/office/drawing/2014/main" id="{87C958DE-4AA8-2897-5D13-2CCE0655616C}"/>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204802" name="Slide Number Placeholder 3">
            <a:extLst>
              <a:ext uri="{FF2B5EF4-FFF2-40B4-BE49-F238E27FC236}">
                <a16:creationId xmlns:a16="http://schemas.microsoft.com/office/drawing/2014/main" id="{027B3711-A0BB-5826-A430-BFF96CE6BA22}"/>
              </a:ext>
            </a:extLst>
          </p:cNvPr>
          <p:cNvSpPr>
            <a:spLocks noGrp="1" noChangeArrowheads="1"/>
          </p:cNvSpPr>
          <p:nvPr>
            <p:ph type="sldNum" sz="quarter" idx="12"/>
          </p:nvPr>
        </p:nvSpPr>
        <p:spPr bwMode="auto"/>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fld id="{96A2A7F5-83A0-4096-BD68-5E14C4214C65}" type="slidenum">
              <a:rPr lang="it-IT" altLang="it-CH" sz="1800" b="1" smtClean="0">
                <a:solidFill>
                  <a:schemeClr val="accent4">
                    <a:lumMod val="10000"/>
                  </a:schemeClr>
                </a:solidFill>
                <a:latin typeface="Arial" panose="020B0604020202020204" pitchFamily="34" charset="0"/>
              </a:rPr>
              <a:pPr>
                <a:spcBef>
                  <a:spcPct val="0"/>
                </a:spcBef>
                <a:buFontTx/>
                <a:buNone/>
                <a:defRPr/>
              </a:pPr>
              <a:t>2</a:t>
            </a:fld>
            <a:endParaRPr lang="it-IT" altLang="it-CH" sz="1800" b="1" dirty="0">
              <a:solidFill>
                <a:schemeClr val="accent4">
                  <a:lumMod val="10000"/>
                </a:schemeClr>
              </a:solidFill>
              <a:latin typeface="Arial" panose="020B0604020202020204" pitchFamily="34" charset="0"/>
            </a:endParaRPr>
          </a:p>
        </p:txBody>
      </p:sp>
      <p:sp>
        <p:nvSpPr>
          <p:cNvPr id="80899" name="Text Box 2">
            <a:extLst>
              <a:ext uri="{FF2B5EF4-FFF2-40B4-BE49-F238E27FC236}">
                <a16:creationId xmlns:a16="http://schemas.microsoft.com/office/drawing/2014/main" id="{254E2E66-BCB0-4AD6-F69B-2A7662F674A3}"/>
              </a:ext>
            </a:extLst>
          </p:cNvPr>
          <p:cNvSpPr txBox="1">
            <a:spLocks noChangeArrowheads="1"/>
          </p:cNvSpPr>
          <p:nvPr/>
        </p:nvSpPr>
        <p:spPr bwMode="auto">
          <a:xfrm>
            <a:off x="611188" y="765175"/>
            <a:ext cx="7920037" cy="4662488"/>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This </a:t>
            </a:r>
            <a:r>
              <a:rPr lang="fr-CH" altLang="it-CH" b="1" kern="0" dirty="0" err="1">
                <a:solidFill>
                  <a:srgbClr val="000000"/>
                </a:solidFill>
                <a:latin typeface="Calibri" panose="020F0502020204030204" pitchFamily="34" charset="0"/>
              </a:rPr>
              <a:t>presentation</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simply</a:t>
            </a:r>
            <a:r>
              <a:rPr lang="fr-CH" altLang="it-CH" b="1" kern="0" dirty="0">
                <a:solidFill>
                  <a:srgbClr val="000000"/>
                </a:solidFill>
                <a:latin typeface="Calibri" panose="020F0502020204030204" pitchFamily="34" charset="0"/>
              </a:rPr>
              <a:t> to </a:t>
            </a:r>
            <a:r>
              <a:rPr lang="fr-CH" altLang="it-CH" b="1" kern="0" dirty="0" err="1">
                <a:solidFill>
                  <a:srgbClr val="000000"/>
                </a:solidFill>
                <a:latin typeface="Calibri" panose="020F0502020204030204" pitchFamily="34" charset="0"/>
              </a:rPr>
              <a:t>explain</a:t>
            </a:r>
            <a:r>
              <a:rPr lang="fr-CH" altLang="it-CH" b="1" kern="0" dirty="0">
                <a:solidFill>
                  <a:srgbClr val="000000"/>
                </a:solidFill>
                <a:latin typeface="Calibri" panose="020F0502020204030204" pitchFamily="34" charset="0"/>
              </a:rPr>
              <a:t> the </a:t>
            </a:r>
            <a:r>
              <a:rPr lang="fr-CH" altLang="it-CH" b="1" kern="0" dirty="0" err="1">
                <a:solidFill>
                  <a:srgbClr val="000000"/>
                </a:solidFill>
                <a:latin typeface="Calibri" panose="020F0502020204030204" pitchFamily="34" charset="0"/>
              </a:rPr>
              <a:t>most</a:t>
            </a:r>
            <a:r>
              <a:rPr lang="fr-CH" altLang="it-CH" b="1" kern="0" dirty="0">
                <a:solidFill>
                  <a:srgbClr val="000000"/>
                </a:solidFill>
                <a:latin typeface="Calibri" panose="020F0502020204030204" pitchFamily="34" charset="0"/>
              </a:rPr>
              <a:t> important </a:t>
            </a:r>
            <a:r>
              <a:rPr lang="fr-CH" altLang="it-CH" b="1" kern="0" dirty="0" err="1">
                <a:solidFill>
                  <a:srgbClr val="000000"/>
                </a:solidFill>
                <a:latin typeface="Calibri" panose="020F0502020204030204" pitchFamily="34" charset="0"/>
              </a:rPr>
              <a:t>historical</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facts</a:t>
            </a:r>
            <a:r>
              <a:rPr lang="fr-CH" altLang="it-CH" b="1" kern="0" dirty="0">
                <a:solidFill>
                  <a:srgbClr val="000000"/>
                </a:solidFill>
                <a:latin typeface="Calibri" panose="020F0502020204030204" pitchFamily="34" charset="0"/>
              </a:rPr>
              <a:t> of Palestine and the vicissitudes of the Palestinian people.</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It </a:t>
            </a:r>
            <a:r>
              <a:rPr lang="fr-CH" altLang="it-CH" b="1" kern="0" dirty="0" err="1">
                <a:solidFill>
                  <a:srgbClr val="000000"/>
                </a:solidFill>
                <a:latin typeface="Calibri" panose="020F0502020204030204" pitchFamily="34" charset="0"/>
              </a:rPr>
              <a:t>should</a:t>
            </a:r>
            <a:r>
              <a:rPr lang="fr-CH" altLang="it-CH" b="1" kern="0" dirty="0">
                <a:solidFill>
                  <a:srgbClr val="000000"/>
                </a:solidFill>
                <a:latin typeface="Calibri" panose="020F0502020204030204" pitchFamily="34" charset="0"/>
              </a:rPr>
              <a:t> not </a:t>
            </a:r>
            <a:r>
              <a:rPr lang="fr-CH" altLang="it-CH" b="1" kern="0" dirty="0" err="1">
                <a:solidFill>
                  <a:srgbClr val="000000"/>
                </a:solidFill>
                <a:latin typeface="Calibri" panose="020F0502020204030204" pitchFamily="34" charset="0"/>
              </a:rPr>
              <a:t>be</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interpreted</a:t>
            </a:r>
            <a:r>
              <a:rPr lang="fr-CH" altLang="it-CH" b="1" kern="0" dirty="0">
                <a:solidFill>
                  <a:srgbClr val="000000"/>
                </a:solidFill>
                <a:latin typeface="Calibri" panose="020F0502020204030204" pitchFamily="34" charset="0"/>
              </a:rPr>
              <a:t> as an accusation </a:t>
            </a:r>
            <a:r>
              <a:rPr lang="fr-CH" altLang="it-CH" b="1" kern="0" dirty="0" err="1">
                <a:solidFill>
                  <a:srgbClr val="000000"/>
                </a:solidFill>
                <a:latin typeface="Calibri" panose="020F0502020204030204" pitchFamily="34" charset="0"/>
              </a:rPr>
              <a:t>against</a:t>
            </a:r>
            <a:r>
              <a:rPr lang="fr-CH" altLang="it-CH" b="1" kern="0" dirty="0">
                <a:solidFill>
                  <a:srgbClr val="000000"/>
                </a:solidFill>
                <a:latin typeface="Calibri" panose="020F0502020204030204" pitchFamily="34" charset="0"/>
              </a:rPr>
              <a:t> the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who</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also</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suffered</a:t>
            </a:r>
            <a:r>
              <a:rPr lang="fr-CH" altLang="it-CH" b="1" kern="0" dirty="0">
                <a:solidFill>
                  <a:srgbClr val="000000"/>
                </a:solidFill>
                <a:latin typeface="Calibri" panose="020F0502020204030204" pitchFamily="34" charset="0"/>
              </a:rPr>
              <a:t> , </a:t>
            </a:r>
            <a:r>
              <a:rPr lang="fr-CH" altLang="it-CH" b="1" kern="0" dirty="0" err="1">
                <a:solidFill>
                  <a:srgbClr val="000000"/>
                </a:solidFill>
                <a:latin typeface="Calibri" panose="020F0502020204030204" pitchFamily="34" charset="0"/>
              </a:rPr>
              <a:t>nor</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against</a:t>
            </a:r>
            <a:r>
              <a:rPr lang="fr-CH" altLang="it-CH" b="1" kern="0" dirty="0">
                <a:solidFill>
                  <a:srgbClr val="000000"/>
                </a:solidFill>
                <a:latin typeface="Calibri" panose="020F0502020204030204" pitchFamily="34" charset="0"/>
              </a:rPr>
              <a:t> the people of Israel. </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err="1">
                <a:solidFill>
                  <a:srgbClr val="000000"/>
                </a:solidFill>
                <a:latin typeface="Calibri" panose="020F0502020204030204" pitchFamily="34" charset="0"/>
              </a:rPr>
              <a:t>Persecution</a:t>
            </a:r>
            <a:r>
              <a:rPr lang="fr-CH" altLang="it-CH" b="1" kern="0" dirty="0">
                <a:solidFill>
                  <a:srgbClr val="000000"/>
                </a:solidFill>
                <a:latin typeface="Calibri" panose="020F0502020204030204" pitchFamily="34" charset="0"/>
              </a:rPr>
              <a:t> of the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culminating</a:t>
            </a:r>
            <a:r>
              <a:rPr lang="fr-CH" altLang="it-CH" b="1" kern="0" dirty="0">
                <a:solidFill>
                  <a:srgbClr val="000000"/>
                </a:solidFill>
                <a:latin typeface="Calibri" panose="020F0502020204030204" pitchFamily="34" charset="0"/>
              </a:rPr>
              <a:t> in the </a:t>
            </a:r>
            <a:r>
              <a:rPr lang="fr-CH" altLang="it-CH" b="1" kern="0" dirty="0" err="1">
                <a:solidFill>
                  <a:srgbClr val="000000"/>
                </a:solidFill>
                <a:latin typeface="Calibri" panose="020F0502020204030204" pitchFamily="34" charset="0"/>
              </a:rPr>
              <a:t>Holocaust</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where</a:t>
            </a:r>
            <a:r>
              <a:rPr lang="fr-CH" altLang="it-CH" b="1" kern="0" dirty="0">
                <a:solidFill>
                  <a:srgbClr val="000000"/>
                </a:solidFill>
                <a:latin typeface="Calibri" panose="020F0502020204030204" pitchFamily="34" charset="0"/>
              </a:rPr>
              <a:t> 5,5 million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were</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murdered</a:t>
            </a:r>
            <a:r>
              <a:rPr lang="fr-CH" altLang="it-CH" b="1" kern="0" dirty="0">
                <a:solidFill>
                  <a:srgbClr val="000000"/>
                </a:solidFill>
                <a:latin typeface="Calibri" panose="020F0502020204030204" pitchFamily="34" charset="0"/>
              </a:rPr>
              <a:t>, has </a:t>
            </a:r>
            <a:r>
              <a:rPr lang="fr-CH" altLang="it-CH" b="1" kern="0" dirty="0" err="1">
                <a:solidFill>
                  <a:srgbClr val="000000"/>
                </a:solidFill>
                <a:latin typeface="Calibri" panose="020F0502020204030204" pitchFamily="34" charset="0"/>
              </a:rPr>
              <a:t>impacted</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Jewish</a:t>
            </a:r>
            <a:r>
              <a:rPr lang="fr-CH" altLang="it-CH" b="1" kern="0" dirty="0">
                <a:solidFill>
                  <a:srgbClr val="000000"/>
                </a:solidFill>
                <a:latin typeface="Calibri" panose="020F0502020204030204" pitchFamily="34" charset="0"/>
              </a:rPr>
              <a:t> and non-</a:t>
            </a:r>
            <a:r>
              <a:rPr lang="fr-CH" altLang="it-CH" b="1" kern="0" dirty="0" err="1">
                <a:solidFill>
                  <a:srgbClr val="000000"/>
                </a:solidFill>
                <a:latin typeface="Calibri" panose="020F0502020204030204" pitchFamily="34" charset="0"/>
              </a:rPr>
              <a:t>Jewish</a:t>
            </a:r>
            <a:r>
              <a:rPr lang="fr-CH" altLang="it-CH" b="1" kern="0" dirty="0">
                <a:solidFill>
                  <a:srgbClr val="000000"/>
                </a:solidFill>
                <a:latin typeface="Calibri" panose="020F0502020204030204" pitchFamily="34" charset="0"/>
              </a:rPr>
              <a:t> attitudes </a:t>
            </a:r>
            <a:r>
              <a:rPr lang="fr-CH" altLang="it-CH" b="1" kern="0" dirty="0" err="1">
                <a:solidFill>
                  <a:srgbClr val="000000"/>
                </a:solidFill>
                <a:latin typeface="Calibri" panose="020F0502020204030204" pitchFamily="34" charset="0"/>
              </a:rPr>
              <a:t>throughout</a:t>
            </a:r>
            <a:r>
              <a:rPr lang="fr-CH" altLang="it-CH" b="1" kern="0" dirty="0">
                <a:solidFill>
                  <a:srgbClr val="000000"/>
                </a:solidFill>
                <a:latin typeface="Calibri" panose="020F0502020204030204" pitchFamily="34" charset="0"/>
              </a:rPr>
              <a:t> the world </a:t>
            </a:r>
            <a:r>
              <a:rPr lang="fr-CH" altLang="it-CH" b="1" kern="0" dirty="0" err="1">
                <a:solidFill>
                  <a:srgbClr val="000000"/>
                </a:solidFill>
                <a:latin typeface="Calibri" panose="020F0502020204030204" pitchFamily="34" charset="0"/>
              </a:rPr>
              <a:t>towards</a:t>
            </a:r>
            <a:r>
              <a:rPr lang="fr-CH" altLang="it-CH" b="1" kern="0" dirty="0">
                <a:solidFill>
                  <a:srgbClr val="000000"/>
                </a:solidFill>
                <a:latin typeface="Calibri" panose="020F0502020204030204" pitchFamily="34" charset="0"/>
              </a:rPr>
              <a:t> Palestine.</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fr-CH" altLang="it-CH" b="1" kern="0" dirty="0">
                <a:solidFill>
                  <a:srgbClr val="000000"/>
                </a:solidFill>
                <a:latin typeface="Calibri" panose="020F0502020204030204" pitchFamily="34" charset="0"/>
              </a:rPr>
              <a:t>It </a:t>
            </a:r>
            <a:r>
              <a:rPr lang="fr-CH" altLang="it-CH" b="1" kern="0" dirty="0" err="1">
                <a:solidFill>
                  <a:srgbClr val="000000"/>
                </a:solidFill>
                <a:latin typeface="Calibri" panose="020F0502020204030204" pitchFamily="34" charset="0"/>
              </a:rPr>
              <a:t>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very</a:t>
            </a:r>
            <a:r>
              <a:rPr lang="fr-CH" altLang="it-CH" b="1" kern="0" dirty="0">
                <a:solidFill>
                  <a:srgbClr val="000000"/>
                </a:solidFill>
                <a:latin typeface="Calibri" panose="020F0502020204030204" pitchFamily="34" charset="0"/>
              </a:rPr>
              <a:t> important to </a:t>
            </a:r>
            <a:r>
              <a:rPr lang="fr-CH" altLang="it-CH" b="1" kern="0" dirty="0" err="1">
                <a:solidFill>
                  <a:srgbClr val="000000"/>
                </a:solidFill>
                <a:latin typeface="Calibri" panose="020F0502020204030204" pitchFamily="34" charset="0"/>
              </a:rPr>
              <a:t>distinguish</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between</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Jews</a:t>
            </a:r>
            <a:r>
              <a:rPr lang="fr-CH" altLang="it-CH" b="1" kern="0" dirty="0">
                <a:solidFill>
                  <a:srgbClr val="000000"/>
                </a:solidFill>
                <a:latin typeface="Calibri" panose="020F0502020204030204" pitchFamily="34" charset="0"/>
              </a:rPr>
              <a:t> in </a:t>
            </a:r>
            <a:r>
              <a:rPr lang="fr-CH" altLang="it-CH" b="1" kern="0" dirty="0" err="1">
                <a:solidFill>
                  <a:srgbClr val="000000"/>
                </a:solidFill>
                <a:latin typeface="Calibri" panose="020F0502020204030204" pitchFamily="34" charset="0"/>
              </a:rPr>
              <a:t>general</a:t>
            </a:r>
            <a:r>
              <a:rPr lang="fr-CH" altLang="it-CH" b="1" kern="0" dirty="0">
                <a:solidFill>
                  <a:srgbClr val="000000"/>
                </a:solidFill>
                <a:latin typeface="Calibri" panose="020F0502020204030204" pitchFamily="34" charset="0"/>
              </a:rPr>
              <a:t> and </a:t>
            </a:r>
            <a:r>
              <a:rPr lang="fr-CH" altLang="it-CH" b="1" kern="0" dirty="0" err="1">
                <a:solidFill>
                  <a:srgbClr val="000000"/>
                </a:solidFill>
                <a:latin typeface="Calibri" panose="020F0502020204030204" pitchFamily="34" charset="0"/>
              </a:rPr>
              <a:t>Zionists</a:t>
            </a:r>
            <a:r>
              <a:rPr lang="fr-CH" altLang="it-CH" b="1" kern="0" dirty="0">
                <a:solidFill>
                  <a:srgbClr val="000000"/>
                </a:solidFill>
                <a:latin typeface="Calibri" panose="020F0502020204030204" pitchFamily="34" charset="0"/>
              </a:rPr>
              <a:t> and/or </a:t>
            </a:r>
            <a:r>
              <a:rPr lang="fr-CH" altLang="it-CH" b="1" kern="0" dirty="0" err="1">
                <a:solidFill>
                  <a:srgbClr val="000000"/>
                </a:solidFill>
                <a:latin typeface="Calibri" panose="020F0502020204030204" pitchFamily="34" charset="0"/>
              </a:rPr>
              <a:t>Israelis</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who</a:t>
            </a:r>
            <a:r>
              <a:rPr lang="fr-CH" altLang="it-CH" b="1" kern="0" dirty="0">
                <a:solidFill>
                  <a:srgbClr val="000000"/>
                </a:solidFill>
                <a:latin typeface="Calibri" panose="020F0502020204030204" pitchFamily="34" charset="0"/>
              </a:rPr>
              <a:t> are </a:t>
            </a:r>
            <a:r>
              <a:rPr lang="fr-CH" altLang="it-CH" b="1" kern="0" dirty="0" err="1">
                <a:solidFill>
                  <a:srgbClr val="000000"/>
                </a:solidFill>
                <a:latin typeface="Calibri" panose="020F0502020204030204" pitchFamily="34" charset="0"/>
              </a:rPr>
              <a:t>directly</a:t>
            </a:r>
            <a:r>
              <a:rPr lang="fr-CH" altLang="it-CH" b="1" kern="0" dirty="0">
                <a:solidFill>
                  <a:srgbClr val="000000"/>
                </a:solidFill>
                <a:latin typeface="Calibri" panose="020F0502020204030204" pitchFamily="34" charset="0"/>
              </a:rPr>
              <a:t> </a:t>
            </a:r>
            <a:r>
              <a:rPr lang="fr-CH" altLang="it-CH" b="1" kern="0" dirty="0" err="1">
                <a:solidFill>
                  <a:srgbClr val="000000"/>
                </a:solidFill>
                <a:latin typeface="Calibri" panose="020F0502020204030204" pitchFamily="34" charset="0"/>
              </a:rPr>
              <a:t>responsible</a:t>
            </a:r>
            <a:r>
              <a:rPr lang="fr-CH" altLang="it-CH" b="1" kern="0" dirty="0">
                <a:solidFill>
                  <a:srgbClr val="000000"/>
                </a:solidFill>
                <a:latin typeface="Calibri" panose="020F0502020204030204" pitchFamily="34" charset="0"/>
              </a:rPr>
              <a:t> for the </a:t>
            </a:r>
            <a:r>
              <a:rPr lang="fr-CH" altLang="it-CH" b="1" kern="0" dirty="0" err="1">
                <a:solidFill>
                  <a:srgbClr val="000000"/>
                </a:solidFill>
                <a:latin typeface="Calibri" panose="020F0502020204030204" pitchFamily="34" charset="0"/>
              </a:rPr>
              <a:t>sufferings</a:t>
            </a:r>
            <a:r>
              <a:rPr lang="fr-CH" altLang="it-CH" b="1" kern="0" dirty="0">
                <a:solidFill>
                  <a:srgbClr val="000000"/>
                </a:solidFill>
                <a:latin typeface="Calibri" panose="020F0502020204030204" pitchFamily="34" charset="0"/>
              </a:rPr>
              <a:t> of the Palestinian people. </a:t>
            </a:r>
          </a:p>
          <a:p>
            <a:pPr eaLnBrk="1" fontAlgn="auto" hangingPunct="1">
              <a:spcBef>
                <a:spcPct val="50000"/>
              </a:spcBef>
              <a:spcAft>
                <a:spcPts val="0"/>
              </a:spcAft>
              <a:defRPr/>
            </a:pPr>
            <a:endParaRPr lang="fr-CH" altLang="it-CH" sz="1100" b="1" kern="0" dirty="0">
              <a:solidFill>
                <a:srgbClr val="000000"/>
              </a:solidFill>
              <a:latin typeface="Calibri" panose="020F0502020204030204" pitchFamily="34" charset="0"/>
            </a:endParaRPr>
          </a:p>
          <a:p>
            <a:pPr eaLnBrk="1" fontAlgn="auto" hangingPunct="1">
              <a:spcBef>
                <a:spcPct val="50000"/>
              </a:spcBef>
              <a:spcAft>
                <a:spcPts val="0"/>
              </a:spcAft>
              <a:defRPr/>
            </a:pPr>
            <a:r>
              <a:rPr lang="en-US" altLang="it-CH" b="1" kern="0" dirty="0">
                <a:solidFill>
                  <a:srgbClr val="000000"/>
                </a:solidFill>
                <a:latin typeface="Calibri" panose="020F0502020204030204" pitchFamily="34" charset="0"/>
              </a:rPr>
              <a:t>There can be no peace without justice.</a:t>
            </a:r>
          </a:p>
          <a:p>
            <a:pPr eaLnBrk="1" fontAlgn="auto" hangingPunct="1">
              <a:spcBef>
                <a:spcPct val="50000"/>
              </a:spcBef>
              <a:spcAft>
                <a:spcPts val="0"/>
              </a:spcAft>
              <a:defRPr/>
            </a:pPr>
            <a:r>
              <a:rPr lang="en-US" altLang="it-CH" sz="1000" b="1" kern="0" dirty="0">
                <a:solidFill>
                  <a:srgbClr val="000000"/>
                </a:solidFill>
                <a:latin typeface="Calibri" panose="020F0502020204030204" pitchFamily="34" charset="0"/>
              </a:rPr>
              <a:t>Note that in the history of Palestine with the word "Jew" or "Jews" are intended Zionist Jews.</a:t>
            </a:r>
            <a:endParaRPr lang="it-IT" altLang="it-CH" sz="1000" b="1" kern="0" dirty="0">
              <a:solidFill>
                <a:srgbClr val="000000"/>
              </a:solidFill>
              <a:latin typeface="Calibri" panose="020F0502020204030204" pitchFamily="34" charset="0"/>
            </a:endParaRPr>
          </a:p>
        </p:txBody>
      </p:sp>
      <p:pic>
        <p:nvPicPr>
          <p:cNvPr id="204804" name="Picture 4">
            <a:extLst>
              <a:ext uri="{FF2B5EF4-FFF2-40B4-BE49-F238E27FC236}">
                <a16:creationId xmlns:a16="http://schemas.microsoft.com/office/drawing/2014/main" id="{FF5019C5-C5D1-68D1-C499-AFA4C0B4B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5429250"/>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CasellaDiTesto 1">
            <a:extLst>
              <a:ext uri="{FF2B5EF4-FFF2-40B4-BE49-F238E27FC236}">
                <a16:creationId xmlns:a16="http://schemas.microsoft.com/office/drawing/2014/main" id="{2E2361FF-5506-49ED-8576-1BAC1DD7B20A}"/>
              </a:ext>
            </a:extLst>
          </p:cNvPr>
          <p:cNvSpPr txBox="1">
            <a:spLocks noChangeArrowheads="1"/>
          </p:cNvSpPr>
          <p:nvPr/>
        </p:nvSpPr>
        <p:spPr bwMode="auto">
          <a:xfrm>
            <a:off x="3311525" y="6430963"/>
            <a:ext cx="2519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CH" altLang="it-CH" sz="800">
                <a:latin typeface="Arial" panose="020B0604020202020204" pitchFamily="34" charset="0"/>
              </a:rPr>
              <a:t>http://en.wikipedia.org/wiki/History_of_Palestine</a:t>
            </a:r>
          </a:p>
        </p:txBody>
      </p:sp>
      <p:sp>
        <p:nvSpPr>
          <p:cNvPr id="2" name="Rettangolo 1">
            <a:extLst>
              <a:ext uri="{FF2B5EF4-FFF2-40B4-BE49-F238E27FC236}">
                <a16:creationId xmlns:a16="http://schemas.microsoft.com/office/drawing/2014/main" id="{AF2DB0C3-0FAF-ABC2-AE45-D0A05F258708}"/>
              </a:ext>
            </a:extLst>
          </p:cNvPr>
          <p:cNvSpPr/>
          <p:nvPr/>
        </p:nvSpPr>
        <p:spPr>
          <a:xfrm>
            <a:off x="0" y="0"/>
            <a:ext cx="9144000"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Number Placeholder 3">
            <a:extLst>
              <a:ext uri="{FF2B5EF4-FFF2-40B4-BE49-F238E27FC236}">
                <a16:creationId xmlns:a16="http://schemas.microsoft.com/office/drawing/2014/main" id="{13E29D04-56B5-A94A-7A6F-7BE06B25870C}"/>
              </a:ext>
            </a:extLst>
          </p:cNvPr>
          <p:cNvSpPr>
            <a:spLocks noGrp="1"/>
          </p:cNvSpPr>
          <p:nvPr>
            <p:ph type="sldNum" sz="quarter" idx="12"/>
          </p:nvPr>
        </p:nvSpPr>
        <p:spPr>
          <a:xfrm>
            <a:off x="7596188" y="5938838"/>
            <a:ext cx="712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A87D1E-7721-4FBC-A49E-6007B1F3B8E4}"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sp>
        <p:nvSpPr>
          <p:cNvPr id="241667" name="Oval 3">
            <a:extLst>
              <a:ext uri="{FF2B5EF4-FFF2-40B4-BE49-F238E27FC236}">
                <a16:creationId xmlns:a16="http://schemas.microsoft.com/office/drawing/2014/main" id="{C40C981A-79A3-9DF1-C5B8-A7BA960AFB3A}"/>
              </a:ext>
            </a:extLst>
          </p:cNvPr>
          <p:cNvSpPr>
            <a:spLocks noChangeArrowheads="1"/>
          </p:cNvSpPr>
          <p:nvPr/>
        </p:nvSpPr>
        <p:spPr bwMode="auto">
          <a:xfrm>
            <a:off x="4511675" y="2987675"/>
            <a:ext cx="431800" cy="431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77158" name="Picture 5" descr="mondo islamico 22">
            <a:extLst>
              <a:ext uri="{FF2B5EF4-FFF2-40B4-BE49-F238E27FC236}">
                <a16:creationId xmlns:a16="http://schemas.microsoft.com/office/drawing/2014/main" id="{C0B684D6-EE3A-9FFE-3F07-BB6A3F64506B}"/>
              </a:ext>
            </a:extLst>
          </p:cNvPr>
          <p:cNvPicPr>
            <a:picLocks noChangeAspect="1" noChangeArrowheads="1"/>
          </p:cNvPicPr>
          <p:nvPr/>
        </p:nvPicPr>
        <p:blipFill>
          <a:blip r:embed="rId3">
            <a:lum bright="-10000" contrast="8000"/>
          </a:blip>
          <a:srcRect/>
          <a:stretch>
            <a:fillRect/>
          </a:stretch>
        </p:blipFill>
        <p:spPr bwMode="auto">
          <a:xfrm>
            <a:off x="455613" y="468313"/>
            <a:ext cx="8232775" cy="5287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9" name="Text Box 6">
            <a:extLst>
              <a:ext uri="{FF2B5EF4-FFF2-40B4-BE49-F238E27FC236}">
                <a16:creationId xmlns:a16="http://schemas.microsoft.com/office/drawing/2014/main" id="{EEDB4BE3-0635-274D-5905-822C53CAD75D}"/>
              </a:ext>
            </a:extLst>
          </p:cNvPr>
          <p:cNvSpPr txBox="1">
            <a:spLocks noChangeArrowheads="1"/>
          </p:cNvSpPr>
          <p:nvPr/>
        </p:nvSpPr>
        <p:spPr bwMode="auto">
          <a:xfrm>
            <a:off x="6743700" y="4356100"/>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Captured by Mahomet</a:t>
            </a:r>
            <a:endParaRPr lang="it-IT" altLang="it-CH" sz="1000" b="1">
              <a:solidFill>
                <a:srgbClr val="000000"/>
              </a:solidFill>
            </a:endParaRPr>
          </a:p>
        </p:txBody>
      </p:sp>
      <p:sp>
        <p:nvSpPr>
          <p:cNvPr id="241670" name="Text Box 7">
            <a:extLst>
              <a:ext uri="{FF2B5EF4-FFF2-40B4-BE49-F238E27FC236}">
                <a16:creationId xmlns:a16="http://schemas.microsoft.com/office/drawing/2014/main" id="{EA89866A-F153-413C-195B-B41A7C220550}"/>
              </a:ext>
            </a:extLst>
          </p:cNvPr>
          <p:cNvSpPr txBox="1">
            <a:spLocks noChangeArrowheads="1"/>
          </p:cNvSpPr>
          <p:nvPr/>
        </p:nvSpPr>
        <p:spPr bwMode="auto">
          <a:xfrm>
            <a:off x="6743700" y="4714875"/>
            <a:ext cx="1439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Captured in the following 100 years</a:t>
            </a:r>
            <a:endParaRPr lang="it-IT" altLang="it-CH" sz="1000" b="1">
              <a:solidFill>
                <a:srgbClr val="000000"/>
              </a:solidFill>
            </a:endParaRPr>
          </a:p>
        </p:txBody>
      </p:sp>
      <p:sp>
        <p:nvSpPr>
          <p:cNvPr id="241671" name="Oval 9">
            <a:extLst>
              <a:ext uri="{FF2B5EF4-FFF2-40B4-BE49-F238E27FC236}">
                <a16:creationId xmlns:a16="http://schemas.microsoft.com/office/drawing/2014/main" id="{1404A42B-D0E0-28F2-A117-ABDAB2C63B61}"/>
              </a:ext>
            </a:extLst>
          </p:cNvPr>
          <p:cNvSpPr>
            <a:spLocks noChangeArrowheads="1"/>
          </p:cNvSpPr>
          <p:nvPr/>
        </p:nvSpPr>
        <p:spPr bwMode="auto">
          <a:xfrm>
            <a:off x="4449763" y="2051050"/>
            <a:ext cx="288925" cy="4318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241672" name="Picture 14" descr="moschea al aqsa 2">
            <a:extLst>
              <a:ext uri="{FF2B5EF4-FFF2-40B4-BE49-F238E27FC236}">
                <a16:creationId xmlns:a16="http://schemas.microsoft.com/office/drawing/2014/main" id="{0E5DE3F0-7AE1-7936-AF81-8079663E7E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4189413"/>
            <a:ext cx="3097212" cy="1566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1673" name="CasellaDiTesto 1">
            <a:extLst>
              <a:ext uri="{FF2B5EF4-FFF2-40B4-BE49-F238E27FC236}">
                <a16:creationId xmlns:a16="http://schemas.microsoft.com/office/drawing/2014/main" id="{EEE2DC34-1628-5B1A-0616-F37D8DED310A}"/>
              </a:ext>
            </a:extLst>
          </p:cNvPr>
          <p:cNvSpPr txBox="1">
            <a:spLocks noChangeArrowheads="1"/>
          </p:cNvSpPr>
          <p:nvPr/>
        </p:nvSpPr>
        <p:spPr bwMode="auto">
          <a:xfrm>
            <a:off x="3560763" y="6556375"/>
            <a:ext cx="2879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https://en.wikipedia.org/wiki/Muslim_history_in_Palestine</a:t>
            </a:r>
          </a:p>
        </p:txBody>
      </p:sp>
      <p:sp>
        <p:nvSpPr>
          <p:cNvPr id="241674" name="Text Box 13">
            <a:extLst>
              <a:ext uri="{FF2B5EF4-FFF2-40B4-BE49-F238E27FC236}">
                <a16:creationId xmlns:a16="http://schemas.microsoft.com/office/drawing/2014/main" id="{E25A4545-4884-125C-5E52-8E51A4EB5466}"/>
              </a:ext>
            </a:extLst>
          </p:cNvPr>
          <p:cNvSpPr txBox="1">
            <a:spLocks noChangeArrowheads="1"/>
          </p:cNvSpPr>
          <p:nvPr/>
        </p:nvSpPr>
        <p:spPr bwMode="auto">
          <a:xfrm>
            <a:off x="455613" y="4189413"/>
            <a:ext cx="22431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100" b="1">
                <a:solidFill>
                  <a:schemeClr val="bg2"/>
                </a:solidFill>
              </a:rPr>
              <a:t>Al - Aqsa Mosque, Jerusalem</a:t>
            </a:r>
          </a:p>
        </p:txBody>
      </p:sp>
      <p:sp>
        <p:nvSpPr>
          <p:cNvPr id="13" name="Rettangolo 12">
            <a:extLst>
              <a:ext uri="{FF2B5EF4-FFF2-40B4-BE49-F238E27FC236}">
                <a16:creationId xmlns:a16="http://schemas.microsoft.com/office/drawing/2014/main" id="{67051124-22FA-33D0-8924-19940E1F391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a:extLst>
              <a:ext uri="{FF2B5EF4-FFF2-40B4-BE49-F238E27FC236}">
                <a16:creationId xmlns:a16="http://schemas.microsoft.com/office/drawing/2014/main" id="{6C8D0103-12B2-8F8D-C1F8-34F7AFD57F12}"/>
              </a:ext>
            </a:extLst>
          </p:cNvPr>
          <p:cNvSpPr txBox="1">
            <a:spLocks noChangeArrowheads="1"/>
          </p:cNvSpPr>
          <p:nvPr/>
        </p:nvSpPr>
        <p:spPr bwMode="auto">
          <a:xfrm>
            <a:off x="1714500" y="5938838"/>
            <a:ext cx="57594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From 637 A.D.  Palestine is part of the </a:t>
            </a:r>
            <a:r>
              <a:rPr lang="fr-CH" altLang="it-CH" dirty="0" err="1"/>
              <a:t>Islamic</a:t>
            </a:r>
            <a:r>
              <a:rPr lang="fr-CH" altLang="it-CH" dirty="0"/>
              <a:t> world</a:t>
            </a:r>
            <a:endParaRPr lang="it-IT" altLang="it-CH" dirty="0"/>
          </a:p>
        </p:txBody>
      </p:sp>
      <p:pic>
        <p:nvPicPr>
          <p:cNvPr id="194565" name="Picture 4" descr="starmoon_yellow">
            <a:extLst>
              <a:ext uri="{FF2B5EF4-FFF2-40B4-BE49-F238E27FC236}">
                <a16:creationId xmlns:a16="http://schemas.microsoft.com/office/drawing/2014/main" id="{21D7AF5D-76BD-7257-5F77-7F6CA88C2991}"/>
              </a:ext>
            </a:extLst>
          </p:cNvPr>
          <p:cNvPicPr>
            <a:picLocks noChangeAspect="1" noChangeArrowheads="1"/>
          </p:cNvPicPr>
          <p:nvPr/>
        </p:nvPicPr>
        <p:blipFill>
          <a:blip r:embed="rId5"/>
          <a:srcRect/>
          <a:stretch>
            <a:fillRect/>
          </a:stretch>
        </p:blipFill>
        <p:spPr bwMode="auto">
          <a:xfrm>
            <a:off x="455613" y="5868988"/>
            <a:ext cx="576262" cy="5556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TextBox 3">
            <a:extLst>
              <a:ext uri="{FF2B5EF4-FFF2-40B4-BE49-F238E27FC236}">
                <a16:creationId xmlns:a16="http://schemas.microsoft.com/office/drawing/2014/main" id="{80FB6162-89CD-C982-D6C4-FE927BA0CDBC}"/>
              </a:ext>
            </a:extLst>
          </p:cNvPr>
          <p:cNvSpPr txBox="1">
            <a:spLocks noChangeArrowheads="1"/>
          </p:cNvSpPr>
          <p:nvPr/>
        </p:nvSpPr>
        <p:spPr bwMode="auto">
          <a:xfrm>
            <a:off x="4752975" y="1000125"/>
            <a:ext cx="3749675" cy="1570038"/>
          </a:xfrm>
          <a:prstGeom prst="rect">
            <a:avLst/>
          </a:prstGeom>
          <a:solidFill>
            <a:srgbClr val="FFFF00"/>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b="1">
                <a:solidFill>
                  <a:srgbClr val="000000"/>
                </a:solidFill>
              </a:rPr>
              <a:t>Is the Zionism           a form of racism or of colonialism?</a:t>
            </a:r>
            <a:endParaRPr lang="it-IT" altLang="it-CH" b="1">
              <a:solidFill>
                <a:srgbClr val="000000"/>
              </a:solidFill>
            </a:endParaRPr>
          </a:p>
        </p:txBody>
      </p:sp>
      <p:sp>
        <p:nvSpPr>
          <p:cNvPr id="609283" name="TextBox 4">
            <a:extLst>
              <a:ext uri="{FF2B5EF4-FFF2-40B4-BE49-F238E27FC236}">
                <a16:creationId xmlns:a16="http://schemas.microsoft.com/office/drawing/2014/main" id="{F4034889-5C18-4828-3FFF-882751CC7770}"/>
              </a:ext>
            </a:extLst>
          </p:cNvPr>
          <p:cNvSpPr txBox="1">
            <a:spLocks noChangeArrowheads="1"/>
          </p:cNvSpPr>
          <p:nvPr/>
        </p:nvSpPr>
        <p:spPr bwMode="auto">
          <a:xfrm>
            <a:off x="749300" y="3998913"/>
            <a:ext cx="2786063" cy="1570037"/>
          </a:xfrm>
          <a:prstGeom prst="rect">
            <a:avLst/>
          </a:prstGeom>
          <a:solidFill>
            <a:srgbClr val="FFFF00"/>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b="1">
                <a:solidFill>
                  <a:srgbClr val="000000"/>
                </a:solidFill>
              </a:rPr>
              <a:t>Will the UN sentence Israel?</a:t>
            </a:r>
            <a:endParaRPr lang="it-IT" altLang="it-CH" b="1">
              <a:solidFill>
                <a:srgbClr val="000000"/>
              </a:solidFill>
            </a:endParaRPr>
          </a:p>
        </p:txBody>
      </p:sp>
      <p:sp>
        <p:nvSpPr>
          <p:cNvPr id="609284" name="TextBox 5">
            <a:extLst>
              <a:ext uri="{FF2B5EF4-FFF2-40B4-BE49-F238E27FC236}">
                <a16:creationId xmlns:a16="http://schemas.microsoft.com/office/drawing/2014/main" id="{5CB2D0E5-F1F4-6A0A-0FC8-0E90DECCDCB9}"/>
              </a:ext>
            </a:extLst>
          </p:cNvPr>
          <p:cNvSpPr txBox="1">
            <a:spLocks noChangeArrowheads="1"/>
          </p:cNvSpPr>
          <p:nvPr/>
        </p:nvSpPr>
        <p:spPr bwMode="auto">
          <a:xfrm>
            <a:off x="534988" y="3071813"/>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The state </a:t>
            </a:r>
            <a:r>
              <a:rPr lang="en-US" altLang="it-CH" sz="1800">
                <a:solidFill>
                  <a:srgbClr val="FFFFFF"/>
                </a:solidFill>
              </a:rPr>
              <a:t>for the Jews </a:t>
            </a:r>
            <a:endParaRPr lang="it-IT" altLang="it-CH" sz="1800">
              <a:solidFill>
                <a:srgbClr val="FFFFFF"/>
              </a:solidFill>
            </a:endParaRPr>
          </a:p>
        </p:txBody>
      </p:sp>
      <p:pic>
        <p:nvPicPr>
          <p:cNvPr id="576517" name="Picture 8">
            <a:extLst>
              <a:ext uri="{FF2B5EF4-FFF2-40B4-BE49-F238E27FC236}">
                <a16:creationId xmlns:a16="http://schemas.microsoft.com/office/drawing/2014/main" id="{E3D2ADBD-4BD1-B362-5043-5D06CB7D7EA6}"/>
              </a:ext>
            </a:extLst>
          </p:cNvPr>
          <p:cNvPicPr>
            <a:picLocks noChangeAspect="1" noChangeArrowheads="1"/>
          </p:cNvPicPr>
          <p:nvPr/>
        </p:nvPicPr>
        <p:blipFill>
          <a:blip r:embed="rId3"/>
          <a:srcRect/>
          <a:stretch>
            <a:fillRect/>
          </a:stretch>
        </p:blipFill>
        <p:spPr bwMode="auto">
          <a:xfrm>
            <a:off x="3730625" y="4333875"/>
            <a:ext cx="1125538" cy="1009650"/>
          </a:xfrm>
          <a:prstGeom prst="rect">
            <a:avLst/>
          </a:prstGeom>
          <a:ln>
            <a:solidFill>
              <a:schemeClr val="accent4">
                <a:lumMod val="10000"/>
              </a:schemeClr>
            </a:solidFill>
          </a:ln>
          <a:effectLst>
            <a:outerShdw blurRad="292100" dist="139700" dir="2700000" algn="tl" rotWithShape="0">
              <a:srgbClr val="333333">
                <a:alpha val="65000"/>
              </a:srgbClr>
            </a:outerShdw>
          </a:effectLst>
        </p:spPr>
      </p:pic>
      <p:pic>
        <p:nvPicPr>
          <p:cNvPr id="12" name="Picture 2" descr="http://www.manhattanrarebooks.com/images/religion/herzl.jpg">
            <a:extLst>
              <a:ext uri="{FF2B5EF4-FFF2-40B4-BE49-F238E27FC236}">
                <a16:creationId xmlns:a16="http://schemas.microsoft.com/office/drawing/2014/main" id="{41FFF568-2EEE-A9F8-9AB0-04AB50CFB0EB}"/>
              </a:ext>
            </a:extLst>
          </p:cNvPr>
          <p:cNvPicPr>
            <a:picLocks noChangeAspect="1" noChangeArrowheads="1"/>
          </p:cNvPicPr>
          <p:nvPr/>
        </p:nvPicPr>
        <p:blipFill>
          <a:blip r:embed="rId4"/>
          <a:srcRect/>
          <a:stretch>
            <a:fillRect/>
          </a:stretch>
        </p:blipFill>
        <p:spPr bwMode="auto">
          <a:xfrm>
            <a:off x="2606675" y="642938"/>
            <a:ext cx="1739900" cy="2225675"/>
          </a:xfrm>
          <a:prstGeom prst="rect">
            <a:avLst/>
          </a:prstGeom>
          <a:ln>
            <a:noFill/>
          </a:ln>
          <a:effectLst>
            <a:outerShdw blurRad="292100" dist="139700" dir="2700000" algn="tl" rotWithShape="0">
              <a:srgbClr val="333333">
                <a:alpha val="65000"/>
              </a:srgbClr>
            </a:outerShdw>
          </a:effectLst>
        </p:spPr>
      </p:pic>
      <p:pic>
        <p:nvPicPr>
          <p:cNvPr id="13" name="Picture 4" descr="http://redescolar.ilce.edu.mx/redescolar2008/educontinua/historia/html/conflicto_palestina/herzl.jpg">
            <a:extLst>
              <a:ext uri="{FF2B5EF4-FFF2-40B4-BE49-F238E27FC236}">
                <a16:creationId xmlns:a16="http://schemas.microsoft.com/office/drawing/2014/main" id="{C919948D-391A-10AE-5177-4C69D488B132}"/>
              </a:ext>
            </a:extLst>
          </p:cNvPr>
          <p:cNvPicPr>
            <a:picLocks noChangeAspect="1" noChangeArrowheads="1"/>
          </p:cNvPicPr>
          <p:nvPr/>
        </p:nvPicPr>
        <p:blipFill>
          <a:blip r:embed="rId5"/>
          <a:srcRect/>
          <a:stretch>
            <a:fillRect/>
          </a:stretch>
        </p:blipFill>
        <p:spPr bwMode="auto">
          <a:xfrm>
            <a:off x="749300" y="642938"/>
            <a:ext cx="1603375" cy="2225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http://www.textes.justice.gouv.fr/art_pix/onu.jpg">
            <a:extLst>
              <a:ext uri="{FF2B5EF4-FFF2-40B4-BE49-F238E27FC236}">
                <a16:creationId xmlns:a16="http://schemas.microsoft.com/office/drawing/2014/main" id="{CFFA80F7-EC64-8A6F-8E4D-9487E2D3A313}"/>
              </a:ext>
            </a:extLst>
          </p:cNvPr>
          <p:cNvPicPr>
            <a:picLocks noChangeAspect="1" noChangeArrowheads="1"/>
          </p:cNvPicPr>
          <p:nvPr/>
        </p:nvPicPr>
        <p:blipFill>
          <a:blip r:embed="rId6"/>
          <a:srcRect/>
          <a:stretch>
            <a:fillRect/>
          </a:stretch>
        </p:blipFill>
        <p:spPr bwMode="auto">
          <a:xfrm>
            <a:off x="5057775" y="3714750"/>
            <a:ext cx="3400425" cy="2247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09289" name="CasellaDiTesto 1">
            <a:extLst>
              <a:ext uri="{FF2B5EF4-FFF2-40B4-BE49-F238E27FC236}">
                <a16:creationId xmlns:a16="http://schemas.microsoft.com/office/drawing/2014/main" id="{EF5EC22B-39CE-D207-AA72-BA181D8F4D4B}"/>
              </a:ext>
            </a:extLst>
          </p:cNvPr>
          <p:cNvSpPr txBox="1">
            <a:spLocks noChangeArrowheads="1"/>
          </p:cNvSpPr>
          <p:nvPr/>
        </p:nvSpPr>
        <p:spPr bwMode="auto">
          <a:xfrm>
            <a:off x="3008313" y="6604000"/>
            <a:ext cx="34782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http://en.wikipedia.org/wiki/Israel,_Palestine,_and_the_United_Nations</a:t>
            </a:r>
          </a:p>
        </p:txBody>
      </p:sp>
      <p:sp>
        <p:nvSpPr>
          <p:cNvPr id="609290" name="Slide Number Placeholder 3">
            <a:extLst>
              <a:ext uri="{FF2B5EF4-FFF2-40B4-BE49-F238E27FC236}">
                <a16:creationId xmlns:a16="http://schemas.microsoft.com/office/drawing/2014/main" id="{18F1A8A3-BBF8-1206-46AE-261EC909DA4C}"/>
              </a:ext>
            </a:extLst>
          </p:cNvPr>
          <p:cNvSpPr>
            <a:spLocks noGrp="1"/>
          </p:cNvSpPr>
          <p:nvPr>
            <p:ph type="sldNum" sz="quarter" idx="12"/>
          </p:nvPr>
        </p:nvSpPr>
        <p:spPr>
          <a:xfrm>
            <a:off x="6757988" y="62626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E92B0E-B0F1-4131-80F3-AE1B4A319549}" type="slidenum">
              <a:rPr lang="it-IT" altLang="it-CH" sz="1400" smtClean="0"/>
              <a:pPr>
                <a:spcBef>
                  <a:spcPct val="0"/>
                </a:spcBef>
                <a:buFontTx/>
                <a:buNone/>
              </a:pPr>
              <a:t>200</a:t>
            </a:fld>
            <a:endParaRPr lang="it-IT" altLang="it-CH" sz="1400"/>
          </a:p>
        </p:txBody>
      </p:sp>
      <p:sp>
        <p:nvSpPr>
          <p:cNvPr id="11" name="Rettangolo 10">
            <a:extLst>
              <a:ext uri="{FF2B5EF4-FFF2-40B4-BE49-F238E27FC236}">
                <a16:creationId xmlns:a16="http://schemas.microsoft.com/office/drawing/2014/main" id="{CE2EAE50-B8C4-AB07-DA9E-D67BBC26E97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9292" name="CasellaDiTesto 1">
            <a:extLst>
              <a:ext uri="{FF2B5EF4-FFF2-40B4-BE49-F238E27FC236}">
                <a16:creationId xmlns:a16="http://schemas.microsoft.com/office/drawing/2014/main" id="{97FA7399-B770-12E8-7318-FA87AADABE79}"/>
              </a:ext>
            </a:extLst>
          </p:cNvPr>
          <p:cNvSpPr txBox="1">
            <a:spLocks noChangeArrowheads="1"/>
          </p:cNvSpPr>
          <p:nvPr/>
        </p:nvSpPr>
        <p:spPr bwMode="auto">
          <a:xfrm>
            <a:off x="5900738" y="3071813"/>
            <a:ext cx="1714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FFFF"/>
                </a:solidFill>
              </a:rPr>
              <a:t>UN Assembly</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Number Placeholder 3">
            <a:extLst>
              <a:ext uri="{FF2B5EF4-FFF2-40B4-BE49-F238E27FC236}">
                <a16:creationId xmlns:a16="http://schemas.microsoft.com/office/drawing/2014/main" id="{40DCA133-0864-9762-0083-DB1D0BDEEEA0}"/>
              </a:ext>
            </a:extLst>
          </p:cNvPr>
          <p:cNvSpPr>
            <a:spLocks noGrp="1"/>
          </p:cNvSpPr>
          <p:nvPr>
            <p:ph type="sldNum" sz="quarter" idx="12"/>
          </p:nvPr>
        </p:nvSpPr>
        <p:spPr>
          <a:xfrm>
            <a:off x="4494213" y="3717925"/>
            <a:ext cx="658812"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52D85C-21A4-46A6-AB99-E6FDB593B03C}" type="slidenum">
              <a:rPr lang="it-IT" altLang="it-CH" sz="1400" smtClean="0">
                <a:solidFill>
                  <a:srgbClr val="FFFFFF"/>
                </a:solidFill>
              </a:rPr>
              <a:pPr>
                <a:spcBef>
                  <a:spcPct val="0"/>
                </a:spcBef>
                <a:buFontTx/>
                <a:buNone/>
              </a:pPr>
              <a:t>201</a:t>
            </a:fld>
            <a:endParaRPr lang="it-IT" altLang="it-CH" sz="1400">
              <a:solidFill>
                <a:srgbClr val="FFFFFF"/>
              </a:solidFill>
            </a:endParaRPr>
          </a:p>
        </p:txBody>
      </p:sp>
      <p:pic>
        <p:nvPicPr>
          <p:cNvPr id="769027" name="Picture 2" descr="boicotta israele">
            <a:extLst>
              <a:ext uri="{FF2B5EF4-FFF2-40B4-BE49-F238E27FC236}">
                <a16:creationId xmlns:a16="http://schemas.microsoft.com/office/drawing/2014/main" id="{B4656288-1E4B-41A6-B745-C385E017594B}"/>
              </a:ext>
            </a:extLst>
          </p:cNvPr>
          <p:cNvPicPr>
            <a:picLocks noChangeAspect="1" noChangeArrowheads="1"/>
          </p:cNvPicPr>
          <p:nvPr/>
        </p:nvPicPr>
        <p:blipFill>
          <a:blip r:embed="rId3"/>
          <a:srcRect/>
          <a:stretch>
            <a:fillRect/>
          </a:stretch>
        </p:blipFill>
        <p:spPr bwMode="auto">
          <a:xfrm>
            <a:off x="6084888" y="2276475"/>
            <a:ext cx="1382712" cy="1384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611332" name="Picture 3" descr="manifestazione anti israeloamericana in libano">
            <a:extLst>
              <a:ext uri="{FF2B5EF4-FFF2-40B4-BE49-F238E27FC236}">
                <a16:creationId xmlns:a16="http://schemas.microsoft.com/office/drawing/2014/main" id="{21067FC4-28F5-BF02-5848-656F378113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2225" y="2168525"/>
            <a:ext cx="1501775" cy="1800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9029" name="Picture 4">
            <a:extLst>
              <a:ext uri="{FF2B5EF4-FFF2-40B4-BE49-F238E27FC236}">
                <a16:creationId xmlns:a16="http://schemas.microsoft.com/office/drawing/2014/main" id="{DDCBB1FA-A206-88A8-B916-FCBA5F539731}"/>
              </a:ext>
            </a:extLst>
          </p:cNvPr>
          <p:cNvPicPr>
            <a:picLocks noChangeAspect="1" noChangeArrowheads="1"/>
          </p:cNvPicPr>
          <p:nvPr/>
        </p:nvPicPr>
        <p:blipFill>
          <a:blip r:embed="rId5"/>
          <a:srcRect/>
          <a:stretch>
            <a:fillRect/>
          </a:stretch>
        </p:blipFill>
        <p:spPr bwMode="auto">
          <a:xfrm>
            <a:off x="0" y="0"/>
            <a:ext cx="2771775" cy="20875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769031" name="Picture 7" descr="manif 2">
            <a:extLst>
              <a:ext uri="{FF2B5EF4-FFF2-40B4-BE49-F238E27FC236}">
                <a16:creationId xmlns:a16="http://schemas.microsoft.com/office/drawing/2014/main" id="{22BFE671-F00A-FEFF-AA96-F432F833B003}"/>
              </a:ext>
            </a:extLst>
          </p:cNvPr>
          <p:cNvPicPr>
            <a:picLocks noChangeAspect="1" noChangeArrowheads="1"/>
          </p:cNvPicPr>
          <p:nvPr/>
        </p:nvPicPr>
        <p:blipFill>
          <a:blip r:embed="rId6"/>
          <a:srcRect/>
          <a:stretch>
            <a:fillRect/>
          </a:stretch>
        </p:blipFill>
        <p:spPr bwMode="auto">
          <a:xfrm>
            <a:off x="2968625" y="0"/>
            <a:ext cx="2665413" cy="2082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611335" name="Picture 9" descr="manif 7">
            <a:extLst>
              <a:ext uri="{FF2B5EF4-FFF2-40B4-BE49-F238E27FC236}">
                <a16:creationId xmlns:a16="http://schemas.microsoft.com/office/drawing/2014/main" id="{C78EFDD1-5557-1D6D-1CAF-985DB17808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42000" y="0"/>
            <a:ext cx="3302000" cy="20828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1336" name="Text Box 10">
            <a:extLst>
              <a:ext uri="{FF2B5EF4-FFF2-40B4-BE49-F238E27FC236}">
                <a16:creationId xmlns:a16="http://schemas.microsoft.com/office/drawing/2014/main" id="{F783BD26-BC9F-F522-E1DE-04E27001B2B9}"/>
              </a:ext>
            </a:extLst>
          </p:cNvPr>
          <p:cNvSpPr txBox="1">
            <a:spLocks noChangeArrowheads="1"/>
          </p:cNvSpPr>
          <p:nvPr/>
        </p:nvSpPr>
        <p:spPr bwMode="auto">
          <a:xfrm>
            <a:off x="3851275" y="2276475"/>
            <a:ext cx="1944688" cy="1384300"/>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2800" b="1">
                <a:solidFill>
                  <a:srgbClr val="000000"/>
                </a:solidFill>
              </a:rPr>
              <a:t>The world does not like Israel </a:t>
            </a:r>
            <a:endParaRPr lang="it-IT" altLang="it-CH" sz="2800">
              <a:solidFill>
                <a:srgbClr val="000000"/>
              </a:solidFill>
            </a:endParaRPr>
          </a:p>
        </p:txBody>
      </p:sp>
      <p:pic>
        <p:nvPicPr>
          <p:cNvPr id="769035" name="Picture 11">
            <a:extLst>
              <a:ext uri="{FF2B5EF4-FFF2-40B4-BE49-F238E27FC236}">
                <a16:creationId xmlns:a16="http://schemas.microsoft.com/office/drawing/2014/main" id="{373D79D3-E206-C681-82F5-F60EE9AFB614}"/>
              </a:ext>
            </a:extLst>
          </p:cNvPr>
          <p:cNvPicPr>
            <a:picLocks noChangeAspect="1" noChangeArrowheads="1"/>
          </p:cNvPicPr>
          <p:nvPr/>
        </p:nvPicPr>
        <p:blipFill>
          <a:blip r:embed="rId8"/>
          <a:srcRect/>
          <a:stretch>
            <a:fillRect/>
          </a:stretch>
        </p:blipFill>
        <p:spPr bwMode="auto">
          <a:xfrm>
            <a:off x="2319338" y="2276475"/>
            <a:ext cx="1216025" cy="1384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769036" name="Picture 13">
            <a:extLst>
              <a:ext uri="{FF2B5EF4-FFF2-40B4-BE49-F238E27FC236}">
                <a16:creationId xmlns:a16="http://schemas.microsoft.com/office/drawing/2014/main" id="{8FEBBD24-651B-CEC4-E908-76CA4AD10694}"/>
              </a:ext>
            </a:extLst>
          </p:cNvPr>
          <p:cNvPicPr>
            <a:picLocks noChangeAspect="1" noChangeArrowheads="1"/>
          </p:cNvPicPr>
          <p:nvPr/>
        </p:nvPicPr>
        <p:blipFill>
          <a:blip r:embed="rId9"/>
          <a:srcRect/>
          <a:stretch>
            <a:fillRect/>
          </a:stretch>
        </p:blipFill>
        <p:spPr bwMode="auto">
          <a:xfrm>
            <a:off x="5840413" y="4076700"/>
            <a:ext cx="3303587" cy="2781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18" descr="C:\Users\Enrico\Desktop\World danger j.jpg">
            <a:extLst>
              <a:ext uri="{FF2B5EF4-FFF2-40B4-BE49-F238E27FC236}">
                <a16:creationId xmlns:a16="http://schemas.microsoft.com/office/drawing/2014/main" id="{B75BC068-660C-5340-CC7F-8E6DA956948A}"/>
              </a:ext>
            </a:extLst>
          </p:cNvPr>
          <p:cNvPicPr>
            <a:picLocks noChangeAspect="1" noChangeArrowheads="1"/>
          </p:cNvPicPr>
          <p:nvPr/>
        </p:nvPicPr>
        <p:blipFill rotWithShape="1">
          <a:blip r:embed="rId10"/>
          <a:srcRect t="6614"/>
          <a:stretch/>
        </p:blipFill>
        <p:spPr bwMode="auto">
          <a:xfrm>
            <a:off x="0" y="3933825"/>
            <a:ext cx="2092325" cy="2924175"/>
          </a:xfrm>
          <a:prstGeom prst="rect">
            <a:avLst/>
          </a:prstGeom>
          <a:ln w="19050">
            <a:solidFill>
              <a:schemeClr val="tx1"/>
            </a:solidFill>
          </a:ln>
          <a:effectLst>
            <a:outerShdw blurRad="292100" dist="139700" dir="2700000" algn="tl" rotWithShape="0">
              <a:srgbClr val="333333">
                <a:alpha val="65000"/>
              </a:srgbClr>
            </a:outerShdw>
          </a:effectLst>
        </p:spPr>
      </p:pic>
      <p:pic>
        <p:nvPicPr>
          <p:cNvPr id="18" name="Picture 5" descr="manif di ebrei anti sionisti">
            <a:extLst>
              <a:ext uri="{FF2B5EF4-FFF2-40B4-BE49-F238E27FC236}">
                <a16:creationId xmlns:a16="http://schemas.microsoft.com/office/drawing/2014/main" id="{FB04A16A-C02A-1E52-3462-682576465E78}"/>
              </a:ext>
            </a:extLst>
          </p:cNvPr>
          <p:cNvPicPr>
            <a:picLocks noChangeAspect="1" noChangeArrowheads="1"/>
          </p:cNvPicPr>
          <p:nvPr/>
        </p:nvPicPr>
        <p:blipFill>
          <a:blip r:embed="rId11"/>
          <a:srcRect/>
          <a:stretch>
            <a:fillRect/>
          </a:stretch>
        </p:blipFill>
        <p:spPr bwMode="auto">
          <a:xfrm>
            <a:off x="2298700" y="4076700"/>
            <a:ext cx="3335338" cy="2781300"/>
          </a:xfrm>
          <a:prstGeom prst="rect">
            <a:avLst/>
          </a:prstGeom>
          <a:ln w="19050">
            <a:solidFill>
              <a:schemeClr val="tx1"/>
            </a:solidFill>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5D456918-10A4-6D1B-2FD0-E3C79779638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Immagine 4">
            <a:extLst>
              <a:ext uri="{FF2B5EF4-FFF2-40B4-BE49-F238E27FC236}">
                <a16:creationId xmlns:a16="http://schemas.microsoft.com/office/drawing/2014/main" id="{EF9EFB08-E26E-9A32-1C69-A41B063F45C5}"/>
              </a:ext>
            </a:extLst>
          </p:cNvPr>
          <p:cNvPicPr>
            <a:picLocks noChangeAspect="1"/>
          </p:cNvPicPr>
          <p:nvPr/>
        </p:nvPicPr>
        <p:blipFill>
          <a:blip r:embed="rId12"/>
          <a:stretch>
            <a:fillRect/>
          </a:stretch>
        </p:blipFill>
        <p:spPr>
          <a:xfrm>
            <a:off x="19050" y="2151063"/>
            <a:ext cx="2073275" cy="1692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Box 1">
            <a:extLst>
              <a:ext uri="{FF2B5EF4-FFF2-40B4-BE49-F238E27FC236}">
                <a16:creationId xmlns:a16="http://schemas.microsoft.com/office/drawing/2014/main" id="{EF3C2E59-6D38-B527-7CB3-B00AFB46401B}"/>
              </a:ext>
            </a:extLst>
          </p:cNvPr>
          <p:cNvSpPr txBox="1">
            <a:spLocks noChangeArrowheads="1"/>
          </p:cNvSpPr>
          <p:nvPr/>
        </p:nvSpPr>
        <p:spPr bwMode="auto">
          <a:xfrm>
            <a:off x="3130386" y="2726982"/>
            <a:ext cx="2883228" cy="1754326"/>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defRPr/>
            </a:pPr>
            <a:r>
              <a:rPr lang="fr-CH" altLang="it-CH" sz="2700" b="1" kern="0" dirty="0" err="1">
                <a:solidFill>
                  <a:schemeClr val="accent4">
                    <a:lumMod val="10000"/>
                  </a:schemeClr>
                </a:solidFill>
                <a:latin typeface="+mn-lt"/>
                <a:cs typeface="Arial" charset="0"/>
              </a:rPr>
              <a:t>Some</a:t>
            </a:r>
            <a:r>
              <a:rPr lang="fr-CH" altLang="it-CH" sz="2700" b="1" kern="0" dirty="0">
                <a:solidFill>
                  <a:schemeClr val="accent4">
                    <a:lumMod val="10000"/>
                  </a:schemeClr>
                </a:solidFill>
                <a:latin typeface="+mn-lt"/>
                <a:cs typeface="Arial" charset="0"/>
              </a:rPr>
              <a:t> of the </a:t>
            </a:r>
            <a:r>
              <a:rPr lang="fr-CH" altLang="it-CH" sz="2700" b="1" kern="0" dirty="0" err="1">
                <a:solidFill>
                  <a:schemeClr val="accent4">
                    <a:lumMod val="10000"/>
                  </a:schemeClr>
                </a:solidFill>
                <a:latin typeface="+mn-lt"/>
                <a:cs typeface="Arial" charset="0"/>
              </a:rPr>
              <a:t>great</a:t>
            </a:r>
            <a:r>
              <a:rPr lang="fr-CH" altLang="it-CH" sz="2700" b="1" kern="0" dirty="0">
                <a:solidFill>
                  <a:schemeClr val="accent4">
                    <a:lumMod val="10000"/>
                  </a:schemeClr>
                </a:solidFill>
                <a:latin typeface="+mn-lt"/>
                <a:cs typeface="Arial" charset="0"/>
              </a:rPr>
              <a:t> </a:t>
            </a:r>
            <a:r>
              <a:rPr lang="fr-CH" altLang="it-CH" sz="2700" b="1" kern="0" dirty="0" err="1">
                <a:solidFill>
                  <a:schemeClr val="accent4">
                    <a:lumMod val="10000"/>
                  </a:schemeClr>
                </a:solidFill>
                <a:latin typeface="+mn-lt"/>
                <a:cs typeface="Arial" charset="0"/>
              </a:rPr>
              <a:t>unanswered</a:t>
            </a:r>
            <a:r>
              <a:rPr lang="fr-CH" altLang="it-CH" sz="2700" b="1" kern="0" dirty="0">
                <a:solidFill>
                  <a:schemeClr val="accent4">
                    <a:lumMod val="10000"/>
                  </a:schemeClr>
                </a:solidFill>
                <a:latin typeface="+mn-lt"/>
                <a:cs typeface="Arial" charset="0"/>
              </a:rPr>
              <a:t> questions</a:t>
            </a:r>
            <a:endParaRPr lang="it-IT" altLang="it-CH" sz="2700" b="1" kern="0" dirty="0">
              <a:solidFill>
                <a:schemeClr val="accent4">
                  <a:lumMod val="10000"/>
                </a:schemeClr>
              </a:solidFill>
              <a:latin typeface="+mn-lt"/>
              <a:cs typeface="Arial" charset="0"/>
            </a:endParaRPr>
          </a:p>
        </p:txBody>
      </p:sp>
      <p:sp>
        <p:nvSpPr>
          <p:cNvPr id="613381" name="Slide Number Placeholder 1">
            <a:extLst>
              <a:ext uri="{FF2B5EF4-FFF2-40B4-BE49-F238E27FC236}">
                <a16:creationId xmlns:a16="http://schemas.microsoft.com/office/drawing/2014/main" id="{8CB4A4E2-DCEF-3CFD-4853-F0AC7CB19978}"/>
              </a:ext>
            </a:extLst>
          </p:cNvPr>
          <p:cNvSpPr>
            <a:spLocks noGrp="1" noChangeArrowheads="1"/>
          </p:cNvSpPr>
          <p:nvPr>
            <p:ph type="sldNum" sz="quarter" idx="12"/>
          </p:nvPr>
        </p:nvSpPr>
        <p:spPr>
          <a:xfrm>
            <a:off x="7380288" y="6165850"/>
            <a:ext cx="1422400" cy="29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3C3549-7E42-41E9-A3C9-A0640BC8E027}" type="slidenum">
              <a:rPr lang="it-IT" altLang="it-CH" sz="1800" smtClean="0">
                <a:solidFill>
                  <a:srgbClr val="FFFFFF"/>
                </a:solidFill>
              </a:rPr>
              <a:pPr>
                <a:spcBef>
                  <a:spcPct val="0"/>
                </a:spcBef>
                <a:buFontTx/>
                <a:buNone/>
              </a:pPr>
              <a:t>202</a:t>
            </a:fld>
            <a:endParaRPr lang="it-IT" altLang="it-CH" sz="1800">
              <a:solidFill>
                <a:srgbClr val="FFFFFF"/>
              </a:solidFill>
            </a:endParaRPr>
          </a:p>
        </p:txBody>
      </p:sp>
      <p:sp>
        <p:nvSpPr>
          <p:cNvPr id="6" name="Rettangolo 5">
            <a:extLst>
              <a:ext uri="{FF2B5EF4-FFF2-40B4-BE49-F238E27FC236}">
                <a16:creationId xmlns:a16="http://schemas.microsoft.com/office/drawing/2014/main" id="{F135AEF7-0AB4-1D22-C8CA-633B62717F1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13383" name="Picture 10" descr="Segnali di pericolo">
            <a:extLst>
              <a:ext uri="{FF2B5EF4-FFF2-40B4-BE49-F238E27FC236}">
                <a16:creationId xmlns:a16="http://schemas.microsoft.com/office/drawing/2014/main" id="{C3872B6F-8A6F-EB0C-6624-A4FC4A7E5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214" t="14546" r="20316" b="13042"/>
          <a:stretch>
            <a:fillRect/>
          </a:stretch>
        </p:blipFill>
        <p:spPr bwMode="auto">
          <a:xfrm>
            <a:off x="1116013" y="661988"/>
            <a:ext cx="19859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A66191F1-58BF-C59A-54FF-89DD00D3C4AC}"/>
              </a:ext>
            </a:extLst>
          </p:cNvPr>
          <p:cNvSpPr txBox="1"/>
          <p:nvPr/>
        </p:nvSpPr>
        <p:spPr>
          <a:xfrm>
            <a:off x="1676400" y="1019175"/>
            <a:ext cx="865188" cy="1446213"/>
          </a:xfrm>
          <a:prstGeom prst="rect">
            <a:avLst/>
          </a:prstGeom>
          <a:noFill/>
        </p:spPr>
        <p:txBody>
          <a:bodyPr>
            <a:spAutoFit/>
          </a:bodyPr>
          <a:lstStyle/>
          <a:p>
            <a:pPr eaLnBrk="1" fontAlgn="auto" hangingPunct="1">
              <a:spcBef>
                <a:spcPts val="0"/>
              </a:spcBef>
              <a:spcAft>
                <a:spcPts val="0"/>
              </a:spcAft>
              <a:defRPr/>
            </a:pPr>
            <a:r>
              <a:rPr lang="it-CH" sz="8800" b="1" kern="0" dirty="0">
                <a:solidFill>
                  <a:schemeClr val="accent4">
                    <a:lumMod val="10000"/>
                  </a:schemeClr>
                </a:solidFill>
                <a:latin typeface="Arial" charset="0"/>
                <a:cs typeface="Arial" charset="0"/>
              </a:rPr>
              <a:t>?</a:t>
            </a:r>
          </a:p>
        </p:txBody>
      </p:sp>
      <p:pic>
        <p:nvPicPr>
          <p:cNvPr id="12" name="Picture 5" descr="Kefia Associazione Italia Palestina">
            <a:extLst>
              <a:ext uri="{FF2B5EF4-FFF2-40B4-BE49-F238E27FC236}">
                <a16:creationId xmlns:a16="http://schemas.microsoft.com/office/drawing/2014/main" id="{6F04D621-94AB-6ABF-0348-600C1C10E2F3}"/>
              </a:ext>
            </a:extLst>
          </p:cNvPr>
          <p:cNvPicPr>
            <a:picLocks noChangeAspect="1" noChangeArrowheads="1"/>
          </p:cNvPicPr>
          <p:nvPr/>
        </p:nvPicPr>
        <p:blipFill>
          <a:blip r:embed="rId4"/>
          <a:srcRect/>
          <a:stretch>
            <a:fillRect/>
          </a:stretch>
        </p:blipFill>
        <p:spPr bwMode="auto">
          <a:xfrm>
            <a:off x="6161088" y="1998663"/>
            <a:ext cx="1584325" cy="4308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08595EC7-D536-B4D1-7559-BE05395DA3A1}"/>
              </a:ext>
            </a:extLst>
          </p:cNvPr>
          <p:cNvSpPr txBox="1">
            <a:spLocks noChangeArrowheads="1"/>
          </p:cNvSpPr>
          <p:nvPr/>
        </p:nvSpPr>
        <p:spPr bwMode="auto">
          <a:xfrm>
            <a:off x="357188" y="692150"/>
            <a:ext cx="8429625" cy="5202238"/>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Two states or one multi-ethnic and multireligious state? </a:t>
            </a:r>
          </a:p>
          <a:p>
            <a:pPr eaLnBrk="1" fontAlgn="auto" hangingPunct="1">
              <a:spcBef>
                <a:spcPts val="0"/>
              </a:spcBef>
              <a:spcAft>
                <a:spcPts val="0"/>
              </a:spcAft>
              <a:defRPr/>
            </a:pPr>
            <a:r>
              <a:rPr lang="en-US" sz="1400" b="1" kern="0" dirty="0">
                <a:solidFill>
                  <a:srgbClr val="FFFFFF"/>
                </a:solidFill>
                <a:latin typeface="+mn-lt"/>
                <a:cs typeface="Arial" charset="0"/>
              </a:rPr>
              <a:t>      Where would the border lie? What </a:t>
            </a:r>
            <a:r>
              <a:rPr lang="fr-CH" sz="1400" b="1" kern="0" dirty="0" err="1">
                <a:solidFill>
                  <a:srgbClr val="FFFFFF"/>
                </a:solidFill>
                <a:latin typeface="+mn-lt"/>
                <a:cs typeface="Arial" charset="0"/>
              </a:rPr>
              <a:t>status</a:t>
            </a:r>
            <a:r>
              <a:rPr lang="en-US" sz="1400" b="1" kern="0" dirty="0">
                <a:solidFill>
                  <a:srgbClr val="FFFFFF"/>
                </a:solidFill>
                <a:latin typeface="+mn-lt"/>
                <a:cs typeface="Arial" charset="0"/>
              </a:rPr>
              <a:t> would each state have?</a:t>
            </a:r>
          </a:p>
          <a:p>
            <a:pPr eaLnBrk="1" fontAlgn="auto" hangingPunct="1">
              <a:spcBef>
                <a:spcPts val="0"/>
              </a:spcBef>
              <a:spcAft>
                <a:spcPts val="0"/>
              </a:spcAft>
              <a:defRPr/>
            </a:pPr>
            <a:r>
              <a:rPr lang="en-US" sz="1400" b="1" kern="0" dirty="0">
                <a:solidFill>
                  <a:srgbClr val="FFFFFF"/>
                </a:solidFill>
                <a:latin typeface="+mn-lt"/>
                <a:cs typeface="Arial" charset="0"/>
              </a:rPr>
              <a:t>  </a:t>
            </a:r>
            <a:endParaRPr lang="it-IT" sz="2000" kern="0" dirty="0">
              <a:solidFill>
                <a:srgbClr val="FFFFFF"/>
              </a:solidFill>
              <a:latin typeface="Algerian" pitchFamily="82" charset="0"/>
              <a:cs typeface="Arial" charset="0"/>
            </a:endParaRPr>
          </a:p>
          <a:p>
            <a:pPr eaLnBrk="1" fontAlgn="auto" hangingPunct="1">
              <a:spcBef>
                <a:spcPts val="0"/>
              </a:spcBef>
              <a:spcAft>
                <a:spcPts val="0"/>
              </a:spcAft>
              <a:defRPr/>
            </a:pPr>
            <a:r>
              <a:rPr lang="en-US" sz="3200" b="1" kern="0" dirty="0">
                <a:solidFill>
                  <a:srgbClr val="FFFFFF"/>
                </a:solidFill>
              </a:rPr>
              <a:t>- To what nation does Jerusalem belong? </a:t>
            </a:r>
            <a:r>
              <a:rPr lang="en-US" sz="1400" b="1" kern="0" dirty="0">
                <a:solidFill>
                  <a:srgbClr val="FFFFFF"/>
                </a:solidFill>
                <a:latin typeface="+mn-lt"/>
                <a:cs typeface="Arial" charset="0"/>
              </a:rPr>
              <a:t>To what State is it the Capital? Shall the city be "divided" or "internationalized"?</a:t>
            </a:r>
          </a:p>
          <a:p>
            <a:pPr marL="285750" indent="-285750" eaLnBrk="1" fontAlgn="auto" hangingPunct="1">
              <a:spcBef>
                <a:spcPts val="0"/>
              </a:spcBef>
              <a:spcAft>
                <a:spcPts val="0"/>
              </a:spcAft>
              <a:buFontTx/>
              <a:buChar char="-"/>
              <a:defRPr/>
            </a:pPr>
            <a:endParaRPr lang="fr-CH" sz="1400" b="1" kern="0" dirty="0">
              <a:solidFill>
                <a:srgbClr val="FFFFFF"/>
              </a:solidFill>
              <a:latin typeface="+mn-lt"/>
              <a:cs typeface="Arial" charset="0"/>
            </a:endParaRPr>
          </a:p>
          <a:p>
            <a:pPr eaLnBrk="1" fontAlgn="auto" hangingPunct="1">
              <a:spcBef>
                <a:spcPts val="0"/>
              </a:spcBef>
              <a:spcAft>
                <a:spcPts val="0"/>
              </a:spcAft>
              <a:defRPr/>
            </a:pPr>
            <a:r>
              <a:rPr lang="fr-CH" sz="1400" b="1" kern="0" dirty="0">
                <a:solidFill>
                  <a:srgbClr val="FFFFFF"/>
                </a:solidFill>
                <a:latin typeface="Algerian" pitchFamily="82" charset="0"/>
                <a:cs typeface="Arial" charset="0"/>
              </a:rPr>
              <a:t> </a:t>
            </a:r>
          </a:p>
          <a:p>
            <a:pPr marL="266700" indent="-266700" eaLnBrk="1" fontAlgn="auto" hangingPunct="1">
              <a:spcBef>
                <a:spcPts val="0"/>
              </a:spcBef>
              <a:spcAft>
                <a:spcPts val="0"/>
              </a:spcAft>
              <a:buFontTx/>
              <a:buChar char="-"/>
              <a:defRPr/>
            </a:pPr>
            <a:r>
              <a:rPr lang="en-US" sz="3200" b="1" kern="0" dirty="0">
                <a:solidFill>
                  <a:srgbClr val="FFFFFF"/>
                </a:solidFill>
              </a:rPr>
              <a:t>Do Palestinian refugees have the right to return to their homes? </a:t>
            </a:r>
          </a:p>
          <a:p>
            <a:pPr marL="290513" indent="-290513" eaLnBrk="1" fontAlgn="auto" hangingPunct="1">
              <a:spcBef>
                <a:spcPts val="0"/>
              </a:spcBef>
              <a:spcAft>
                <a:spcPts val="0"/>
              </a:spcAft>
              <a:defRPr/>
            </a:pPr>
            <a:r>
              <a:rPr lang="en-US" sz="1400" b="1" kern="0" dirty="0">
                <a:solidFill>
                  <a:srgbClr val="FFFFFF"/>
                </a:solidFill>
                <a:latin typeface="+mn-lt"/>
                <a:cs typeface="Arial" charset="0"/>
              </a:rPr>
              <a:t>      Who will be allowed to return? When? Where should they go? Should the properties                             seized by the Zionists be returned or should compensation be paid?</a:t>
            </a:r>
          </a:p>
          <a:p>
            <a:pPr marL="290513" indent="-290513" eaLnBrk="1" fontAlgn="auto" hangingPunct="1">
              <a:spcBef>
                <a:spcPts val="0"/>
              </a:spcBef>
              <a:spcAft>
                <a:spcPts val="0"/>
              </a:spcAft>
              <a:defRPr/>
            </a:pPr>
            <a:endParaRPr lang="fr-CH" sz="2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en-US" sz="3200" b="1" kern="0" dirty="0">
                <a:solidFill>
                  <a:srgbClr val="FFFFFF"/>
                </a:solidFill>
              </a:rPr>
              <a:t>Who should administer the holy places? </a:t>
            </a:r>
            <a:r>
              <a:rPr lang="en-US" sz="1400" b="1" kern="0" dirty="0">
                <a:solidFill>
                  <a:srgbClr val="FFFFFF"/>
                </a:solidFill>
                <a:latin typeface="+mn-lt"/>
                <a:cs typeface="Arial" charset="0"/>
              </a:rPr>
              <a:t>The Occupying Power? The State? The Monastic communities? The UN?</a:t>
            </a:r>
            <a:endParaRPr lang="fr-CH" sz="1400" b="1" kern="0" dirty="0">
              <a:solidFill>
                <a:srgbClr val="FFFFFF"/>
              </a:solidFill>
              <a:latin typeface="+mn-lt"/>
              <a:cs typeface="Arial" charset="0"/>
            </a:endParaRPr>
          </a:p>
        </p:txBody>
      </p:sp>
      <p:sp>
        <p:nvSpPr>
          <p:cNvPr id="615427" name="Slide Number Placeholder 1">
            <a:extLst>
              <a:ext uri="{FF2B5EF4-FFF2-40B4-BE49-F238E27FC236}">
                <a16:creationId xmlns:a16="http://schemas.microsoft.com/office/drawing/2014/main" id="{6D1DEB29-8C40-77B9-B9E1-BA14C3DC4EF6}"/>
              </a:ext>
            </a:extLst>
          </p:cNvPr>
          <p:cNvSpPr>
            <a:spLocks noGrp="1" noChangeArrowheads="1"/>
          </p:cNvSpPr>
          <p:nvPr>
            <p:ph type="sldNum" sz="quarter" idx="12"/>
          </p:nvPr>
        </p:nvSpPr>
        <p:spPr>
          <a:xfrm>
            <a:off x="7677150" y="6308725"/>
            <a:ext cx="113347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4FB1EE-80E2-4695-8D31-839F1950DF9B}" type="slidenum">
              <a:rPr lang="it-IT" altLang="it-CH" sz="1800" smtClean="0">
                <a:solidFill>
                  <a:srgbClr val="FFFFFF"/>
                </a:solidFill>
              </a:rPr>
              <a:pPr>
                <a:spcBef>
                  <a:spcPct val="0"/>
                </a:spcBef>
                <a:buFontTx/>
                <a:buNone/>
              </a:pPr>
              <a:t>203</a:t>
            </a:fld>
            <a:endParaRPr lang="it-IT" altLang="it-CH" sz="1800">
              <a:solidFill>
                <a:srgbClr val="FFFFFF"/>
              </a:solidFill>
            </a:endParaRPr>
          </a:p>
        </p:txBody>
      </p:sp>
      <p:sp>
        <p:nvSpPr>
          <p:cNvPr id="4" name="Rettangolo 3">
            <a:extLst>
              <a:ext uri="{FF2B5EF4-FFF2-40B4-BE49-F238E27FC236}">
                <a16:creationId xmlns:a16="http://schemas.microsoft.com/office/drawing/2014/main" id="{605EEF58-BB98-5D88-6CB0-C0E2FA3A78A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9A4D18CA-606C-9B6A-2DCB-ECE9864AFE1D}"/>
              </a:ext>
            </a:extLst>
          </p:cNvPr>
          <p:cNvSpPr txBox="1">
            <a:spLocks noChangeArrowheads="1"/>
          </p:cNvSpPr>
          <p:nvPr/>
        </p:nvSpPr>
        <p:spPr bwMode="auto">
          <a:xfrm>
            <a:off x="357188" y="1428750"/>
            <a:ext cx="8286750" cy="3754438"/>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Should Palestinians recognize the Jewish character of Israel?</a:t>
            </a:r>
          </a:p>
          <a:p>
            <a:pPr eaLnBrk="1" fontAlgn="auto" hangingPunct="1">
              <a:spcBef>
                <a:spcPts val="0"/>
              </a:spcBef>
              <a:spcAft>
                <a:spcPts val="0"/>
              </a:spcAft>
              <a:defRPr/>
            </a:pPr>
            <a:endParaRPr lang="it-IT" sz="4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en-US" sz="3200" b="1" kern="0" dirty="0">
                <a:solidFill>
                  <a:srgbClr val="FFFFFF"/>
                </a:solidFill>
              </a:rPr>
              <a:t>Is Hamas a terrorist organization </a:t>
            </a:r>
            <a:r>
              <a:rPr lang="fr-CH" sz="3200" b="1" kern="0" dirty="0">
                <a:solidFill>
                  <a:srgbClr val="FFFFFF"/>
                </a:solidFill>
              </a:rPr>
              <a:t>?</a:t>
            </a:r>
          </a:p>
          <a:p>
            <a:pPr eaLnBrk="1" fontAlgn="auto" hangingPunct="1">
              <a:spcBef>
                <a:spcPts val="0"/>
              </a:spcBef>
              <a:spcAft>
                <a:spcPts val="0"/>
              </a:spcAft>
              <a:defRPr/>
            </a:pPr>
            <a:r>
              <a:rPr lang="fr-CH" sz="4000" b="1" kern="0" dirty="0">
                <a:solidFill>
                  <a:srgbClr val="FFFFFF"/>
                </a:solidFill>
                <a:latin typeface="+mn-lt"/>
                <a:cs typeface="Arial" charset="0"/>
              </a:rPr>
              <a:t> </a:t>
            </a: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fr-CH" sz="3200" b="1" kern="0" dirty="0" err="1">
                <a:solidFill>
                  <a:srgbClr val="FFFFFF"/>
                </a:solidFill>
                <a:latin typeface="Algerian" pitchFamily="82" charset="0"/>
                <a:cs typeface="Arial" charset="0"/>
              </a:rPr>
              <a:t>S</a:t>
            </a:r>
            <a:r>
              <a:rPr lang="fr-CH" sz="3200" b="1" kern="0" dirty="0" err="1">
                <a:solidFill>
                  <a:srgbClr val="FFFFFF"/>
                </a:solidFill>
              </a:rPr>
              <a:t>hould</a:t>
            </a:r>
            <a:r>
              <a:rPr lang="fr-CH" sz="3200" b="1" kern="0" dirty="0">
                <a:solidFill>
                  <a:srgbClr val="FFFFFF"/>
                </a:solidFill>
              </a:rPr>
              <a:t> the Gaza </a:t>
            </a:r>
            <a:r>
              <a:rPr lang="fr-CH" sz="3200" b="1" kern="0" dirty="0" err="1">
                <a:solidFill>
                  <a:srgbClr val="FFFFFF"/>
                </a:solidFill>
              </a:rPr>
              <a:t>strip</a:t>
            </a:r>
            <a:r>
              <a:rPr lang="fr-CH" sz="3200" b="1" kern="0" dirty="0">
                <a:solidFill>
                  <a:srgbClr val="FFFFFF"/>
                </a:solidFill>
              </a:rPr>
              <a:t> </a:t>
            </a:r>
            <a:r>
              <a:rPr lang="fr-CH" sz="3200" b="1" kern="0" dirty="0" err="1">
                <a:solidFill>
                  <a:srgbClr val="FFFFFF"/>
                </a:solidFill>
              </a:rPr>
              <a:t>be</a:t>
            </a:r>
            <a:r>
              <a:rPr lang="fr-CH" sz="3200" b="1" kern="0" dirty="0">
                <a:solidFill>
                  <a:srgbClr val="FFFFFF"/>
                </a:solidFill>
              </a:rPr>
              <a:t> </a:t>
            </a:r>
            <a:r>
              <a:rPr lang="fr-CH" sz="3200" b="1" kern="0" dirty="0" err="1">
                <a:solidFill>
                  <a:srgbClr val="FFFFFF"/>
                </a:solidFill>
              </a:rPr>
              <a:t>isolated</a:t>
            </a:r>
            <a:r>
              <a:rPr lang="fr-CH" sz="3200" b="1" kern="0" dirty="0">
                <a:solidFill>
                  <a:srgbClr val="FFFFFF"/>
                </a:solidFill>
              </a:rPr>
              <a:t> ?</a:t>
            </a:r>
          </a:p>
          <a:p>
            <a:pPr indent="266700" eaLnBrk="1" fontAlgn="auto" hangingPunct="1">
              <a:spcBef>
                <a:spcPts val="0"/>
              </a:spcBef>
              <a:spcAft>
                <a:spcPts val="0"/>
              </a:spcAft>
              <a:defRPr/>
            </a:pPr>
            <a:r>
              <a:rPr lang="en-US" sz="1400" kern="0" dirty="0">
                <a:solidFill>
                  <a:srgbClr val="FFFFFF"/>
                </a:solidFill>
                <a:latin typeface="+mn-lt"/>
                <a:cs typeface="Arial" charset="0"/>
              </a:rPr>
              <a:t>To whom do the offshore natural gas reserves of the Gaza Strip belong?</a:t>
            </a:r>
            <a:endParaRPr lang="fr-CH" sz="1400" kern="0" dirty="0">
              <a:solidFill>
                <a:srgbClr val="FFFFFF"/>
              </a:solidFill>
              <a:latin typeface="+mn-lt"/>
              <a:cs typeface="Arial" charset="0"/>
            </a:endParaRPr>
          </a:p>
        </p:txBody>
      </p:sp>
      <p:sp>
        <p:nvSpPr>
          <p:cNvPr id="617475" name="Slide Number Placeholder 1">
            <a:extLst>
              <a:ext uri="{FF2B5EF4-FFF2-40B4-BE49-F238E27FC236}">
                <a16:creationId xmlns:a16="http://schemas.microsoft.com/office/drawing/2014/main" id="{1DB2BC98-7105-E8D0-8499-744E99F1EEAE}"/>
              </a:ext>
            </a:extLst>
          </p:cNvPr>
          <p:cNvSpPr>
            <a:spLocks noGrp="1" noChangeArrowheads="1"/>
          </p:cNvSpPr>
          <p:nvPr>
            <p:ph type="sldNum" sz="quarter" idx="12"/>
          </p:nvPr>
        </p:nvSpPr>
        <p:spPr>
          <a:xfrm>
            <a:off x="7308850" y="6308725"/>
            <a:ext cx="1565275"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57B5B1-827D-4AA8-A7E3-83646A27474C}" type="slidenum">
              <a:rPr lang="it-IT" altLang="it-CH" sz="1800" smtClean="0">
                <a:solidFill>
                  <a:srgbClr val="FFFFFF"/>
                </a:solidFill>
              </a:rPr>
              <a:pPr>
                <a:spcBef>
                  <a:spcPct val="0"/>
                </a:spcBef>
                <a:buFontTx/>
                <a:buNone/>
              </a:pPr>
              <a:t>204</a:t>
            </a:fld>
            <a:endParaRPr lang="it-IT" altLang="it-CH" sz="1800">
              <a:solidFill>
                <a:srgbClr val="FFFFFF"/>
              </a:solidFill>
            </a:endParaRPr>
          </a:p>
        </p:txBody>
      </p:sp>
      <p:sp>
        <p:nvSpPr>
          <p:cNvPr id="4" name="Rettangolo 3">
            <a:extLst>
              <a:ext uri="{FF2B5EF4-FFF2-40B4-BE49-F238E27FC236}">
                <a16:creationId xmlns:a16="http://schemas.microsoft.com/office/drawing/2014/main" id="{C56A0EED-94B0-A865-C0D7-D1CF4FBFC4D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6EFD8032-2175-32FC-BCE7-91F765A7B9AA}"/>
              </a:ext>
            </a:extLst>
          </p:cNvPr>
          <p:cNvSpPr txBox="1">
            <a:spLocks noChangeArrowheads="1"/>
          </p:cNvSpPr>
          <p:nvPr/>
        </p:nvSpPr>
        <p:spPr bwMode="auto">
          <a:xfrm>
            <a:off x="357188" y="1000125"/>
            <a:ext cx="8286750" cy="4062413"/>
          </a:xfrm>
          <a:prstGeom prst="rect">
            <a:avLst/>
          </a:prstGeom>
          <a:noFill/>
          <a:ln w="9525">
            <a:noFill/>
            <a:miter lim="800000"/>
            <a:headEnd/>
            <a:tailEnd/>
          </a:ln>
        </p:spPr>
        <p:txBody>
          <a:bodyPr>
            <a:spAutoFit/>
          </a:bodyPr>
          <a:lstStyle/>
          <a:p>
            <a:pPr marL="266700" indent="-266700" eaLnBrk="1" fontAlgn="auto" hangingPunct="1">
              <a:spcBef>
                <a:spcPts val="0"/>
              </a:spcBef>
              <a:spcAft>
                <a:spcPts val="0"/>
              </a:spcAft>
              <a:buFontTx/>
              <a:buChar char="-"/>
              <a:defRPr/>
            </a:pPr>
            <a:r>
              <a:rPr lang="en-US" sz="3200" b="1" kern="0" dirty="0">
                <a:solidFill>
                  <a:srgbClr val="FFFFFF"/>
                </a:solidFill>
              </a:rPr>
              <a:t>Are UN resolutions still valid?</a:t>
            </a:r>
          </a:p>
          <a:p>
            <a:pPr marL="266700" indent="-266700" eaLnBrk="1" fontAlgn="auto" hangingPunct="1">
              <a:spcBef>
                <a:spcPts val="0"/>
              </a:spcBef>
              <a:spcAft>
                <a:spcPts val="0"/>
              </a:spcAft>
              <a:buFontTx/>
              <a:buChar char="-"/>
              <a:defRPr/>
            </a:pPr>
            <a:endParaRPr lang="it-IT" sz="4000" kern="0" dirty="0">
              <a:solidFill>
                <a:srgbClr val="FFFFFF"/>
              </a:solidFill>
              <a:latin typeface="Algerian" pitchFamily="82" charset="0"/>
              <a:cs typeface="Arial" charset="0"/>
            </a:endParaRPr>
          </a:p>
          <a:p>
            <a:pPr marL="266700" indent="-266700" eaLnBrk="1" fontAlgn="auto" hangingPunct="1">
              <a:spcBef>
                <a:spcPts val="0"/>
              </a:spcBef>
              <a:spcAft>
                <a:spcPts val="0"/>
              </a:spcAft>
              <a:defRPr/>
            </a:pPr>
            <a:r>
              <a:rPr lang="fr-CH" sz="4000" kern="0" dirty="0">
                <a:solidFill>
                  <a:srgbClr val="FFFFFF"/>
                </a:solidFill>
                <a:latin typeface="Algerian" pitchFamily="82" charset="0"/>
                <a:cs typeface="Arial" charset="0"/>
              </a:rPr>
              <a:t>- </a:t>
            </a:r>
            <a:r>
              <a:rPr lang="fr-CH" sz="3200" b="1" kern="0" dirty="0">
                <a:solidFill>
                  <a:srgbClr val="FFFFFF"/>
                </a:solidFill>
              </a:rPr>
              <a:t>Are </a:t>
            </a:r>
            <a:r>
              <a:rPr lang="en-US" sz="3200" b="1" kern="0" dirty="0">
                <a:solidFill>
                  <a:srgbClr val="FFFFFF"/>
                </a:solidFill>
              </a:rPr>
              <a:t>the Oslo agreements still valid?</a:t>
            </a:r>
            <a:endParaRPr lang="fr-CH" sz="3200" b="1" kern="0" dirty="0">
              <a:solidFill>
                <a:srgbClr val="FFFFFF"/>
              </a:solidFill>
            </a:endParaRPr>
          </a:p>
          <a:p>
            <a:pPr eaLnBrk="1" fontAlgn="auto" hangingPunct="1">
              <a:spcBef>
                <a:spcPts val="0"/>
              </a:spcBef>
              <a:spcAft>
                <a:spcPts val="0"/>
              </a:spcAft>
              <a:defRPr/>
            </a:pPr>
            <a:r>
              <a:rPr lang="fr-CH" sz="4000" b="1" kern="0" dirty="0">
                <a:solidFill>
                  <a:srgbClr val="FFFFFF"/>
                </a:solidFill>
                <a:latin typeface="+mn-lt"/>
                <a:cs typeface="Arial" charset="0"/>
              </a:rPr>
              <a:t> </a:t>
            </a:r>
          </a:p>
          <a:p>
            <a:pPr marL="266700" indent="-266700" eaLnBrk="1" fontAlgn="auto" hangingPunct="1">
              <a:spcBef>
                <a:spcPts val="0"/>
              </a:spcBef>
              <a:spcAft>
                <a:spcPts val="0"/>
              </a:spcAft>
              <a:buFontTx/>
              <a:buChar char="-"/>
              <a:defRPr/>
            </a:pPr>
            <a:r>
              <a:rPr lang="en-US" sz="3200" b="1" kern="0" dirty="0">
                <a:solidFill>
                  <a:srgbClr val="FFFFFF"/>
                </a:solidFill>
              </a:rPr>
              <a:t>Should international agreements etc.           be applied ?</a:t>
            </a:r>
            <a:r>
              <a:rPr lang="fr-CH" sz="1400" kern="0" dirty="0">
                <a:solidFill>
                  <a:srgbClr val="FFFFFF"/>
                </a:solidFill>
                <a:latin typeface="+mn-lt"/>
                <a:cs typeface="Arial" charset="0"/>
              </a:rPr>
              <a:t>	</a:t>
            </a:r>
          </a:p>
          <a:p>
            <a:pPr eaLnBrk="1" fontAlgn="auto" hangingPunct="1">
              <a:spcBef>
                <a:spcPts val="0"/>
              </a:spcBef>
              <a:spcAft>
                <a:spcPts val="0"/>
              </a:spcAft>
              <a:defRPr/>
            </a:pPr>
            <a:endParaRPr lang="fr-CH" sz="1400" kern="0" dirty="0">
              <a:solidFill>
                <a:srgbClr val="FFFFFF"/>
              </a:solidFill>
              <a:latin typeface="+mn-lt"/>
              <a:cs typeface="Arial" charset="0"/>
            </a:endParaRPr>
          </a:p>
          <a:p>
            <a:pPr marL="273050" indent="-273050" eaLnBrk="1" fontAlgn="auto" hangingPunct="1">
              <a:spcBef>
                <a:spcPts val="0"/>
              </a:spcBef>
              <a:spcAft>
                <a:spcPts val="0"/>
              </a:spcAft>
              <a:defRPr/>
            </a:pPr>
            <a:r>
              <a:rPr lang="fr-CH" sz="1400" kern="0" dirty="0">
                <a:solidFill>
                  <a:srgbClr val="FFFFFF"/>
                </a:solidFill>
                <a:latin typeface="+mn-lt"/>
                <a:cs typeface="Arial" charset="0"/>
              </a:rPr>
              <a:t>      The West Bank, the Gaza </a:t>
            </a:r>
            <a:r>
              <a:rPr lang="fr-CH" sz="1400" kern="0" dirty="0" err="1">
                <a:solidFill>
                  <a:srgbClr val="FFFFFF"/>
                </a:solidFill>
                <a:latin typeface="+mn-lt"/>
                <a:cs typeface="Arial" charset="0"/>
              </a:rPr>
              <a:t>Strip</a:t>
            </a:r>
            <a:r>
              <a:rPr lang="fr-CH" sz="1400" kern="0" dirty="0">
                <a:solidFill>
                  <a:srgbClr val="FFFFFF"/>
                </a:solidFill>
                <a:latin typeface="+mn-lt"/>
                <a:cs typeface="Arial" charset="0"/>
              </a:rPr>
              <a:t>, the Golan, etc. are </a:t>
            </a:r>
            <a:r>
              <a:rPr lang="fr-CH" sz="1400" kern="0" dirty="0" err="1">
                <a:solidFill>
                  <a:srgbClr val="FFFFFF"/>
                </a:solidFill>
                <a:latin typeface="+mn-lt"/>
                <a:cs typeface="Arial" charset="0"/>
              </a:rPr>
              <a:t>these</a:t>
            </a:r>
            <a:r>
              <a:rPr lang="fr-CH" sz="1400" kern="0" dirty="0">
                <a:solidFill>
                  <a:srgbClr val="FFFFFF"/>
                </a:solidFill>
                <a:latin typeface="+mn-lt"/>
                <a:cs typeface="Arial" charset="0"/>
              </a:rPr>
              <a:t>  </a:t>
            </a:r>
            <a:r>
              <a:rPr lang="en-US" sz="1400" kern="0" dirty="0">
                <a:solidFill>
                  <a:srgbClr val="FFFFFF"/>
                </a:solidFill>
                <a:latin typeface="+mn-lt"/>
                <a:cs typeface="Arial" charset="0"/>
              </a:rPr>
              <a:t>"</a:t>
            </a:r>
            <a:r>
              <a:rPr lang="fr-CH" sz="1400" kern="0" dirty="0" err="1">
                <a:solidFill>
                  <a:srgbClr val="FFFFFF"/>
                </a:solidFill>
                <a:latin typeface="+mn-lt"/>
                <a:cs typeface="Arial" charset="0"/>
              </a:rPr>
              <a:t>occupied</a:t>
            </a:r>
            <a:r>
              <a:rPr lang="en-US" sz="1400" kern="0" dirty="0">
                <a:solidFill>
                  <a:srgbClr val="FFFFFF"/>
                </a:solidFill>
                <a:latin typeface="+mn-lt"/>
                <a:cs typeface="Arial" charset="0"/>
              </a:rPr>
              <a:t>" </a:t>
            </a:r>
            <a:r>
              <a:rPr lang="fr-CH" sz="1400" kern="0" dirty="0">
                <a:solidFill>
                  <a:srgbClr val="FFFFFF"/>
                </a:solidFill>
                <a:latin typeface="+mn-lt"/>
                <a:cs typeface="Arial" charset="0"/>
              </a:rPr>
              <a:t> </a:t>
            </a:r>
            <a:r>
              <a:rPr lang="en-US" sz="1400" kern="0" dirty="0">
                <a:solidFill>
                  <a:srgbClr val="FFFFFF"/>
                </a:solidFill>
                <a:latin typeface="+mn-lt"/>
                <a:cs typeface="Arial" charset="0"/>
              </a:rPr>
              <a:t>territories or “disputed“      territories?  Should the settlers be removed? </a:t>
            </a:r>
            <a:endParaRPr lang="fr-CH" sz="1400" kern="0" dirty="0">
              <a:solidFill>
                <a:srgbClr val="FFFFFF"/>
              </a:solidFill>
              <a:latin typeface="+mn-lt"/>
              <a:cs typeface="Arial" charset="0"/>
            </a:endParaRPr>
          </a:p>
        </p:txBody>
      </p:sp>
      <p:sp>
        <p:nvSpPr>
          <p:cNvPr id="619523" name="Slide Number Placeholder 1">
            <a:extLst>
              <a:ext uri="{FF2B5EF4-FFF2-40B4-BE49-F238E27FC236}">
                <a16:creationId xmlns:a16="http://schemas.microsoft.com/office/drawing/2014/main" id="{C1FF64EF-E3CF-8802-5651-49B2F2D7A045}"/>
              </a:ext>
            </a:extLst>
          </p:cNvPr>
          <p:cNvSpPr>
            <a:spLocks noGrp="1" noChangeArrowheads="1"/>
          </p:cNvSpPr>
          <p:nvPr>
            <p:ph type="sldNum" sz="quarter" idx="12"/>
          </p:nvPr>
        </p:nvSpPr>
        <p:spPr>
          <a:xfrm>
            <a:off x="7524750" y="6165850"/>
            <a:ext cx="1276350" cy="51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D12618-CBFF-4E6F-96F4-E02B8652B34F}" type="slidenum">
              <a:rPr lang="it-IT" altLang="it-CH" sz="1800" smtClean="0">
                <a:solidFill>
                  <a:srgbClr val="FFFFFF"/>
                </a:solidFill>
              </a:rPr>
              <a:pPr>
                <a:spcBef>
                  <a:spcPct val="0"/>
                </a:spcBef>
                <a:buFontTx/>
                <a:buNone/>
              </a:pPr>
              <a:t>205</a:t>
            </a:fld>
            <a:endParaRPr lang="it-IT" altLang="it-CH" sz="1800">
              <a:solidFill>
                <a:srgbClr val="FFFFFF"/>
              </a:solidFill>
            </a:endParaRPr>
          </a:p>
        </p:txBody>
      </p:sp>
      <p:sp>
        <p:nvSpPr>
          <p:cNvPr id="4" name="Rettangolo 3">
            <a:extLst>
              <a:ext uri="{FF2B5EF4-FFF2-40B4-BE49-F238E27FC236}">
                <a16:creationId xmlns:a16="http://schemas.microsoft.com/office/drawing/2014/main" id="{728DC051-7953-CAC0-F480-CADD0882B33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Segnaposto numero diapositiva 1">
            <a:extLst>
              <a:ext uri="{FF2B5EF4-FFF2-40B4-BE49-F238E27FC236}">
                <a16:creationId xmlns:a16="http://schemas.microsoft.com/office/drawing/2014/main" id="{D631E756-D023-2C94-A818-420BD8A1227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9AC84E-4492-4255-9A82-AB0017F042C1}" type="slidenum">
              <a:rPr lang="it-IT" altLang="en-US" sz="1400" smtClean="0">
                <a:solidFill>
                  <a:srgbClr val="FFFFFF"/>
                </a:solidFill>
              </a:rPr>
              <a:pPr>
                <a:spcBef>
                  <a:spcPct val="0"/>
                </a:spcBef>
                <a:buFontTx/>
                <a:buNone/>
              </a:pPr>
              <a:t>206</a:t>
            </a:fld>
            <a:endParaRPr lang="it-IT" altLang="en-US" sz="1400">
              <a:solidFill>
                <a:srgbClr val="FFFFFF"/>
              </a:solidFill>
            </a:endParaRPr>
          </a:p>
        </p:txBody>
      </p:sp>
      <p:sp>
        <p:nvSpPr>
          <p:cNvPr id="3" name="CasellaDiTesto 2">
            <a:extLst>
              <a:ext uri="{FF2B5EF4-FFF2-40B4-BE49-F238E27FC236}">
                <a16:creationId xmlns:a16="http://schemas.microsoft.com/office/drawing/2014/main" id="{AF8F3A40-5184-E7CD-092A-1D3D9E410E2F}"/>
              </a:ext>
            </a:extLst>
          </p:cNvPr>
          <p:cNvSpPr txBox="1"/>
          <p:nvPr/>
        </p:nvSpPr>
        <p:spPr>
          <a:xfrm>
            <a:off x="2771800" y="4566058"/>
            <a:ext cx="3600400"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a:t>The extent of the disaster</a:t>
            </a:r>
          </a:p>
        </p:txBody>
      </p:sp>
      <p:pic>
        <p:nvPicPr>
          <p:cNvPr id="629766" name="Picture 4" descr="1. World | | United-World.org">
            <a:extLst>
              <a:ext uri="{FF2B5EF4-FFF2-40B4-BE49-F238E27FC236}">
                <a16:creationId xmlns:a16="http://schemas.microsoft.com/office/drawing/2014/main" id="{A7C83239-9429-FB97-7A90-00D1E53A2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9767" name="Rectangle 7">
            <a:extLst>
              <a:ext uri="{FF2B5EF4-FFF2-40B4-BE49-F238E27FC236}">
                <a16:creationId xmlns:a16="http://schemas.microsoft.com/office/drawing/2014/main" id="{8C3CD86E-9C9B-ADB2-D277-C738C038262D}"/>
              </a:ext>
            </a:extLst>
          </p:cNvPr>
          <p:cNvSpPr>
            <a:spLocks noChangeArrowheads="1"/>
          </p:cNvSpPr>
          <p:nvPr/>
        </p:nvSpPr>
        <p:spPr bwMode="auto">
          <a:xfrm>
            <a:off x="0" y="0"/>
            <a:ext cx="9144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5870" rIns="0" bIns="-15870"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a:solidFill>
                  <a:srgbClr val="202124"/>
                </a:solidFill>
                <a:latin typeface="inherit"/>
              </a:rPr>
              <a:t>The extent of the disaster</a:t>
            </a:r>
            <a:r>
              <a:rPr lang="it-CH" altLang="en-US" sz="800"/>
              <a:t> </a:t>
            </a:r>
            <a:endParaRPr lang="it-CH" altLang="en-US" sz="180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egnaposto numero diapositiva 1">
            <a:extLst>
              <a:ext uri="{FF2B5EF4-FFF2-40B4-BE49-F238E27FC236}">
                <a16:creationId xmlns:a16="http://schemas.microsoft.com/office/drawing/2014/main" id="{1A2D525C-E1A6-FE66-F1D7-D517E277BB80}"/>
              </a:ext>
            </a:extLst>
          </p:cNvPr>
          <p:cNvSpPr>
            <a:spLocks noGrp="1"/>
          </p:cNvSpPr>
          <p:nvPr>
            <p:ph type="sldNum" sz="quarter" idx="12"/>
          </p:nvPr>
        </p:nvSpPr>
        <p:spPr>
          <a:xfrm>
            <a:off x="7650163" y="56546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1B5779D-985A-4447-B708-4933D68878CA}" type="slidenum">
              <a:rPr lang="it-IT" altLang="en-US" sz="1400" smtClean="0">
                <a:solidFill>
                  <a:srgbClr val="FFFFFF"/>
                </a:solidFill>
              </a:rPr>
              <a:pPr>
                <a:spcBef>
                  <a:spcPct val="0"/>
                </a:spcBef>
                <a:buFontTx/>
                <a:buNone/>
              </a:pPr>
              <a:t>207</a:t>
            </a:fld>
            <a:endParaRPr lang="it-IT" altLang="en-US" sz="1400">
              <a:solidFill>
                <a:srgbClr val="FFFFFF"/>
              </a:solidFill>
            </a:endParaRPr>
          </a:p>
        </p:txBody>
      </p:sp>
      <p:pic>
        <p:nvPicPr>
          <p:cNvPr id="571395" name="Picture 3" descr="C:\Users\Enrico\Desktop\Yarnuk Siria aprile 2014 profughi palest attendono distr viveri.jpg">
            <a:extLst>
              <a:ext uri="{FF2B5EF4-FFF2-40B4-BE49-F238E27FC236}">
                <a16:creationId xmlns:a16="http://schemas.microsoft.com/office/drawing/2014/main" id="{09E42C8A-2EEC-97EB-CEE2-2DF55DB323BB}"/>
              </a:ext>
            </a:extLst>
          </p:cNvPr>
          <p:cNvPicPr>
            <a:picLocks noChangeAspect="1" noChangeArrowheads="1"/>
          </p:cNvPicPr>
          <p:nvPr/>
        </p:nvPicPr>
        <p:blipFill>
          <a:blip r:embed="rId3"/>
          <a:srcRect/>
          <a:stretch>
            <a:fillRect/>
          </a:stretch>
        </p:blipFill>
        <p:spPr bwMode="auto">
          <a:xfrm>
            <a:off x="684213" y="452438"/>
            <a:ext cx="7675562"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21572" name="CasellaDiTesto 2">
            <a:extLst>
              <a:ext uri="{FF2B5EF4-FFF2-40B4-BE49-F238E27FC236}">
                <a16:creationId xmlns:a16="http://schemas.microsoft.com/office/drawing/2014/main" id="{880C3173-EE27-E13B-C314-F0770362D70E}"/>
              </a:ext>
            </a:extLst>
          </p:cNvPr>
          <p:cNvSpPr txBox="1">
            <a:spLocks noChangeArrowheads="1"/>
          </p:cNvSpPr>
          <p:nvPr/>
        </p:nvSpPr>
        <p:spPr bwMode="auto">
          <a:xfrm>
            <a:off x="671513" y="6015038"/>
            <a:ext cx="7675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April 2014: Photo: Palestinian refugees besieged from the war expecting an unlikely  delivery of food. Palestinian refugees are among the biggest victims of the wars raging in the Middle East </a:t>
            </a:r>
            <a:r>
              <a:rPr lang="it-CH" altLang="it-CH" sz="1400">
                <a:solidFill>
                  <a:srgbClr val="FFFFFF"/>
                </a:solidFill>
              </a:rPr>
              <a:t>.</a:t>
            </a:r>
          </a:p>
        </p:txBody>
      </p:sp>
      <p:sp>
        <p:nvSpPr>
          <p:cNvPr id="621573" name="CasellaDiTesto 2">
            <a:extLst>
              <a:ext uri="{FF2B5EF4-FFF2-40B4-BE49-F238E27FC236}">
                <a16:creationId xmlns:a16="http://schemas.microsoft.com/office/drawing/2014/main" id="{3CEF7212-3D9B-BC62-C7C0-9415DA875B1D}"/>
              </a:ext>
            </a:extLst>
          </p:cNvPr>
          <p:cNvSpPr txBox="1">
            <a:spLocks noChangeArrowheads="1"/>
          </p:cNvSpPr>
          <p:nvPr/>
        </p:nvSpPr>
        <p:spPr bwMode="auto">
          <a:xfrm>
            <a:off x="3406775" y="6642100"/>
            <a:ext cx="22304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http://en.wikipedia.org/wiki/Yarmouk_Camp</a:t>
            </a:r>
          </a:p>
        </p:txBody>
      </p:sp>
      <p:sp>
        <p:nvSpPr>
          <p:cNvPr id="6" name="Rettangolo 5">
            <a:extLst>
              <a:ext uri="{FF2B5EF4-FFF2-40B4-BE49-F238E27FC236}">
                <a16:creationId xmlns:a16="http://schemas.microsoft.com/office/drawing/2014/main" id="{5041D694-6200-3973-6C01-6A694183C36D}"/>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A04AA8A-85BE-7E83-D4CB-5BCC46FEF969}"/>
              </a:ext>
            </a:extLst>
          </p:cNvPr>
          <p:cNvSpPr txBox="1"/>
          <p:nvPr/>
        </p:nvSpPr>
        <p:spPr>
          <a:xfrm>
            <a:off x="2411413" y="5630863"/>
            <a:ext cx="4321175" cy="3079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stStyle>
          <a:p>
            <a:pPr>
              <a:defRPr/>
            </a:pPr>
            <a:r>
              <a:rPr lang="en-US" dirty="0"/>
              <a:t>Palestinian refugee camp of Al-Yarmouk, Syria</a:t>
            </a:r>
          </a:p>
        </p:txBody>
      </p:sp>
      <p:sp>
        <p:nvSpPr>
          <p:cNvPr id="621576" name="CasellaDiTesto 2">
            <a:extLst>
              <a:ext uri="{FF2B5EF4-FFF2-40B4-BE49-F238E27FC236}">
                <a16:creationId xmlns:a16="http://schemas.microsoft.com/office/drawing/2014/main" id="{10BDA64E-D34B-1A88-1E4D-99D085A2A30C}"/>
              </a:ext>
            </a:extLst>
          </p:cNvPr>
          <p:cNvSpPr txBox="1">
            <a:spLocks noChangeArrowheads="1"/>
          </p:cNvSpPr>
          <p:nvPr/>
        </p:nvSpPr>
        <p:spPr bwMode="auto">
          <a:xfrm>
            <a:off x="6613525" y="1014413"/>
            <a:ext cx="17335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t>The extent of the disaster</a:t>
            </a:r>
          </a:p>
        </p:txBody>
      </p:sp>
      <p:sp>
        <p:nvSpPr>
          <p:cNvPr id="9" name="Rettangolo 8">
            <a:extLst>
              <a:ext uri="{FF2B5EF4-FFF2-40B4-BE49-F238E27FC236}">
                <a16:creationId xmlns:a16="http://schemas.microsoft.com/office/drawing/2014/main" id="{FA36E319-B6C8-3E4A-C6FA-3765D13066A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egnaposto numero diapositiva 1">
            <a:extLst>
              <a:ext uri="{FF2B5EF4-FFF2-40B4-BE49-F238E27FC236}">
                <a16:creationId xmlns:a16="http://schemas.microsoft.com/office/drawing/2014/main" id="{5A5BD846-DABF-7CB7-0C14-C7BDBE6D1D26}"/>
              </a:ext>
            </a:extLst>
          </p:cNvPr>
          <p:cNvSpPr>
            <a:spLocks noGrp="1"/>
          </p:cNvSpPr>
          <p:nvPr>
            <p:ph type="sldNum" sz="quarter" idx="12"/>
          </p:nvPr>
        </p:nvSpPr>
        <p:spPr>
          <a:xfrm>
            <a:off x="8123238" y="574675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E0744D-5CB6-4E3E-8BA3-2807EE00864E}" type="slidenum">
              <a:rPr lang="it-IT" altLang="en-US" sz="1400" smtClean="0">
                <a:solidFill>
                  <a:srgbClr val="FFFFFF"/>
                </a:solidFill>
              </a:rPr>
              <a:pPr>
                <a:spcBef>
                  <a:spcPct val="0"/>
                </a:spcBef>
                <a:buFontTx/>
                <a:buNone/>
              </a:pPr>
              <a:t>208</a:t>
            </a:fld>
            <a:endParaRPr lang="it-IT" altLang="en-US" sz="1400" dirty="0">
              <a:solidFill>
                <a:srgbClr val="FFFFFF"/>
              </a:solidFill>
            </a:endParaRPr>
          </a:p>
        </p:txBody>
      </p:sp>
      <p:sp>
        <p:nvSpPr>
          <p:cNvPr id="623619" name="CasellaDiTesto 2">
            <a:extLst>
              <a:ext uri="{FF2B5EF4-FFF2-40B4-BE49-F238E27FC236}">
                <a16:creationId xmlns:a16="http://schemas.microsoft.com/office/drawing/2014/main" id="{5A6DD537-0BC2-2174-B40B-A9C757AB11C9}"/>
              </a:ext>
            </a:extLst>
          </p:cNvPr>
          <p:cNvSpPr txBox="1">
            <a:spLocks noChangeArrowheads="1"/>
          </p:cNvSpPr>
          <p:nvPr/>
        </p:nvSpPr>
        <p:spPr bwMode="auto">
          <a:xfrm>
            <a:off x="3132138" y="6099175"/>
            <a:ext cx="3384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2000" b="1">
                <a:solidFill>
                  <a:srgbClr val="FFFFFF"/>
                </a:solidFill>
              </a:rPr>
              <a:t>The extent of the disaster</a:t>
            </a:r>
            <a:endParaRPr lang="it-CH" altLang="it-CH" sz="2000" b="1">
              <a:solidFill>
                <a:srgbClr val="FFFFFF"/>
              </a:solidFill>
            </a:endParaRPr>
          </a:p>
        </p:txBody>
      </p:sp>
      <p:pic>
        <p:nvPicPr>
          <p:cNvPr id="1515523" name="Picture 3" descr="C:\Users\Enrico\Desktop\Campo pro giord j.jpg">
            <a:extLst>
              <a:ext uri="{FF2B5EF4-FFF2-40B4-BE49-F238E27FC236}">
                <a16:creationId xmlns:a16="http://schemas.microsoft.com/office/drawing/2014/main" id="{B46AAE03-294D-C688-0F17-01D0715D71AD}"/>
              </a:ext>
            </a:extLst>
          </p:cNvPr>
          <p:cNvPicPr>
            <a:picLocks noChangeAspect="1" noChangeArrowheads="1"/>
          </p:cNvPicPr>
          <p:nvPr/>
        </p:nvPicPr>
        <p:blipFill>
          <a:blip r:embed="rId3"/>
          <a:srcRect/>
          <a:stretch>
            <a:fillRect/>
          </a:stretch>
        </p:blipFill>
        <p:spPr bwMode="auto">
          <a:xfrm>
            <a:off x="577850" y="358775"/>
            <a:ext cx="7988300" cy="5057775"/>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83171DF-B6D7-43B2-563F-28B36E7E415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F560EDB-9EE2-EDA4-878A-F0179BA8DF87}"/>
              </a:ext>
            </a:extLst>
          </p:cNvPr>
          <p:cNvSpPr txBox="1"/>
          <p:nvPr/>
        </p:nvSpPr>
        <p:spPr>
          <a:xfrm>
            <a:off x="1187450" y="5741988"/>
            <a:ext cx="6689725" cy="307975"/>
          </a:xfrm>
          <a:prstGeom prst="rect">
            <a:avLst/>
          </a:prstGeom>
          <a:solidFill>
            <a:srgbClr val="FFFF00"/>
          </a:solidFill>
          <a:ln w="12700">
            <a:solidFill>
              <a:schemeClr val="accent4">
                <a:lumMod val="10000"/>
              </a:schemeClr>
            </a:solidFill>
          </a:ln>
        </p:spPr>
        <p:txBody>
          <a:bodyPr>
            <a:spAutoFit/>
          </a:bodyPr>
          <a:lstStyle/>
          <a:p>
            <a:pPr algn="ctr">
              <a:defRPr/>
            </a:pPr>
            <a:r>
              <a:rPr lang="en-US" sz="1400" b="1" dirty="0">
                <a:solidFill>
                  <a:schemeClr val="accent4">
                    <a:lumMod val="10000"/>
                  </a:schemeClr>
                </a:solidFill>
              </a:rPr>
              <a:t>The </a:t>
            </a:r>
            <a:r>
              <a:rPr lang="en-US" sz="1400" b="1" dirty="0" err="1">
                <a:solidFill>
                  <a:schemeClr val="accent4">
                    <a:lumMod val="10000"/>
                  </a:schemeClr>
                </a:solidFill>
              </a:rPr>
              <a:t>Zaatari</a:t>
            </a:r>
            <a:r>
              <a:rPr lang="en-US" sz="1400" b="1" dirty="0">
                <a:solidFill>
                  <a:schemeClr val="accent4">
                    <a:lumMod val="10000"/>
                  </a:schemeClr>
                </a:solidFill>
              </a:rPr>
              <a:t> refugee camp near Mafraq, Jordan, that houses 115,000 refugees.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a:extLst>
              <a:ext uri="{FF2B5EF4-FFF2-40B4-BE49-F238E27FC236}">
                <a16:creationId xmlns:a16="http://schemas.microsoft.com/office/drawing/2014/main" id="{245C610D-12A5-F2AB-1CBF-CC2662FC27C1}"/>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3" name="Immagine 2">
            <a:extLst>
              <a:ext uri="{FF2B5EF4-FFF2-40B4-BE49-F238E27FC236}">
                <a16:creationId xmlns:a16="http://schemas.microsoft.com/office/drawing/2014/main" id="{966A658D-4211-912A-434E-35088A74E23F}"/>
              </a:ext>
            </a:extLst>
          </p:cNvPr>
          <p:cNvPicPr>
            <a:picLocks noChangeAspect="1"/>
          </p:cNvPicPr>
          <p:nvPr/>
        </p:nvPicPr>
        <p:blipFill>
          <a:blip r:embed="rId3">
            <a:extLst>
              <a:ext uri="{28A0092B-C50C-407E-A947-70E740481C1C}">
                <a14:useLocalDpi xmlns:a14="http://schemas.microsoft.com/office/drawing/2010/main" val="0"/>
              </a:ext>
            </a:extLst>
          </a:blip>
          <a:srcRect b="9456"/>
          <a:stretch>
            <a:fillRect/>
          </a:stretch>
        </p:blipFill>
        <p:spPr bwMode="auto">
          <a:xfrm>
            <a:off x="300038" y="330994"/>
            <a:ext cx="8543925" cy="619601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72388" name="Picture 4" descr="bandiera palestinese">
            <a:extLst>
              <a:ext uri="{FF2B5EF4-FFF2-40B4-BE49-F238E27FC236}">
                <a16:creationId xmlns:a16="http://schemas.microsoft.com/office/drawing/2014/main" id="{F4877CB7-BF26-7ADB-9FAA-5C850533224B}"/>
              </a:ext>
            </a:extLst>
          </p:cNvPr>
          <p:cNvPicPr>
            <a:picLocks noChangeAspect="1" noChangeArrowheads="1"/>
          </p:cNvPicPr>
          <p:nvPr/>
        </p:nvPicPr>
        <p:blipFill>
          <a:blip r:embed="rId4"/>
          <a:srcRect/>
          <a:stretch>
            <a:fillRect/>
          </a:stretch>
        </p:blipFill>
        <p:spPr bwMode="auto">
          <a:xfrm>
            <a:off x="1268413" y="932600"/>
            <a:ext cx="1871663" cy="94297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6C3C5D79-3EA9-60C2-B7C6-E2A84C499804}"/>
              </a:ext>
            </a:extLst>
          </p:cNvPr>
          <p:cNvSpPr txBox="1">
            <a:spLocks noChangeArrowheads="1"/>
          </p:cNvSpPr>
          <p:nvPr/>
        </p:nvSpPr>
        <p:spPr bwMode="auto">
          <a:xfrm>
            <a:off x="1268413" y="2486026"/>
            <a:ext cx="6527801" cy="723900"/>
          </a:xfrm>
          <a:prstGeom prst="rect">
            <a:avLst/>
          </a:prstGeom>
          <a:solidFill>
            <a:srgbClr val="FFFF00"/>
          </a:solidFill>
          <a:ln w="19050">
            <a:solidFill>
              <a:schemeClr val="accent4">
                <a:lumMod val="10000"/>
              </a:schemeClr>
            </a:solidFill>
          </a:ln>
        </p:spPr>
        <p:txBody>
          <a:bodyPr wrap="square" tIns="13716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3500" b="1" dirty="0">
                <a:solidFill>
                  <a:schemeClr val="accent4">
                    <a:lumMod val="10000"/>
                  </a:schemeClr>
                </a:solidFill>
                <a:latin typeface="Arial Black" panose="020B0A04020102020204" pitchFamily="34" charset="0"/>
                <a:cs typeface="Arial" charset="0"/>
              </a:rPr>
              <a:t>HISTORY OF PALESTINE</a:t>
            </a:r>
            <a:endParaRPr lang="it-IT" altLang="it-CH" sz="3500" b="1" dirty="0">
              <a:solidFill>
                <a:schemeClr val="accent4">
                  <a:lumMod val="10000"/>
                </a:schemeClr>
              </a:solidFill>
              <a:latin typeface="Arial Black" panose="020B0A04020102020204" pitchFamily="34" charset="0"/>
              <a:cs typeface="Arial" charset="0"/>
            </a:endParaRPr>
          </a:p>
        </p:txBody>
      </p:sp>
      <p:sp>
        <p:nvSpPr>
          <p:cNvPr id="272390" name="Text Box 7">
            <a:extLst>
              <a:ext uri="{FF2B5EF4-FFF2-40B4-BE49-F238E27FC236}">
                <a16:creationId xmlns:a16="http://schemas.microsoft.com/office/drawing/2014/main" id="{E3CF61DB-41C1-9B86-A515-EF9426E7E2FF}"/>
              </a:ext>
            </a:extLst>
          </p:cNvPr>
          <p:cNvSpPr txBox="1">
            <a:spLocks noChangeArrowheads="1"/>
          </p:cNvSpPr>
          <p:nvPr/>
        </p:nvSpPr>
        <p:spPr bwMode="auto">
          <a:xfrm>
            <a:off x="1268413" y="3695700"/>
            <a:ext cx="2232025" cy="1200150"/>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effectLst>
                  <a:outerShdw blurRad="38100" dist="38100" dir="2700000" algn="tl">
                    <a:srgbClr val="000000">
                      <a:alpha val="43137"/>
                    </a:srgbClr>
                  </a:outerShdw>
                </a:effectLst>
                <a:cs typeface="Arial" charset="0"/>
              </a:rPr>
              <a:t>END</a:t>
            </a:r>
            <a:endParaRPr lang="it-IT" altLang="it-CH" sz="7200" b="1" dirty="0">
              <a:solidFill>
                <a:schemeClr val="accent4">
                  <a:lumMod val="10000"/>
                </a:schemeClr>
              </a:solidFill>
              <a:effectLst>
                <a:outerShdw blurRad="38100" dist="38100" dir="2700000" algn="tl">
                  <a:srgbClr val="000000">
                    <a:alpha val="43137"/>
                  </a:srgbClr>
                </a:outerShdw>
              </a:effectLst>
              <a:cs typeface="Arial" charset="0"/>
            </a:endParaRPr>
          </a:p>
        </p:txBody>
      </p:sp>
      <p:pic>
        <p:nvPicPr>
          <p:cNvPr id="8" name="Picture 4" descr="C:\Users\Enrico\Desktop\4 map.jpg">
            <a:extLst>
              <a:ext uri="{FF2B5EF4-FFF2-40B4-BE49-F238E27FC236}">
                <a16:creationId xmlns:a16="http://schemas.microsoft.com/office/drawing/2014/main" id="{71A4B270-B5AC-3AC2-EF19-28E07E7CD5D1}"/>
              </a:ext>
            </a:extLst>
          </p:cNvPr>
          <p:cNvPicPr>
            <a:picLocks noChangeAspect="1" noChangeArrowheads="1"/>
          </p:cNvPicPr>
          <p:nvPr/>
        </p:nvPicPr>
        <p:blipFill>
          <a:blip r:embed="rId5"/>
          <a:srcRect/>
          <a:stretch>
            <a:fillRect/>
          </a:stretch>
        </p:blipFill>
        <p:spPr bwMode="auto">
          <a:xfrm>
            <a:off x="5803900" y="3636963"/>
            <a:ext cx="1982788" cy="12588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18504" name="CasellaDiTesto 2">
            <a:extLst>
              <a:ext uri="{FF2B5EF4-FFF2-40B4-BE49-F238E27FC236}">
                <a16:creationId xmlns:a16="http://schemas.microsoft.com/office/drawing/2014/main" id="{99FDC6BE-0C76-F6EB-E040-3E3499AE12E7}"/>
              </a:ext>
            </a:extLst>
          </p:cNvPr>
          <p:cNvSpPr txBox="1">
            <a:spLocks noChangeArrowheads="1"/>
          </p:cNvSpPr>
          <p:nvPr/>
        </p:nvSpPr>
        <p:spPr bwMode="auto">
          <a:xfrm>
            <a:off x="5122863" y="927045"/>
            <a:ext cx="2663825" cy="954087"/>
          </a:xfrm>
          <a:prstGeom prst="rect">
            <a:avLst/>
          </a:prstGeom>
          <a:solidFill>
            <a:schemeClr val="accent4"/>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it-CH" sz="2800" b="1" dirty="0">
                <a:solidFill>
                  <a:srgbClr val="000000"/>
                </a:solidFill>
              </a:rPr>
              <a:t>Short  version                   for the school</a:t>
            </a:r>
          </a:p>
        </p:txBody>
      </p:sp>
      <p:pic>
        <p:nvPicPr>
          <p:cNvPr id="625673" name="Picture 2">
            <a:extLst>
              <a:ext uri="{FF2B5EF4-FFF2-40B4-BE49-F238E27FC236}">
                <a16:creationId xmlns:a16="http://schemas.microsoft.com/office/drawing/2014/main" id="{BACB4949-A760-3266-782A-5100FC13B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4025900" y="3573463"/>
            <a:ext cx="1201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70A41DE3-2767-DECA-A9B9-A9C13B240FD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B623BA9-9D3E-84A3-6B86-F5A41228BC80}"/>
              </a:ext>
            </a:extLst>
          </p:cNvPr>
          <p:cNvSpPr txBox="1"/>
          <p:nvPr/>
        </p:nvSpPr>
        <p:spPr>
          <a:xfrm>
            <a:off x="1268413" y="5367338"/>
            <a:ext cx="6519862" cy="369887"/>
          </a:xfrm>
          <a:prstGeom prst="rect">
            <a:avLst/>
          </a:prstGeom>
          <a:solidFill>
            <a:schemeClr val="accent4"/>
          </a:solidFill>
        </p:spPr>
        <p:txBody>
          <a:bodyPr>
            <a:spAutoFit/>
          </a:bodyPr>
          <a:lstStyle/>
          <a:p>
            <a:pPr algn="ctr">
              <a:defRPr/>
            </a:pPr>
            <a:r>
              <a:rPr lang="en-US" b="1" dirty="0">
                <a:solidFill>
                  <a:schemeClr val="accent4">
                    <a:lumMod val="10000"/>
                  </a:schemeClr>
                </a:solidFill>
              </a:rPr>
              <a:t>.. and that no one says: "I didn’t know".</a:t>
            </a:r>
            <a:endParaRPr lang="en-US" dirty="0"/>
          </a:p>
        </p:txBody>
      </p:sp>
      <p:sp>
        <p:nvSpPr>
          <p:cNvPr id="12" name="CasellaDiTesto 11">
            <a:extLst>
              <a:ext uri="{FF2B5EF4-FFF2-40B4-BE49-F238E27FC236}">
                <a16:creationId xmlns:a16="http://schemas.microsoft.com/office/drawing/2014/main" id="{D440D647-97D8-5D81-1A5F-723586CD2DF7}"/>
              </a:ext>
            </a:extLst>
          </p:cNvPr>
          <p:cNvSpPr txBox="1"/>
          <p:nvPr/>
        </p:nvSpPr>
        <p:spPr>
          <a:xfrm>
            <a:off x="1268413" y="5800725"/>
            <a:ext cx="6519862" cy="369888"/>
          </a:xfrm>
          <a:prstGeom prst="rect">
            <a:avLst/>
          </a:prstGeom>
          <a:solidFill>
            <a:schemeClr val="accent4"/>
          </a:solidFill>
        </p:spPr>
        <p:txBody>
          <a:bodyPr>
            <a:spAutoFit/>
          </a:bodyPr>
          <a:lstStyle/>
          <a:p>
            <a:pPr algn="ctr">
              <a:defRPr/>
            </a:pPr>
            <a:r>
              <a:rPr lang="en-US" b="1" dirty="0">
                <a:solidFill>
                  <a:schemeClr val="accent4">
                    <a:lumMod val="10000"/>
                  </a:schemeClr>
                </a:solidFill>
              </a:rPr>
              <a:t>For more </a:t>
            </a:r>
            <a:r>
              <a:rPr lang="en-US" b="1" dirty="0" err="1">
                <a:solidFill>
                  <a:schemeClr val="accent4">
                    <a:lumMod val="10000"/>
                  </a:schemeClr>
                </a:solidFill>
              </a:rPr>
              <a:t>informations</a:t>
            </a:r>
            <a:r>
              <a:rPr lang="en-US" b="1" dirty="0">
                <a:solidFill>
                  <a:schemeClr val="accent4">
                    <a:lumMod val="10000"/>
                  </a:schemeClr>
                </a:solidFill>
              </a:rPr>
              <a:t> look the full version</a:t>
            </a:r>
            <a:endParaRPr lang="en-US" dirty="0"/>
          </a:p>
        </p:txBody>
      </p:sp>
      <p:sp>
        <p:nvSpPr>
          <p:cNvPr id="4" name="Segnaposto numero diapositiva 1">
            <a:extLst>
              <a:ext uri="{FF2B5EF4-FFF2-40B4-BE49-F238E27FC236}">
                <a16:creationId xmlns:a16="http://schemas.microsoft.com/office/drawing/2014/main" id="{2FC739C4-2330-A559-CDB6-103B21B80C4A}"/>
              </a:ext>
            </a:extLst>
          </p:cNvPr>
          <p:cNvSpPr>
            <a:spLocks noGrp="1"/>
          </p:cNvSpPr>
          <p:nvPr>
            <p:ph type="sldNum" sz="quarter" idx="12"/>
          </p:nvPr>
        </p:nvSpPr>
        <p:spPr>
          <a:xfrm>
            <a:off x="7786688" y="5550297"/>
            <a:ext cx="690744"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E0744D-5CB6-4E3E-8BA3-2807EE00864E}" type="slidenum">
              <a:rPr lang="it-IT" altLang="en-US" sz="1600" b="1" smtClean="0">
                <a:solidFill>
                  <a:schemeClr val="accent4">
                    <a:lumMod val="10000"/>
                  </a:schemeClr>
                </a:solidFill>
              </a:rPr>
              <a:pPr>
                <a:spcBef>
                  <a:spcPct val="0"/>
                </a:spcBef>
                <a:buFontTx/>
                <a:buNone/>
              </a:pPr>
              <a:t>209</a:t>
            </a:fld>
            <a:endParaRPr lang="it-IT" altLang="en-US" sz="1600" b="1" dirty="0">
              <a:solidFill>
                <a:schemeClr val="accent4">
                  <a:lumMod val="10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4018" name="Picture 10" descr="C:\Users\Enrico\Desktop\eee.jpg">
            <a:extLst>
              <a:ext uri="{FF2B5EF4-FFF2-40B4-BE49-F238E27FC236}">
                <a16:creationId xmlns:a16="http://schemas.microsoft.com/office/drawing/2014/main" id="{8C66662A-8E3E-39BA-95E7-E23EF605B397}"/>
              </a:ext>
            </a:extLst>
          </p:cNvPr>
          <p:cNvPicPr>
            <a:picLocks noChangeAspect="1" noChangeArrowheads="1"/>
          </p:cNvPicPr>
          <p:nvPr/>
        </p:nvPicPr>
        <p:blipFill>
          <a:blip r:embed="rId4"/>
          <a:srcRect l="6145" t="3172"/>
          <a:stretch>
            <a:fillRect/>
          </a:stretch>
        </p:blipFill>
        <p:spPr bwMode="auto">
          <a:xfrm>
            <a:off x="681038" y="287338"/>
            <a:ext cx="3194050" cy="6281737"/>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94218" name="Text Box 10">
            <a:extLst>
              <a:ext uri="{FF2B5EF4-FFF2-40B4-BE49-F238E27FC236}">
                <a16:creationId xmlns:a16="http://schemas.microsoft.com/office/drawing/2014/main" id="{9AD7FDC4-BD79-54DE-502E-AC0A2D6D4EBC}"/>
              </a:ext>
            </a:extLst>
          </p:cNvPr>
          <p:cNvSpPr txBox="1">
            <a:spLocks noChangeArrowheads="1"/>
          </p:cNvSpPr>
          <p:nvPr/>
        </p:nvSpPr>
        <p:spPr bwMode="auto">
          <a:xfrm>
            <a:off x="2725738" y="4424363"/>
            <a:ext cx="1152525" cy="4572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en-GB" altLang="it-CH" sz="1200" b="1" kern="0">
                <a:solidFill>
                  <a:srgbClr val="000000"/>
                </a:solidFill>
              </a:rPr>
              <a:t>Kingdom of Jerusalem</a:t>
            </a:r>
          </a:p>
        </p:txBody>
      </p:sp>
      <p:sp>
        <p:nvSpPr>
          <p:cNvPr id="94219" name="Line 11">
            <a:extLst>
              <a:ext uri="{FF2B5EF4-FFF2-40B4-BE49-F238E27FC236}">
                <a16:creationId xmlns:a16="http://schemas.microsoft.com/office/drawing/2014/main" id="{106BCBDB-0CC9-73A9-8FC5-74B05D0A34A1}"/>
              </a:ext>
            </a:extLst>
          </p:cNvPr>
          <p:cNvSpPr>
            <a:spLocks noChangeShapeType="1"/>
          </p:cNvSpPr>
          <p:nvPr/>
        </p:nvSpPr>
        <p:spPr bwMode="auto">
          <a:xfrm flipH="1">
            <a:off x="1789113" y="4711700"/>
            <a:ext cx="1008062" cy="0"/>
          </a:xfrm>
          <a:prstGeom prst="line">
            <a:avLst/>
          </a:prstGeom>
          <a:noFill/>
          <a:ln w="9525">
            <a:solidFill>
              <a:srgbClr val="000000"/>
            </a:solidFill>
            <a:round/>
            <a:headEnd/>
            <a:tailEnd type="triangle" w="med" len="me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12" name="Rettangolo 11">
            <a:extLst>
              <a:ext uri="{FF2B5EF4-FFF2-40B4-BE49-F238E27FC236}">
                <a16:creationId xmlns:a16="http://schemas.microsoft.com/office/drawing/2014/main" id="{C7B031CD-B71B-1143-7760-A3F0E65AC7A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8" descr="il massacro di musulmani a Acri">
            <a:extLst>
              <a:ext uri="{FF2B5EF4-FFF2-40B4-BE49-F238E27FC236}">
                <a16:creationId xmlns:a16="http://schemas.microsoft.com/office/drawing/2014/main" id="{7A515743-FE86-26B4-F82C-296323258E86}"/>
              </a:ext>
            </a:extLst>
          </p:cNvPr>
          <p:cNvPicPr>
            <a:picLocks noChangeAspect="1" noChangeArrowheads="1"/>
          </p:cNvPicPr>
          <p:nvPr/>
        </p:nvPicPr>
        <p:blipFill>
          <a:blip r:embed="rId5">
            <a:lum bright="-8000" contrast="10000"/>
          </a:blip>
          <a:srcRect/>
          <a:stretch>
            <a:fillRect/>
          </a:stretch>
        </p:blipFill>
        <p:spPr bwMode="auto">
          <a:xfrm>
            <a:off x="4295775" y="287338"/>
            <a:ext cx="2987675" cy="2828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3719" name="Picture 5" descr="cross">
            <a:extLst>
              <a:ext uri="{FF2B5EF4-FFF2-40B4-BE49-F238E27FC236}">
                <a16:creationId xmlns:a16="http://schemas.microsoft.com/office/drawing/2014/main" id="{3CFE5A5D-B45E-1B02-725B-A0270162A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9988" y="677863"/>
            <a:ext cx="9429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0" name="Text Box 7">
            <a:extLst>
              <a:ext uri="{FF2B5EF4-FFF2-40B4-BE49-F238E27FC236}">
                <a16:creationId xmlns:a16="http://schemas.microsoft.com/office/drawing/2014/main" id="{C870AEF4-D8DE-E245-6781-965F5A869C53}"/>
              </a:ext>
            </a:extLst>
          </p:cNvPr>
          <p:cNvSpPr txBox="1">
            <a:spLocks noChangeArrowheads="1"/>
          </p:cNvSpPr>
          <p:nvPr/>
        </p:nvSpPr>
        <p:spPr bwMode="auto">
          <a:xfrm>
            <a:off x="4257675" y="5062538"/>
            <a:ext cx="1639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The battles and               the massacres perpetrated by Crusaders</a:t>
            </a:r>
            <a:endParaRPr lang="it-IT" altLang="it-CH" sz="1200" b="1">
              <a:solidFill>
                <a:srgbClr val="FFFFFF"/>
              </a:solidFill>
            </a:endParaRPr>
          </a:p>
        </p:txBody>
      </p:sp>
      <p:sp>
        <p:nvSpPr>
          <p:cNvPr id="243721" name="Slide Number Placeholder 3">
            <a:extLst>
              <a:ext uri="{FF2B5EF4-FFF2-40B4-BE49-F238E27FC236}">
                <a16:creationId xmlns:a16="http://schemas.microsoft.com/office/drawing/2014/main" id="{37BCB6E7-911F-6C43-7D0D-16FD1AF6300F}"/>
              </a:ext>
            </a:extLst>
          </p:cNvPr>
          <p:cNvSpPr>
            <a:spLocks noGrp="1" noChangeArrowheads="1"/>
          </p:cNvSpPr>
          <p:nvPr>
            <p:ph type="sldNum" sz="quarter" idx="12"/>
          </p:nvPr>
        </p:nvSpPr>
        <p:spPr>
          <a:xfrm>
            <a:off x="4851400" y="6181725"/>
            <a:ext cx="512763"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E96881EE-EE86-4E3D-BE11-956F80382297}" type="slidenum">
              <a:rPr lang="it-IT" altLang="it-CH" sz="1800" b="1" smtClean="0">
                <a:solidFill>
                  <a:srgbClr val="FFFFFF"/>
                </a:solidFill>
              </a:rPr>
              <a:pPr algn="ctr">
                <a:spcBef>
                  <a:spcPct val="0"/>
                </a:spcBef>
                <a:buFontTx/>
                <a:buNone/>
              </a:pPr>
              <a:t>21</a:t>
            </a:fld>
            <a:endParaRPr lang="it-IT" altLang="it-CH" sz="1800" b="1">
              <a:solidFill>
                <a:srgbClr val="FFFFFF"/>
              </a:solidFill>
            </a:endParaRPr>
          </a:p>
        </p:txBody>
      </p:sp>
      <p:sp>
        <p:nvSpPr>
          <p:cNvPr id="13" name="Text Box 3">
            <a:extLst>
              <a:ext uri="{FF2B5EF4-FFF2-40B4-BE49-F238E27FC236}">
                <a16:creationId xmlns:a16="http://schemas.microsoft.com/office/drawing/2014/main" id="{FAB88B90-5BB7-F1A5-A89C-36A6BA110FD0}"/>
              </a:ext>
            </a:extLst>
          </p:cNvPr>
          <p:cNvSpPr txBox="1">
            <a:spLocks noChangeArrowheads="1"/>
          </p:cNvSpPr>
          <p:nvPr/>
        </p:nvSpPr>
        <p:spPr bwMode="auto">
          <a:xfrm>
            <a:off x="4270375" y="3327400"/>
            <a:ext cx="1612900" cy="1384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Palestine at the time of the </a:t>
            </a:r>
            <a:r>
              <a:rPr lang="fr-CH" altLang="it-CH" sz="2000" dirty="0" err="1"/>
              <a:t>Crusaders</a:t>
            </a:r>
            <a:r>
              <a:rPr lang="fr-CH" altLang="it-CH" sz="2000" dirty="0"/>
              <a:t>  </a:t>
            </a:r>
            <a:r>
              <a:rPr lang="fr-CH" altLang="it-CH" dirty="0"/>
              <a:t>     About 1200  A.D.</a:t>
            </a:r>
            <a:endParaRPr lang="it-IT" altLang="it-CH" dirty="0"/>
          </a:p>
        </p:txBody>
      </p:sp>
      <p:pic>
        <p:nvPicPr>
          <p:cNvPr id="15" name="Picture 10" descr="C:\Users\Enrico\Desktop\Battaglia 1187 di Hattin tra crociati e musulm di Salah al-Din  jpeg.jpg">
            <a:extLst>
              <a:ext uri="{FF2B5EF4-FFF2-40B4-BE49-F238E27FC236}">
                <a16:creationId xmlns:a16="http://schemas.microsoft.com/office/drawing/2014/main" id="{6B743F6B-1D0D-83B0-8D80-2B9F9BDFBA16}"/>
              </a:ext>
            </a:extLst>
          </p:cNvPr>
          <p:cNvPicPr>
            <a:picLocks noChangeAspect="1" noChangeArrowheads="1"/>
          </p:cNvPicPr>
          <p:nvPr/>
        </p:nvPicPr>
        <p:blipFill>
          <a:blip r:embed="rId7"/>
          <a:srcRect/>
          <a:stretch>
            <a:fillRect/>
          </a:stretch>
        </p:blipFill>
        <p:spPr bwMode="auto">
          <a:xfrm>
            <a:off x="6278563" y="3362325"/>
            <a:ext cx="2360612" cy="3186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6" descr="crusader">
            <a:extLst>
              <a:ext uri="{FF2B5EF4-FFF2-40B4-BE49-F238E27FC236}">
                <a16:creationId xmlns:a16="http://schemas.microsoft.com/office/drawing/2014/main" id="{8C017BC9-8752-F425-6937-D3C2EAF884FC}"/>
              </a:ext>
            </a:extLst>
          </p:cNvPr>
          <p:cNvPicPr>
            <a:picLocks noChangeAspect="1" noChangeArrowheads="1"/>
          </p:cNvPicPr>
          <p:nvPr/>
        </p:nvPicPr>
        <p:blipFill>
          <a:blip r:embed="rId8"/>
          <a:srcRect/>
          <a:stretch>
            <a:fillRect/>
          </a:stretch>
        </p:blipFill>
        <p:spPr bwMode="auto">
          <a:xfrm>
            <a:off x="7366000" y="1909763"/>
            <a:ext cx="1273175" cy="1206500"/>
          </a:xfrm>
          <a:prstGeom prst="rect">
            <a:avLst/>
          </a:prstGeom>
          <a:noFill/>
          <a:ln>
            <a:noFill/>
          </a:ln>
          <a:effectLst>
            <a:outerShdw blurRad="292100" dist="139700" dir="2700000" algn="tl" rotWithShape="0">
              <a:srgbClr val="333333">
                <a:alpha val="64999"/>
              </a:srgbClr>
            </a:outerShdw>
          </a:effectLst>
        </p:spPr>
      </p:pic>
    </p:spTree>
  </p:cSld>
  <p:clrMapOvr>
    <a:overrideClrMapping bg1="dk2" tx1="lt1" bg2="dk1" tx2="lt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7714" name="Picture 17" descr="Nessuna descrizione della foto disponibile.">
            <a:extLst>
              <a:ext uri="{FF2B5EF4-FFF2-40B4-BE49-F238E27FC236}">
                <a16:creationId xmlns:a16="http://schemas.microsoft.com/office/drawing/2014/main" id="{DAD4D4A2-C6E7-453C-3204-F84003929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6AADC76D-3D9D-525E-DECC-88A69B25DB1C}"/>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C:\Users\Enrico\Desktop\Conflitti jpeg.jpg">
            <a:extLst>
              <a:ext uri="{FF2B5EF4-FFF2-40B4-BE49-F238E27FC236}">
                <a16:creationId xmlns:a16="http://schemas.microsoft.com/office/drawing/2014/main" id="{3ADCB8A3-2854-2E2C-109C-A98A5D654E26}"/>
              </a:ext>
            </a:extLst>
          </p:cNvPr>
          <p:cNvPicPr>
            <a:picLocks noChangeAspect="1" noChangeArrowheads="1"/>
          </p:cNvPicPr>
          <p:nvPr/>
        </p:nvPicPr>
        <p:blipFill>
          <a:blip r:embed="rId3"/>
          <a:srcRect/>
          <a:stretch>
            <a:fillRect/>
          </a:stretch>
        </p:blipFill>
        <p:spPr bwMode="auto">
          <a:xfrm>
            <a:off x="284163" y="476250"/>
            <a:ext cx="8566150" cy="47529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630787" name="CasellaDiTesto 1">
            <a:extLst>
              <a:ext uri="{FF2B5EF4-FFF2-40B4-BE49-F238E27FC236}">
                <a16:creationId xmlns:a16="http://schemas.microsoft.com/office/drawing/2014/main" id="{07DB90A4-CF68-88C8-4CC8-AE83CAC19E03}"/>
              </a:ext>
            </a:extLst>
          </p:cNvPr>
          <p:cNvSpPr txBox="1">
            <a:spLocks noChangeArrowheads="1"/>
          </p:cNvSpPr>
          <p:nvPr/>
        </p:nvSpPr>
        <p:spPr bwMode="auto">
          <a:xfrm>
            <a:off x="684213" y="5516563"/>
            <a:ext cx="7956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conflict in Palestine is probably the longest conflict than those currently in progress. </a:t>
            </a:r>
            <a:r>
              <a:rPr lang="en-US" altLang="it-CH" sz="1200">
                <a:solidFill>
                  <a:srgbClr val="FFFFFF"/>
                </a:solidFill>
              </a:rPr>
              <a:t>(on the map are listed only the best known, for example, the one in Western Sahara, is not mentioned . Some are already ended, some have already been concluded, for example the one in Sri Lanka)</a:t>
            </a:r>
            <a:endParaRPr lang="it-CH" altLang="it-CH" sz="1200">
              <a:solidFill>
                <a:srgbClr val="FFFFFF"/>
              </a:solidFill>
            </a:endParaRPr>
          </a:p>
        </p:txBody>
      </p:sp>
      <p:sp>
        <p:nvSpPr>
          <p:cNvPr id="630788" name="Slide Number Placeholder 1">
            <a:extLst>
              <a:ext uri="{FF2B5EF4-FFF2-40B4-BE49-F238E27FC236}">
                <a16:creationId xmlns:a16="http://schemas.microsoft.com/office/drawing/2014/main" id="{38822325-5C4B-E41E-2DE0-D4758D02C6E5}"/>
              </a:ext>
            </a:extLst>
          </p:cNvPr>
          <p:cNvSpPr>
            <a:spLocks noGrp="1"/>
          </p:cNvSpPr>
          <p:nvPr>
            <p:ph type="sldNum" sz="quarter" idx="12"/>
          </p:nvPr>
        </p:nvSpPr>
        <p:spPr>
          <a:xfrm>
            <a:off x="7962900" y="6470650"/>
            <a:ext cx="917575" cy="1889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A9DDA7-4AAB-4FB3-9088-EE46AC182D8B}" type="slidenum">
              <a:rPr lang="it-IT" altLang="it-CH" sz="1400" smtClean="0">
                <a:solidFill>
                  <a:srgbClr val="FFFFFF"/>
                </a:solidFill>
              </a:rPr>
              <a:pPr>
                <a:spcBef>
                  <a:spcPct val="0"/>
                </a:spcBef>
                <a:buFontTx/>
                <a:buNone/>
              </a:pPr>
              <a:t>211</a:t>
            </a:fld>
            <a:endParaRPr lang="it-IT" altLang="it-CH" sz="1400">
              <a:solidFill>
                <a:srgbClr val="FFFFFF"/>
              </a:solidFill>
            </a:endParaRPr>
          </a:p>
        </p:txBody>
      </p:sp>
      <p:sp>
        <p:nvSpPr>
          <p:cNvPr id="5" name="Rettangolo 4">
            <a:extLst>
              <a:ext uri="{FF2B5EF4-FFF2-40B4-BE49-F238E27FC236}">
                <a16:creationId xmlns:a16="http://schemas.microsoft.com/office/drawing/2014/main" id="{6634C934-AFC3-6CFB-0037-6AA0D9EB7B4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Picture 9" descr="anfora mamelucca 1">
            <a:extLst>
              <a:ext uri="{FF2B5EF4-FFF2-40B4-BE49-F238E27FC236}">
                <a16:creationId xmlns:a16="http://schemas.microsoft.com/office/drawing/2014/main" id="{8C9BFA77-F5C5-8786-DFF1-A9F1369A6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088" y="382588"/>
            <a:ext cx="1474787"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Slide Number Placeholder 3">
            <a:extLst>
              <a:ext uri="{FF2B5EF4-FFF2-40B4-BE49-F238E27FC236}">
                <a16:creationId xmlns:a16="http://schemas.microsoft.com/office/drawing/2014/main" id="{4007015F-2EDB-C7BE-E3E5-A9DBB525DA6F}"/>
              </a:ext>
            </a:extLst>
          </p:cNvPr>
          <p:cNvSpPr>
            <a:spLocks noGrp="1"/>
          </p:cNvSpPr>
          <p:nvPr>
            <p:ph type="sldNum" sz="quarter" idx="12"/>
          </p:nvPr>
        </p:nvSpPr>
        <p:spPr>
          <a:xfrm>
            <a:off x="8205788" y="5773738"/>
            <a:ext cx="758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899737-4C79-4837-B4D0-223400A630AF}" type="slidenum">
              <a:rPr lang="it-IT" altLang="it-CH" sz="1400" b="1" smtClean="0">
                <a:solidFill>
                  <a:srgbClr val="FFFFFF"/>
                </a:solidFill>
              </a:rPr>
              <a:pPr>
                <a:spcBef>
                  <a:spcPct val="0"/>
                </a:spcBef>
                <a:buFontTx/>
                <a:buNone/>
              </a:pPr>
              <a:t>22</a:t>
            </a:fld>
            <a:endParaRPr lang="it-IT" altLang="it-CH" sz="1400" b="1">
              <a:solidFill>
                <a:srgbClr val="FFFFFF"/>
              </a:solidFill>
            </a:endParaRPr>
          </a:p>
        </p:txBody>
      </p:sp>
      <p:pic>
        <p:nvPicPr>
          <p:cNvPr id="181251" name="Picture 5" descr="guerrieri mamelucchi">
            <a:extLst>
              <a:ext uri="{FF2B5EF4-FFF2-40B4-BE49-F238E27FC236}">
                <a16:creationId xmlns:a16="http://schemas.microsoft.com/office/drawing/2014/main" id="{DF64BB6A-5415-9455-816F-55818627DA33}"/>
              </a:ext>
            </a:extLst>
          </p:cNvPr>
          <p:cNvPicPr>
            <a:picLocks noChangeAspect="1" noChangeArrowheads="1"/>
          </p:cNvPicPr>
          <p:nvPr/>
        </p:nvPicPr>
        <p:blipFill>
          <a:blip r:embed="rId4">
            <a:lum bright="-8000" contrast="10000"/>
          </a:blip>
          <a:srcRect/>
          <a:stretch>
            <a:fillRect/>
          </a:stretch>
        </p:blipFill>
        <p:spPr bwMode="auto">
          <a:xfrm>
            <a:off x="611188" y="3824288"/>
            <a:ext cx="4464050"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81988" name="Text Box 6">
            <a:extLst>
              <a:ext uri="{FF2B5EF4-FFF2-40B4-BE49-F238E27FC236}">
                <a16:creationId xmlns:a16="http://schemas.microsoft.com/office/drawing/2014/main" id="{466DE8BA-6654-D7E2-4635-AED89259B044}"/>
              </a:ext>
            </a:extLst>
          </p:cNvPr>
          <p:cNvSpPr txBox="1">
            <a:spLocks noChangeArrowheads="1"/>
          </p:cNvSpPr>
          <p:nvPr/>
        </p:nvSpPr>
        <p:spPr bwMode="auto">
          <a:xfrm>
            <a:off x="5407025" y="382588"/>
            <a:ext cx="1476375" cy="20320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FR" altLang="it-CH" sz="1800" dirty="0"/>
              <a:t>1253 - 1516</a:t>
            </a:r>
          </a:p>
          <a:p>
            <a:pPr>
              <a:defRPr/>
            </a:pPr>
            <a:r>
              <a:rPr lang="fr-FR" altLang="it-CH" sz="1800" dirty="0"/>
              <a:t>Palestine </a:t>
            </a:r>
            <a:r>
              <a:rPr lang="fr-FR" altLang="it-CH" sz="1800" dirty="0" err="1"/>
              <a:t>is</a:t>
            </a:r>
            <a:r>
              <a:rPr lang="fr-FR" altLang="it-CH" sz="1800" dirty="0"/>
              <a:t> </a:t>
            </a:r>
            <a:r>
              <a:rPr lang="fr-FR" altLang="it-CH" sz="1800" dirty="0" err="1"/>
              <a:t>dominated</a:t>
            </a:r>
            <a:r>
              <a:rPr lang="fr-FR" altLang="it-CH" sz="1800" dirty="0"/>
              <a:t> by the </a:t>
            </a:r>
            <a:r>
              <a:rPr lang="fr-FR" altLang="it-CH" sz="1800" dirty="0" err="1"/>
              <a:t>Mamelukes</a:t>
            </a:r>
            <a:r>
              <a:rPr lang="fr-FR" altLang="it-CH" sz="1800" dirty="0"/>
              <a:t> </a:t>
            </a:r>
            <a:r>
              <a:rPr lang="fr-FR" altLang="it-CH" sz="1800" dirty="0" err="1"/>
              <a:t>islamic</a:t>
            </a:r>
            <a:r>
              <a:rPr lang="fr-FR" altLang="it-CH" sz="1800" dirty="0"/>
              <a:t>                warriors.</a:t>
            </a:r>
          </a:p>
        </p:txBody>
      </p:sp>
      <p:pic>
        <p:nvPicPr>
          <p:cNvPr id="181253" name="Picture 7" descr="mamelucchi">
            <a:extLst>
              <a:ext uri="{FF2B5EF4-FFF2-40B4-BE49-F238E27FC236}">
                <a16:creationId xmlns:a16="http://schemas.microsoft.com/office/drawing/2014/main" id="{F45387B4-26B3-9315-82E8-936DB618EC75}"/>
              </a:ext>
            </a:extLst>
          </p:cNvPr>
          <p:cNvPicPr>
            <a:picLocks noChangeAspect="1" noChangeArrowheads="1"/>
          </p:cNvPicPr>
          <p:nvPr/>
        </p:nvPicPr>
        <p:blipFill>
          <a:blip r:embed="rId5">
            <a:lum bright="-8000" contrast="10000"/>
          </a:blip>
          <a:srcRect/>
          <a:stretch>
            <a:fillRect/>
          </a:stretch>
        </p:blipFill>
        <p:spPr bwMode="auto">
          <a:xfrm>
            <a:off x="611188" y="392113"/>
            <a:ext cx="4464050"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1254" name="Picture 8" descr="Torre mamelucca a Al Ramleh">
            <a:extLst>
              <a:ext uri="{FF2B5EF4-FFF2-40B4-BE49-F238E27FC236}">
                <a16:creationId xmlns:a16="http://schemas.microsoft.com/office/drawing/2014/main" id="{4C84BDA3-C597-F5AD-D347-A79996467E6A}"/>
              </a:ext>
            </a:extLst>
          </p:cNvPr>
          <p:cNvPicPr>
            <a:picLocks noChangeAspect="1" noChangeArrowheads="1"/>
          </p:cNvPicPr>
          <p:nvPr/>
        </p:nvPicPr>
        <p:blipFill>
          <a:blip r:embed="rId6">
            <a:lum bright="-8000" contrast="10000"/>
          </a:blip>
          <a:srcRect/>
          <a:stretch>
            <a:fillRect/>
          </a:stretch>
        </p:blipFill>
        <p:spPr bwMode="auto">
          <a:xfrm>
            <a:off x="5435600" y="2590800"/>
            <a:ext cx="2952750" cy="3951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BFC1A216-3C05-B1C7-E457-743027B60E3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Number Placeholder 3">
            <a:extLst>
              <a:ext uri="{FF2B5EF4-FFF2-40B4-BE49-F238E27FC236}">
                <a16:creationId xmlns:a16="http://schemas.microsoft.com/office/drawing/2014/main" id="{4CF69352-6F37-F9EE-24CC-6E7F3CAD15BA}"/>
              </a:ext>
            </a:extLst>
          </p:cNvPr>
          <p:cNvSpPr>
            <a:spLocks noGrp="1"/>
          </p:cNvSpPr>
          <p:nvPr>
            <p:ph type="sldNum" sz="quarter" idx="12"/>
          </p:nvPr>
        </p:nvSpPr>
        <p:spPr>
          <a:xfrm>
            <a:off x="6872288" y="6256338"/>
            <a:ext cx="6508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621F98-C8E1-4AA6-8DD8-F6289C9FB8A6}" type="slidenum">
              <a:rPr lang="it-IT" altLang="it-CH" sz="1400" b="1" smtClean="0">
                <a:solidFill>
                  <a:srgbClr val="FFFFFF"/>
                </a:solidFill>
              </a:rPr>
              <a:pPr>
                <a:spcBef>
                  <a:spcPct val="0"/>
                </a:spcBef>
                <a:buFontTx/>
                <a:buNone/>
              </a:pPr>
              <a:t>23</a:t>
            </a:fld>
            <a:endParaRPr lang="it-IT" altLang="it-CH" sz="1400" b="1">
              <a:solidFill>
                <a:srgbClr val="FFFFFF"/>
              </a:solidFill>
            </a:endParaRPr>
          </a:p>
        </p:txBody>
      </p:sp>
      <p:pic>
        <p:nvPicPr>
          <p:cNvPr id="183299" name="Picture 2" descr="sultanato ottomano nel 1700">
            <a:extLst>
              <a:ext uri="{FF2B5EF4-FFF2-40B4-BE49-F238E27FC236}">
                <a16:creationId xmlns:a16="http://schemas.microsoft.com/office/drawing/2014/main" id="{1CAFBE27-AEBD-EE19-66AC-ACCE0EE186DD}"/>
              </a:ext>
            </a:extLst>
          </p:cNvPr>
          <p:cNvPicPr>
            <a:picLocks noGrp="1" noChangeAspect="1" noChangeArrowheads="1"/>
          </p:cNvPicPr>
          <p:nvPr>
            <p:ph sz="half" idx="4294967295"/>
          </p:nvPr>
        </p:nvPicPr>
        <p:blipFill>
          <a:blip r:embed="rId3">
            <a:lum bright="-8000" contrast="8000"/>
          </a:blip>
          <a:srcRect/>
          <a:stretch>
            <a:fillRect/>
          </a:stretch>
        </p:blipFill>
        <p:spPr>
          <a:xfrm>
            <a:off x="395288" y="184150"/>
            <a:ext cx="8280400" cy="5888038"/>
          </a:xfrm>
          <a:ln w="28575">
            <a:solidFill>
              <a:schemeClr val="tx1"/>
            </a:solidFill>
          </a:ln>
          <a:effectLst>
            <a:outerShdw blurRad="292100" dist="139700" dir="2700000" algn="tl" rotWithShape="0">
              <a:srgbClr val="333333">
                <a:alpha val="65000"/>
              </a:srgbClr>
            </a:outerShdw>
          </a:effectLst>
        </p:spPr>
      </p:pic>
      <p:pic>
        <p:nvPicPr>
          <p:cNvPr id="218116" name="Picture 3" descr="soldati dell'impero ottomano">
            <a:extLst>
              <a:ext uri="{FF2B5EF4-FFF2-40B4-BE49-F238E27FC236}">
                <a16:creationId xmlns:a16="http://schemas.microsoft.com/office/drawing/2014/main" id="{1A000665-00BD-601B-DCEC-AD865BE17588}"/>
              </a:ext>
            </a:extLst>
          </p:cNvPr>
          <p:cNvPicPr>
            <a:picLocks noGrp="1" noChangeAspect="1" noChangeArrowheads="1"/>
          </p:cNvPicPr>
          <p:nvPr>
            <p:ph sz="quarter" idx="4294967295"/>
          </p:nvPr>
        </p:nvPicPr>
        <p:blipFill>
          <a:blip r:embed="rId4">
            <a:lum bright="-8000" contrast="10000"/>
          </a:blip>
          <a:srcRect/>
          <a:stretch>
            <a:fillRect/>
          </a:stretch>
        </p:blipFill>
        <p:spPr>
          <a:xfrm>
            <a:off x="395288" y="3573463"/>
            <a:ext cx="3252787" cy="2525712"/>
          </a:xfrm>
          <a:ln>
            <a:solidFill>
              <a:schemeClr val="accent4">
                <a:lumMod val="10000"/>
              </a:schemeClr>
            </a:solidFill>
          </a:ln>
        </p:spPr>
      </p:pic>
      <p:sp>
        <p:nvSpPr>
          <p:cNvPr id="247813" name="Text Box 4">
            <a:extLst>
              <a:ext uri="{FF2B5EF4-FFF2-40B4-BE49-F238E27FC236}">
                <a16:creationId xmlns:a16="http://schemas.microsoft.com/office/drawing/2014/main" id="{835B6D7D-28EB-584A-3EB5-EBECCA47C144}"/>
              </a:ext>
            </a:extLst>
          </p:cNvPr>
          <p:cNvSpPr txBox="1">
            <a:spLocks noChangeArrowheads="1"/>
          </p:cNvSpPr>
          <p:nvPr/>
        </p:nvSpPr>
        <p:spPr bwMode="auto">
          <a:xfrm>
            <a:off x="344488" y="6557963"/>
            <a:ext cx="70088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0000"/>
              </a:lnSpc>
              <a:spcBef>
                <a:spcPct val="50000"/>
              </a:spcBef>
              <a:buFontTx/>
              <a:buNone/>
            </a:pPr>
            <a:r>
              <a:rPr lang="fr-CH" altLang="it-CH" sz="1400">
                <a:solidFill>
                  <a:srgbClr val="FFFFFF"/>
                </a:solidFill>
              </a:rPr>
              <a:t>Photo: Ottoman soldiers.      Map: the Ottoman Empire between </a:t>
            </a:r>
            <a:r>
              <a:rPr lang="fr-CH" altLang="it-CH" sz="1400" b="1"/>
              <a:t>1600 and 1700</a:t>
            </a:r>
            <a:endParaRPr lang="it-IT" altLang="it-CH" sz="1400" b="1"/>
          </a:p>
        </p:txBody>
      </p:sp>
      <p:pic>
        <p:nvPicPr>
          <p:cNvPr id="183302" name="Picture 5" descr="bandiera turca">
            <a:extLst>
              <a:ext uri="{FF2B5EF4-FFF2-40B4-BE49-F238E27FC236}">
                <a16:creationId xmlns:a16="http://schemas.microsoft.com/office/drawing/2014/main" id="{3942C41A-9E2D-4047-2A33-4A1CD3798E9C}"/>
              </a:ext>
            </a:extLst>
          </p:cNvPr>
          <p:cNvPicPr>
            <a:picLocks noGrp="1" noChangeAspect="1" noChangeArrowheads="1"/>
          </p:cNvPicPr>
          <p:nvPr>
            <p:ph sz="quarter" idx="4294967295"/>
          </p:nvPr>
        </p:nvPicPr>
        <p:blipFill>
          <a:blip r:embed="rId5"/>
          <a:srcRect/>
          <a:stretch>
            <a:fillRect/>
          </a:stretch>
        </p:blipFill>
        <p:spPr>
          <a:xfrm>
            <a:off x="7910513" y="6165850"/>
            <a:ext cx="755650" cy="512763"/>
          </a:xfrm>
          <a:ln w="12700">
            <a:solidFill>
              <a:schemeClr val="tx1"/>
            </a:solidFill>
          </a:ln>
          <a:effectLst>
            <a:outerShdw blurRad="292100" dist="139700" dir="2700000" algn="tl" rotWithShape="0">
              <a:srgbClr val="333333">
                <a:alpha val="65000"/>
              </a:srgbClr>
            </a:outerShdw>
          </a:effectLst>
        </p:spPr>
      </p:pic>
      <p:sp>
        <p:nvSpPr>
          <p:cNvPr id="247815" name="Oval 6">
            <a:extLst>
              <a:ext uri="{FF2B5EF4-FFF2-40B4-BE49-F238E27FC236}">
                <a16:creationId xmlns:a16="http://schemas.microsoft.com/office/drawing/2014/main" id="{C7121F69-F20B-4587-F029-395DF7A3362F}"/>
              </a:ext>
            </a:extLst>
          </p:cNvPr>
          <p:cNvSpPr>
            <a:spLocks noChangeArrowheads="1"/>
          </p:cNvSpPr>
          <p:nvPr/>
        </p:nvSpPr>
        <p:spPr bwMode="auto">
          <a:xfrm>
            <a:off x="5219700" y="2427288"/>
            <a:ext cx="431800" cy="4318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247816" name="Picture 7" descr="sulaiman il magnifico dell'impero ottomano 1517">
            <a:extLst>
              <a:ext uri="{FF2B5EF4-FFF2-40B4-BE49-F238E27FC236}">
                <a16:creationId xmlns:a16="http://schemas.microsoft.com/office/drawing/2014/main" id="{328D6E43-1283-4AAD-F3D0-AA1240DA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3163" y="4156075"/>
            <a:ext cx="1143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3C6B7161-950C-57FB-65AC-746A8A23D206}"/>
              </a:ext>
            </a:extLst>
          </p:cNvPr>
          <p:cNvSpPr txBox="1"/>
          <p:nvPr/>
        </p:nvSpPr>
        <p:spPr>
          <a:xfrm>
            <a:off x="5200650" y="5845175"/>
            <a:ext cx="2303463" cy="215900"/>
          </a:xfrm>
          <a:prstGeom prst="rect">
            <a:avLst/>
          </a:prstGeom>
          <a:noFill/>
        </p:spPr>
        <p:txBody>
          <a:bodyPr>
            <a:spAutoFit/>
          </a:bodyPr>
          <a:lstStyle/>
          <a:p>
            <a:pPr eaLnBrk="1" hangingPunct="1">
              <a:defRPr/>
            </a:pPr>
            <a:r>
              <a:rPr lang="it-CH" sz="800" dirty="0">
                <a:solidFill>
                  <a:schemeClr val="accent4">
                    <a:lumMod val="10000"/>
                  </a:schemeClr>
                </a:solidFill>
                <a:latin typeface="Arial" charset="0"/>
                <a:cs typeface="Arial" charset="0"/>
              </a:rPr>
              <a:t>https://en.wikipedia.org/wiki/Ottoman_Empire</a:t>
            </a:r>
          </a:p>
        </p:txBody>
      </p:sp>
      <p:sp>
        <p:nvSpPr>
          <p:cNvPr id="247818" name="Text Box 8">
            <a:extLst>
              <a:ext uri="{FF2B5EF4-FFF2-40B4-BE49-F238E27FC236}">
                <a16:creationId xmlns:a16="http://schemas.microsoft.com/office/drawing/2014/main" id="{DECC0789-1941-55E1-50BC-B472C0C4526F}"/>
              </a:ext>
            </a:extLst>
          </p:cNvPr>
          <p:cNvSpPr txBox="1">
            <a:spLocks noChangeArrowheads="1"/>
          </p:cNvSpPr>
          <p:nvPr/>
        </p:nvSpPr>
        <p:spPr bwMode="auto">
          <a:xfrm>
            <a:off x="7678738" y="5675313"/>
            <a:ext cx="996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the Magnificent</a:t>
            </a:r>
            <a:endParaRPr lang="it-IT" altLang="it-CH" sz="1000" b="1">
              <a:solidFill>
                <a:srgbClr val="000000"/>
              </a:solidFill>
            </a:endParaRPr>
          </a:p>
        </p:txBody>
      </p:sp>
      <p:sp>
        <p:nvSpPr>
          <p:cNvPr id="11" name="Rettangolo 10">
            <a:extLst>
              <a:ext uri="{FF2B5EF4-FFF2-40B4-BE49-F238E27FC236}">
                <a16:creationId xmlns:a16="http://schemas.microsoft.com/office/drawing/2014/main" id="{D7FC21C0-A5EE-229B-5CA0-788E85D816A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5DAB456F-F026-394A-2E3B-7A367C7AF6D2}"/>
              </a:ext>
            </a:extLst>
          </p:cNvPr>
          <p:cNvSpPr txBox="1"/>
          <p:nvPr/>
        </p:nvSpPr>
        <p:spPr>
          <a:xfrm>
            <a:off x="387350" y="6162675"/>
            <a:ext cx="6408738"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dirty="0"/>
              <a:t>From 1516 to 1917 Palestine is part of the Ottoman Empire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283" name="Picture 2" descr="Hebron 1895">
            <a:extLst>
              <a:ext uri="{FF2B5EF4-FFF2-40B4-BE49-F238E27FC236}">
                <a16:creationId xmlns:a16="http://schemas.microsoft.com/office/drawing/2014/main" id="{FB3FD923-97B0-236B-263F-4DED761A0C1A}"/>
              </a:ext>
            </a:extLst>
          </p:cNvPr>
          <p:cNvPicPr>
            <a:picLocks noChangeAspect="1" noChangeArrowheads="1"/>
          </p:cNvPicPr>
          <p:nvPr/>
        </p:nvPicPr>
        <p:blipFill>
          <a:blip r:embed="rId4"/>
          <a:srcRect/>
          <a:stretch>
            <a:fillRect/>
          </a:stretch>
        </p:blipFill>
        <p:spPr bwMode="auto">
          <a:xfrm>
            <a:off x="468313" y="3657600"/>
            <a:ext cx="3959225"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7284" name="Picture 3">
            <a:extLst>
              <a:ext uri="{FF2B5EF4-FFF2-40B4-BE49-F238E27FC236}">
                <a16:creationId xmlns:a16="http://schemas.microsoft.com/office/drawing/2014/main" id="{E7570107-3EDC-C268-5D99-0D2EFFDFFCE4}"/>
              </a:ext>
            </a:extLst>
          </p:cNvPr>
          <p:cNvPicPr>
            <a:picLocks noChangeAspect="1" noChangeArrowheads="1"/>
          </p:cNvPicPr>
          <p:nvPr/>
        </p:nvPicPr>
        <p:blipFill>
          <a:blip r:embed="rId5"/>
          <a:srcRect/>
          <a:stretch>
            <a:fillRect/>
          </a:stretch>
        </p:blipFill>
        <p:spPr bwMode="auto">
          <a:xfrm>
            <a:off x="468313" y="342900"/>
            <a:ext cx="3959225" cy="2897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0" name="Text Box 4">
            <a:extLst>
              <a:ext uri="{FF2B5EF4-FFF2-40B4-BE49-F238E27FC236}">
                <a16:creationId xmlns:a16="http://schemas.microsoft.com/office/drawing/2014/main" id="{01DC147A-09CB-2226-5F25-27C210216F7A}"/>
              </a:ext>
            </a:extLst>
          </p:cNvPr>
          <p:cNvSpPr txBox="1">
            <a:spLocks noChangeArrowheads="1"/>
          </p:cNvSpPr>
          <p:nvPr/>
        </p:nvSpPr>
        <p:spPr bwMode="auto">
          <a:xfrm>
            <a:off x="439738" y="33972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249861" name="Text Box 5">
            <a:extLst>
              <a:ext uri="{FF2B5EF4-FFF2-40B4-BE49-F238E27FC236}">
                <a16:creationId xmlns:a16="http://schemas.microsoft.com/office/drawing/2014/main" id="{D059844C-F55D-9F4A-456A-43871DA1012F}"/>
              </a:ext>
            </a:extLst>
          </p:cNvPr>
          <p:cNvSpPr txBox="1">
            <a:spLocks noChangeArrowheads="1"/>
          </p:cNvSpPr>
          <p:nvPr/>
        </p:nvSpPr>
        <p:spPr bwMode="auto">
          <a:xfrm>
            <a:off x="468313" y="3762375"/>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97287" name="Picture 6">
            <a:extLst>
              <a:ext uri="{FF2B5EF4-FFF2-40B4-BE49-F238E27FC236}">
                <a16:creationId xmlns:a16="http://schemas.microsoft.com/office/drawing/2014/main" id="{B5D8592A-D17A-514C-E2DB-05082A32BA23}"/>
              </a:ext>
            </a:extLst>
          </p:cNvPr>
          <p:cNvPicPr>
            <a:picLocks noChangeAspect="1" noChangeArrowheads="1"/>
          </p:cNvPicPr>
          <p:nvPr/>
        </p:nvPicPr>
        <p:blipFill>
          <a:blip r:embed="rId6">
            <a:lum contrast="14000"/>
          </a:blip>
          <a:srcRect/>
          <a:stretch>
            <a:fillRect/>
          </a:stretch>
        </p:blipFill>
        <p:spPr bwMode="auto">
          <a:xfrm>
            <a:off x="4716463" y="3657600"/>
            <a:ext cx="3959225"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3" name="Text Box 7">
            <a:extLst>
              <a:ext uri="{FF2B5EF4-FFF2-40B4-BE49-F238E27FC236}">
                <a16:creationId xmlns:a16="http://schemas.microsoft.com/office/drawing/2014/main" id="{69E9223D-D2DD-587D-57EE-DC7B545D8A20}"/>
              </a:ext>
            </a:extLst>
          </p:cNvPr>
          <p:cNvSpPr txBox="1">
            <a:spLocks noChangeArrowheads="1"/>
          </p:cNvSpPr>
          <p:nvPr/>
        </p:nvSpPr>
        <p:spPr bwMode="auto">
          <a:xfrm>
            <a:off x="4778375" y="3713163"/>
            <a:ext cx="935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97289" name="Picture 8">
            <a:extLst>
              <a:ext uri="{FF2B5EF4-FFF2-40B4-BE49-F238E27FC236}">
                <a16:creationId xmlns:a16="http://schemas.microsoft.com/office/drawing/2014/main" id="{F44BD596-EDC3-D622-CAFC-63F4FB6FF8BB}"/>
              </a:ext>
            </a:extLst>
          </p:cNvPr>
          <p:cNvPicPr>
            <a:picLocks noChangeAspect="1" noChangeArrowheads="1"/>
          </p:cNvPicPr>
          <p:nvPr/>
        </p:nvPicPr>
        <p:blipFill>
          <a:blip r:embed="rId7">
            <a:lum contrast="12000"/>
          </a:blip>
          <a:srcRect/>
          <a:stretch>
            <a:fillRect/>
          </a:stretch>
        </p:blipFill>
        <p:spPr bwMode="auto">
          <a:xfrm>
            <a:off x="4687888" y="341313"/>
            <a:ext cx="3987800" cy="2897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5769" name="Text Box 9">
            <a:extLst>
              <a:ext uri="{FF2B5EF4-FFF2-40B4-BE49-F238E27FC236}">
                <a16:creationId xmlns:a16="http://schemas.microsoft.com/office/drawing/2014/main" id="{417D8730-83A5-00B8-35CD-86BFC0C45F09}"/>
              </a:ext>
            </a:extLst>
          </p:cNvPr>
          <p:cNvSpPr txBox="1">
            <a:spLocks noChangeArrowheads="1"/>
          </p:cNvSpPr>
          <p:nvPr/>
        </p:nvSpPr>
        <p:spPr bwMode="auto">
          <a:xfrm>
            <a:off x="2916238" y="3298825"/>
            <a:ext cx="3022600" cy="3079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Palestine: </a:t>
            </a:r>
            <a:r>
              <a:rPr lang="fr-CH" altLang="it-CH" sz="1400" b="1" dirty="0" err="1">
                <a:solidFill>
                  <a:schemeClr val="accent4">
                    <a:lumMod val="10000"/>
                  </a:schemeClr>
                </a:solidFill>
              </a:rPr>
              <a:t>around</a:t>
            </a:r>
            <a:r>
              <a:rPr lang="fr-CH" altLang="it-CH" sz="1400" b="1" dirty="0">
                <a:solidFill>
                  <a:schemeClr val="accent4">
                    <a:lumMod val="10000"/>
                  </a:schemeClr>
                </a:solidFill>
              </a:rPr>
              <a:t> the end of 1800</a:t>
            </a:r>
            <a:endParaRPr lang="it-IT" altLang="it-CH" sz="1400" b="1" u="sng" dirty="0">
              <a:solidFill>
                <a:schemeClr val="accent4">
                  <a:lumMod val="10000"/>
                </a:schemeClr>
              </a:solidFill>
            </a:endParaRPr>
          </a:p>
        </p:txBody>
      </p:sp>
      <p:sp>
        <p:nvSpPr>
          <p:cNvPr id="249866" name="Text Box 10">
            <a:extLst>
              <a:ext uri="{FF2B5EF4-FFF2-40B4-BE49-F238E27FC236}">
                <a16:creationId xmlns:a16="http://schemas.microsoft.com/office/drawing/2014/main" id="{3AA94DA8-3D46-8370-CAFC-8A1871ED9F8D}"/>
              </a:ext>
            </a:extLst>
          </p:cNvPr>
          <p:cNvSpPr txBox="1">
            <a:spLocks noChangeArrowheads="1"/>
          </p:cNvSpPr>
          <p:nvPr/>
        </p:nvSpPr>
        <p:spPr bwMode="auto">
          <a:xfrm>
            <a:off x="4716463" y="341313"/>
            <a:ext cx="10080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Béthanie</a:t>
            </a:r>
            <a:endParaRPr lang="it-IT" altLang="it-CH" sz="1400" b="1">
              <a:solidFill>
                <a:srgbClr val="333333"/>
              </a:solidFill>
            </a:endParaRPr>
          </a:p>
        </p:txBody>
      </p:sp>
      <p:sp>
        <p:nvSpPr>
          <p:cNvPr id="12" name="Rettangolo 11">
            <a:extLst>
              <a:ext uri="{FF2B5EF4-FFF2-40B4-BE49-F238E27FC236}">
                <a16:creationId xmlns:a16="http://schemas.microsoft.com/office/drawing/2014/main" id="{9BD2E898-EB88-468F-73C1-4BB5E33B68A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9868" name="Slide Number Placeholder 3">
            <a:extLst>
              <a:ext uri="{FF2B5EF4-FFF2-40B4-BE49-F238E27FC236}">
                <a16:creationId xmlns:a16="http://schemas.microsoft.com/office/drawing/2014/main" id="{309AFC64-6C0F-8676-A146-8D178490CB6E}"/>
              </a:ext>
            </a:extLst>
          </p:cNvPr>
          <p:cNvSpPr>
            <a:spLocks noGrp="1"/>
          </p:cNvSpPr>
          <p:nvPr>
            <p:ph type="sldNum" sz="quarter" idx="12"/>
          </p:nvPr>
        </p:nvSpPr>
        <p:spPr>
          <a:xfrm>
            <a:off x="7747000" y="3289300"/>
            <a:ext cx="630238"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14D3A0-3CC0-4664-9DCA-751938E0FFB3}" type="slidenum">
              <a:rPr lang="it-IT" altLang="it-CH" sz="1400" b="1" smtClean="0">
                <a:solidFill>
                  <a:srgbClr val="FFFFFF"/>
                </a:solidFill>
              </a:rPr>
              <a:pPr>
                <a:spcBef>
                  <a:spcPct val="0"/>
                </a:spcBef>
                <a:buFontTx/>
                <a:buNone/>
              </a:pPr>
              <a:t>24</a:t>
            </a:fld>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egnaposto numero diapositiva 1">
            <a:extLst>
              <a:ext uri="{FF2B5EF4-FFF2-40B4-BE49-F238E27FC236}">
                <a16:creationId xmlns:a16="http://schemas.microsoft.com/office/drawing/2014/main" id="{F0AC43B8-2FCF-3A96-591A-370D44A508CD}"/>
              </a:ext>
            </a:extLst>
          </p:cNvPr>
          <p:cNvSpPr>
            <a:spLocks noGrp="1" noChangeArrowheads="1"/>
          </p:cNvSpPr>
          <p:nvPr>
            <p:ph type="sldNum" sz="quarter" idx="12"/>
          </p:nvPr>
        </p:nvSpPr>
        <p:spPr>
          <a:xfrm>
            <a:off x="7058025" y="5659438"/>
            <a:ext cx="65881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ED10F6-0276-4A5F-84C3-D3B8510F1CF5}" type="slidenum">
              <a:rPr lang="it-IT" altLang="en-US" sz="1400" b="1" smtClean="0">
                <a:solidFill>
                  <a:srgbClr val="FFFFFF"/>
                </a:solidFill>
              </a:rPr>
              <a:pPr>
                <a:spcBef>
                  <a:spcPct val="0"/>
                </a:spcBef>
                <a:buFontTx/>
                <a:buNone/>
              </a:pPr>
              <a:t>25</a:t>
            </a:fld>
            <a:endParaRPr lang="it-IT" altLang="en-US" sz="1400" b="1">
              <a:solidFill>
                <a:srgbClr val="FFFFFF"/>
              </a:solidFill>
            </a:endParaRPr>
          </a:p>
        </p:txBody>
      </p:sp>
      <p:pic>
        <p:nvPicPr>
          <p:cNvPr id="251907" name="Immagine 2">
            <a:extLst>
              <a:ext uri="{FF2B5EF4-FFF2-40B4-BE49-F238E27FC236}">
                <a16:creationId xmlns:a16="http://schemas.microsoft.com/office/drawing/2014/main" id="{9DCA1289-1E65-BA7A-DAAA-9690848664E5}"/>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7812" name="CasellaDiTesto 3">
            <a:extLst>
              <a:ext uri="{FF2B5EF4-FFF2-40B4-BE49-F238E27FC236}">
                <a16:creationId xmlns:a16="http://schemas.microsoft.com/office/drawing/2014/main" id="{154C0B55-1F94-C87A-6023-0B1E1B7E1C36}"/>
              </a:ext>
            </a:extLst>
          </p:cNvPr>
          <p:cNvSpPr txBox="1">
            <a:spLocks noChangeArrowheads="1"/>
          </p:cNvSpPr>
          <p:nvPr/>
        </p:nvSpPr>
        <p:spPr bwMode="auto">
          <a:xfrm>
            <a:off x="3095625" y="5621338"/>
            <a:ext cx="2555875" cy="40005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000" b="1" dirty="0">
                <a:solidFill>
                  <a:schemeClr val="accent4">
                    <a:lumMod val="10000"/>
                  </a:schemeClr>
                </a:solidFill>
              </a:rPr>
              <a:t>Jenin, about 1900</a:t>
            </a:r>
          </a:p>
        </p:txBody>
      </p:sp>
      <p:sp>
        <p:nvSpPr>
          <p:cNvPr id="251909" name="CasellaDiTesto 4">
            <a:extLst>
              <a:ext uri="{FF2B5EF4-FFF2-40B4-BE49-F238E27FC236}">
                <a16:creationId xmlns:a16="http://schemas.microsoft.com/office/drawing/2014/main" id="{A92B08CA-8120-7F97-5ECF-A8670C08CD2E}"/>
              </a:ext>
            </a:extLst>
          </p:cNvPr>
          <p:cNvSpPr txBox="1">
            <a:spLocks noChangeArrowheads="1"/>
          </p:cNvSpPr>
          <p:nvPr/>
        </p:nvSpPr>
        <p:spPr bwMode="auto">
          <a:xfrm>
            <a:off x="2700338" y="6245225"/>
            <a:ext cx="410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t>Palestine: a land without people?</a:t>
            </a:r>
          </a:p>
        </p:txBody>
      </p:sp>
      <p:sp>
        <p:nvSpPr>
          <p:cNvPr id="6" name="Rettangolo 5">
            <a:extLst>
              <a:ext uri="{FF2B5EF4-FFF2-40B4-BE49-F238E27FC236}">
                <a16:creationId xmlns:a16="http://schemas.microsoft.com/office/drawing/2014/main" id="{2D1ADB90-5D90-6125-E3B9-CE3AC609C117}"/>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8" name="Picture 4">
            <a:extLst>
              <a:ext uri="{FF2B5EF4-FFF2-40B4-BE49-F238E27FC236}">
                <a16:creationId xmlns:a16="http://schemas.microsoft.com/office/drawing/2014/main" id="{7C8FE1F9-3433-CB15-10C3-D971A98A2CEF}"/>
              </a:ext>
            </a:extLst>
          </p:cNvPr>
          <p:cNvPicPr>
            <a:picLocks noChangeAspect="1" noChangeArrowheads="1"/>
          </p:cNvPicPr>
          <p:nvPr/>
        </p:nvPicPr>
        <p:blipFill>
          <a:blip r:embed="rId4"/>
          <a:srcRect/>
          <a:stretch>
            <a:fillRect/>
          </a:stretch>
        </p:blipFill>
        <p:spPr bwMode="auto">
          <a:xfrm>
            <a:off x="4689475" y="296863"/>
            <a:ext cx="3986213"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09" name="Picture 5">
            <a:extLst>
              <a:ext uri="{FF2B5EF4-FFF2-40B4-BE49-F238E27FC236}">
                <a16:creationId xmlns:a16="http://schemas.microsoft.com/office/drawing/2014/main" id="{6491ABCB-EC72-CE48-7654-B59760F62A51}"/>
              </a:ext>
            </a:extLst>
          </p:cNvPr>
          <p:cNvPicPr>
            <a:picLocks noChangeAspect="1" noChangeArrowheads="1"/>
          </p:cNvPicPr>
          <p:nvPr/>
        </p:nvPicPr>
        <p:blipFill>
          <a:blip r:embed="rId5">
            <a:lum bright="-10000" contrast="16000"/>
          </a:blip>
          <a:srcRect/>
          <a:stretch>
            <a:fillRect/>
          </a:stretch>
        </p:blipFill>
        <p:spPr bwMode="auto">
          <a:xfrm>
            <a:off x="468313" y="3646488"/>
            <a:ext cx="3986212" cy="2943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0" name="Picture 6">
            <a:extLst>
              <a:ext uri="{FF2B5EF4-FFF2-40B4-BE49-F238E27FC236}">
                <a16:creationId xmlns:a16="http://schemas.microsoft.com/office/drawing/2014/main" id="{18195B1F-592F-1832-CEEE-853AB3DE41B3}"/>
              </a:ext>
            </a:extLst>
          </p:cNvPr>
          <p:cNvPicPr>
            <a:picLocks noChangeAspect="1" noChangeArrowheads="1"/>
          </p:cNvPicPr>
          <p:nvPr/>
        </p:nvPicPr>
        <p:blipFill>
          <a:blip r:embed="rId6">
            <a:lum contrast="16000"/>
          </a:blip>
          <a:srcRect/>
          <a:stretch>
            <a:fillRect/>
          </a:stretch>
        </p:blipFill>
        <p:spPr bwMode="auto">
          <a:xfrm>
            <a:off x="4689475" y="3660775"/>
            <a:ext cx="3986213" cy="2932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8311" name="Picture 8" descr="C:\Users\Enrico\Desktop\Gerus fine 1800 jpeg.jpg">
            <a:extLst>
              <a:ext uri="{FF2B5EF4-FFF2-40B4-BE49-F238E27FC236}">
                <a16:creationId xmlns:a16="http://schemas.microsoft.com/office/drawing/2014/main" id="{D5B92487-20A8-A211-B974-D74824EAB2B4}"/>
              </a:ext>
            </a:extLst>
          </p:cNvPr>
          <p:cNvPicPr>
            <a:picLocks noChangeAspect="1" noChangeArrowheads="1"/>
          </p:cNvPicPr>
          <p:nvPr/>
        </p:nvPicPr>
        <p:blipFill>
          <a:blip r:embed="rId7"/>
          <a:srcRect t="4791"/>
          <a:stretch>
            <a:fillRect/>
          </a:stretch>
        </p:blipFill>
        <p:spPr bwMode="auto">
          <a:xfrm>
            <a:off x="468313" y="296863"/>
            <a:ext cx="3986212" cy="28908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9862" name="Text Box 3">
            <a:extLst>
              <a:ext uri="{FF2B5EF4-FFF2-40B4-BE49-F238E27FC236}">
                <a16:creationId xmlns:a16="http://schemas.microsoft.com/office/drawing/2014/main" id="{FBF62EF5-BB1D-BE88-5956-FBBB89832036}"/>
              </a:ext>
            </a:extLst>
          </p:cNvPr>
          <p:cNvSpPr txBox="1">
            <a:spLocks noChangeArrowheads="1"/>
          </p:cNvSpPr>
          <p:nvPr/>
        </p:nvSpPr>
        <p:spPr bwMode="auto">
          <a:xfrm>
            <a:off x="3176588" y="3240088"/>
            <a:ext cx="2555875" cy="3540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err="1">
                <a:solidFill>
                  <a:schemeClr val="accent4">
                    <a:lumMod val="10000"/>
                  </a:schemeClr>
                </a:solidFill>
              </a:rPr>
              <a:t>Jerusalem</a:t>
            </a:r>
            <a:r>
              <a:rPr lang="fr-CH" altLang="it-CH" sz="1700" b="1" dirty="0">
                <a:solidFill>
                  <a:schemeClr val="accent4">
                    <a:lumMod val="10000"/>
                  </a:schemeClr>
                </a:solidFill>
              </a:rPr>
              <a:t>: </a:t>
            </a:r>
            <a:r>
              <a:rPr lang="fr-CH" altLang="it-CH" sz="1700" b="1" dirty="0" err="1">
                <a:solidFill>
                  <a:schemeClr val="accent4">
                    <a:lumMod val="10000"/>
                  </a:schemeClr>
                </a:solidFill>
              </a:rPr>
              <a:t>year</a:t>
            </a:r>
            <a:r>
              <a:rPr lang="fr-CH" altLang="it-CH" sz="1700" b="1" dirty="0">
                <a:solidFill>
                  <a:schemeClr val="accent4">
                    <a:lumMod val="10000"/>
                  </a:schemeClr>
                </a:solidFill>
              </a:rPr>
              <a:t> 1895</a:t>
            </a:r>
            <a:endParaRPr lang="it-IT" altLang="it-CH" sz="1700" b="1" dirty="0">
              <a:solidFill>
                <a:schemeClr val="accent4">
                  <a:lumMod val="10000"/>
                </a:schemeClr>
              </a:solidFill>
            </a:endParaRPr>
          </a:p>
        </p:txBody>
      </p:sp>
      <p:sp>
        <p:nvSpPr>
          <p:cNvPr id="8" name="Rettangolo 7">
            <a:extLst>
              <a:ext uri="{FF2B5EF4-FFF2-40B4-BE49-F238E27FC236}">
                <a16:creationId xmlns:a16="http://schemas.microsoft.com/office/drawing/2014/main" id="{42F0F1D0-B096-B981-553C-6E657258247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3960" name="Slide Number Placeholder 3">
            <a:extLst>
              <a:ext uri="{FF2B5EF4-FFF2-40B4-BE49-F238E27FC236}">
                <a16:creationId xmlns:a16="http://schemas.microsoft.com/office/drawing/2014/main" id="{8847618C-1F7D-5E6A-00F1-294C01C7B458}"/>
              </a:ext>
            </a:extLst>
          </p:cNvPr>
          <p:cNvSpPr>
            <a:spLocks noGrp="1"/>
          </p:cNvSpPr>
          <p:nvPr>
            <p:ph type="sldNum" sz="quarter" idx="12"/>
          </p:nvPr>
        </p:nvSpPr>
        <p:spPr>
          <a:xfrm>
            <a:off x="7380288" y="3255963"/>
            <a:ext cx="512762"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CA60C43-44A5-45CF-8EC2-16497E0CF8A5}" type="slidenum">
              <a:rPr lang="it-IT" altLang="it-CH" sz="1400" b="1" smtClean="0">
                <a:solidFill>
                  <a:srgbClr val="FFFFFF"/>
                </a:solidFill>
              </a:rPr>
              <a:pPr>
                <a:spcBef>
                  <a:spcPct val="0"/>
                </a:spcBef>
                <a:buFontTx/>
                <a:buNone/>
              </a:pPr>
              <a:t>26</a:t>
            </a:fld>
            <a:endParaRPr lang="it-IT" altLang="it-CH" sz="1400" b="1">
              <a:solidFill>
                <a:srgbClr val="FFFFFF"/>
              </a:solidFill>
            </a:endParaRPr>
          </a:p>
        </p:txBody>
      </p:sp>
    </p:spTree>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Number Placeholder 4">
            <a:extLst>
              <a:ext uri="{FF2B5EF4-FFF2-40B4-BE49-F238E27FC236}">
                <a16:creationId xmlns:a16="http://schemas.microsoft.com/office/drawing/2014/main" id="{D34B1234-A3C1-78EE-E952-4015E44F987C}"/>
              </a:ext>
            </a:extLst>
          </p:cNvPr>
          <p:cNvSpPr>
            <a:spLocks noGrp="1"/>
          </p:cNvSpPr>
          <p:nvPr>
            <p:ph type="sldNum" sz="quarter" idx="12"/>
          </p:nvPr>
        </p:nvSpPr>
        <p:spPr>
          <a:xfrm>
            <a:off x="8166100" y="3463925"/>
            <a:ext cx="6397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6C7479-535F-4D6F-8E9D-E32F7B0910A3}" type="slidenum">
              <a:rPr lang="it-IT" altLang="it-CH" sz="1400" b="1" smtClean="0">
                <a:solidFill>
                  <a:srgbClr val="FFFFFF"/>
                </a:solidFill>
              </a:rPr>
              <a:pPr>
                <a:spcBef>
                  <a:spcPct val="0"/>
                </a:spcBef>
                <a:buFontTx/>
                <a:buNone/>
              </a:pPr>
              <a:t>27</a:t>
            </a:fld>
            <a:endParaRPr lang="it-IT" altLang="it-CH" sz="1400" b="1">
              <a:solidFill>
                <a:srgbClr val="FFFFFF"/>
              </a:solidFill>
            </a:endParaRPr>
          </a:p>
        </p:txBody>
      </p:sp>
      <p:pic>
        <p:nvPicPr>
          <p:cNvPr id="189443" name="Picture 2" descr="ebrei muro del pianto">
            <a:extLst>
              <a:ext uri="{FF2B5EF4-FFF2-40B4-BE49-F238E27FC236}">
                <a16:creationId xmlns:a16="http://schemas.microsoft.com/office/drawing/2014/main" id="{00C9C6F9-92DB-E68D-4D80-23C68506C0D3}"/>
              </a:ext>
            </a:extLst>
          </p:cNvPr>
          <p:cNvPicPr>
            <a:picLocks noChangeAspect="1" noChangeArrowheads="1"/>
          </p:cNvPicPr>
          <p:nvPr/>
        </p:nvPicPr>
        <p:blipFill>
          <a:blip r:embed="rId3"/>
          <a:srcRect/>
          <a:stretch>
            <a:fillRect/>
          </a:stretch>
        </p:blipFill>
        <p:spPr bwMode="auto">
          <a:xfrm>
            <a:off x="420688" y="3133725"/>
            <a:ext cx="5313362" cy="3536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4" name="Text Box 4">
            <a:extLst>
              <a:ext uri="{FF2B5EF4-FFF2-40B4-BE49-F238E27FC236}">
                <a16:creationId xmlns:a16="http://schemas.microsoft.com/office/drawing/2014/main" id="{B1B9B74F-8F9E-0684-81A5-C2FBC7C78ED5}"/>
              </a:ext>
            </a:extLst>
          </p:cNvPr>
          <p:cNvSpPr txBox="1">
            <a:spLocks noChangeArrowheads="1"/>
          </p:cNvSpPr>
          <p:nvPr/>
        </p:nvSpPr>
        <p:spPr bwMode="auto">
          <a:xfrm>
            <a:off x="5724525" y="6299200"/>
            <a:ext cx="20161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Jews at the                         Wailing  Wall in Jerusalem </a:t>
            </a:r>
            <a:endParaRPr lang="it-IT" altLang="it-CH" sz="1000" b="1">
              <a:solidFill>
                <a:srgbClr val="FFFFFF"/>
              </a:solidFill>
            </a:endParaRPr>
          </a:p>
        </p:txBody>
      </p:sp>
      <p:pic>
        <p:nvPicPr>
          <p:cNvPr id="189445" name="Picture 5" descr="cristiani nella chiesa del sacro sepolcro a gerusal">
            <a:extLst>
              <a:ext uri="{FF2B5EF4-FFF2-40B4-BE49-F238E27FC236}">
                <a16:creationId xmlns:a16="http://schemas.microsoft.com/office/drawing/2014/main" id="{58DACADC-3A82-80D7-59C9-D89ED8ED7341}"/>
              </a:ext>
            </a:extLst>
          </p:cNvPr>
          <p:cNvPicPr>
            <a:picLocks noChangeAspect="1" noChangeArrowheads="1"/>
          </p:cNvPicPr>
          <p:nvPr/>
        </p:nvPicPr>
        <p:blipFill>
          <a:blip r:embed="rId4">
            <a:lum contrast="14000"/>
          </a:blip>
          <a:srcRect/>
          <a:stretch>
            <a:fillRect/>
          </a:stretch>
        </p:blipFill>
        <p:spPr bwMode="auto">
          <a:xfrm>
            <a:off x="4527550" y="1841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6" name="Text Box 6">
            <a:extLst>
              <a:ext uri="{FF2B5EF4-FFF2-40B4-BE49-F238E27FC236}">
                <a16:creationId xmlns:a16="http://schemas.microsoft.com/office/drawing/2014/main" id="{52B9E5BA-D692-8995-9C8A-71B579B5432D}"/>
              </a:ext>
            </a:extLst>
          </p:cNvPr>
          <p:cNvSpPr txBox="1">
            <a:spLocks noChangeArrowheads="1"/>
          </p:cNvSpPr>
          <p:nvPr/>
        </p:nvSpPr>
        <p:spPr bwMode="auto">
          <a:xfrm>
            <a:off x="6831013" y="2581275"/>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Christian Holy Sepulcre Church in Jerusalem</a:t>
            </a:r>
            <a:endParaRPr lang="it-IT" altLang="it-CH" sz="1000" b="1">
              <a:solidFill>
                <a:srgbClr val="FFFFFF"/>
              </a:solidFill>
            </a:endParaRPr>
          </a:p>
        </p:txBody>
      </p:sp>
      <p:pic>
        <p:nvPicPr>
          <p:cNvPr id="189447" name="Picture 7">
            <a:extLst>
              <a:ext uri="{FF2B5EF4-FFF2-40B4-BE49-F238E27FC236}">
                <a16:creationId xmlns:a16="http://schemas.microsoft.com/office/drawing/2014/main" id="{17EA2694-2D23-9BD8-DD04-D45A464868CE}"/>
              </a:ext>
            </a:extLst>
          </p:cNvPr>
          <p:cNvPicPr>
            <a:picLocks noChangeAspect="1" noChangeArrowheads="1"/>
          </p:cNvPicPr>
          <p:nvPr/>
        </p:nvPicPr>
        <p:blipFill>
          <a:blip r:embed="rId5"/>
          <a:srcRect/>
          <a:stretch>
            <a:fillRect/>
          </a:stretch>
        </p:blipFill>
        <p:spPr bwMode="auto">
          <a:xfrm>
            <a:off x="417513" y="187325"/>
            <a:ext cx="3816350"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6008" name="Text Box 8">
            <a:extLst>
              <a:ext uri="{FF2B5EF4-FFF2-40B4-BE49-F238E27FC236}">
                <a16:creationId xmlns:a16="http://schemas.microsoft.com/office/drawing/2014/main" id="{7948E023-0208-D169-09C4-8FB2332F76EE}"/>
              </a:ext>
            </a:extLst>
          </p:cNvPr>
          <p:cNvSpPr txBox="1">
            <a:spLocks noChangeArrowheads="1"/>
          </p:cNvSpPr>
          <p:nvPr/>
        </p:nvSpPr>
        <p:spPr bwMode="auto">
          <a:xfrm>
            <a:off x="427038" y="2627313"/>
            <a:ext cx="1441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chemeClr val="bg2"/>
                </a:solidFill>
              </a:rPr>
              <a:t>Muslims</a:t>
            </a:r>
            <a:r>
              <a:rPr lang="fr-CH" altLang="it-CH" sz="1000" b="1">
                <a:solidFill>
                  <a:schemeClr val="bg2"/>
                </a:solidFill>
              </a:rPr>
              <a:t> on the            terrace at Al Aqsa</a:t>
            </a:r>
            <a:endParaRPr lang="it-IT" altLang="it-CH" sz="1000" b="1">
              <a:solidFill>
                <a:schemeClr val="bg2"/>
              </a:solidFill>
            </a:endParaRPr>
          </a:p>
        </p:txBody>
      </p:sp>
      <p:pic>
        <p:nvPicPr>
          <p:cNvPr id="189449" name="Picture 9" descr="starmoon_yellow">
            <a:extLst>
              <a:ext uri="{FF2B5EF4-FFF2-40B4-BE49-F238E27FC236}">
                <a16:creationId xmlns:a16="http://schemas.microsoft.com/office/drawing/2014/main" id="{CB235940-2459-030C-D4BD-E053C605C366}"/>
              </a:ext>
            </a:extLst>
          </p:cNvPr>
          <p:cNvPicPr>
            <a:picLocks noChangeAspect="1" noChangeArrowheads="1"/>
          </p:cNvPicPr>
          <p:nvPr/>
        </p:nvPicPr>
        <p:blipFill>
          <a:blip r:embed="rId6"/>
          <a:srcRect/>
          <a:stretch>
            <a:fillRect/>
          </a:stretch>
        </p:blipFill>
        <p:spPr bwMode="auto">
          <a:xfrm>
            <a:off x="7667625" y="3316288"/>
            <a:ext cx="647700" cy="623887"/>
          </a:xfrm>
          <a:prstGeom prst="rect">
            <a:avLst/>
          </a:prstGeom>
          <a:ln>
            <a:noFill/>
          </a:ln>
          <a:effectLst>
            <a:outerShdw blurRad="292100" dist="139700" dir="2700000" algn="tl" rotWithShape="0">
              <a:srgbClr val="333333">
                <a:alpha val="65000"/>
              </a:srgbClr>
            </a:outerShdw>
          </a:effectLst>
        </p:spPr>
      </p:pic>
      <p:pic>
        <p:nvPicPr>
          <p:cNvPr id="189450" name="Picture 10" descr="crocifisso nero">
            <a:extLst>
              <a:ext uri="{FF2B5EF4-FFF2-40B4-BE49-F238E27FC236}">
                <a16:creationId xmlns:a16="http://schemas.microsoft.com/office/drawing/2014/main" id="{92428E6E-D648-4354-6A9B-4C9EA6C34C0D}"/>
              </a:ext>
            </a:extLst>
          </p:cNvPr>
          <p:cNvPicPr>
            <a:picLocks noChangeAspect="1" noChangeArrowheads="1"/>
          </p:cNvPicPr>
          <p:nvPr/>
        </p:nvPicPr>
        <p:blipFill>
          <a:blip r:embed="rId7"/>
          <a:srcRect/>
          <a:stretch>
            <a:fillRect/>
          </a:stretch>
        </p:blipFill>
        <p:spPr bwMode="auto">
          <a:xfrm>
            <a:off x="6802438" y="3303588"/>
            <a:ext cx="647700" cy="647700"/>
          </a:xfrm>
          <a:prstGeom prst="rect">
            <a:avLst/>
          </a:prstGeom>
          <a:ln>
            <a:noFill/>
          </a:ln>
          <a:effectLst>
            <a:outerShdw blurRad="292100" dist="139700" dir="2700000" algn="tl" rotWithShape="0">
              <a:srgbClr val="333333">
                <a:alpha val="65000"/>
              </a:srgbClr>
            </a:outerShdw>
          </a:effectLst>
        </p:spPr>
      </p:pic>
      <p:pic>
        <p:nvPicPr>
          <p:cNvPr id="189451" name="Picture 11" descr="bandiera israeliana 3 jpg">
            <a:extLst>
              <a:ext uri="{FF2B5EF4-FFF2-40B4-BE49-F238E27FC236}">
                <a16:creationId xmlns:a16="http://schemas.microsoft.com/office/drawing/2014/main" id="{AB31C075-38FB-716B-9796-A196B3ECB7AC}"/>
              </a:ext>
            </a:extLst>
          </p:cNvPr>
          <p:cNvPicPr>
            <a:picLocks noChangeAspect="1" noChangeArrowheads="1"/>
          </p:cNvPicPr>
          <p:nvPr/>
        </p:nvPicPr>
        <p:blipFill>
          <a:blip r:embed="rId8"/>
          <a:srcRect/>
          <a:stretch>
            <a:fillRect/>
          </a:stretch>
        </p:blipFill>
        <p:spPr bwMode="auto">
          <a:xfrm>
            <a:off x="5967413" y="3303588"/>
            <a:ext cx="647700" cy="625475"/>
          </a:xfrm>
          <a:prstGeom prst="rect">
            <a:avLst/>
          </a:prstGeom>
          <a:ln>
            <a:noFill/>
          </a:ln>
          <a:effectLst>
            <a:outerShdw blurRad="292100" dist="139700" dir="2700000" algn="tl" rotWithShape="0">
              <a:srgbClr val="333333">
                <a:alpha val="65000"/>
              </a:srgbClr>
            </a:outerShdw>
          </a:effectLst>
        </p:spPr>
      </p:pic>
      <p:sp>
        <p:nvSpPr>
          <p:cNvPr id="256012" name="Text Box 12">
            <a:extLst>
              <a:ext uri="{FF2B5EF4-FFF2-40B4-BE49-F238E27FC236}">
                <a16:creationId xmlns:a16="http://schemas.microsoft.com/office/drawing/2014/main" id="{3DD76A58-B1E1-F97B-436F-283B13F05310}"/>
              </a:ext>
            </a:extLst>
          </p:cNvPr>
          <p:cNvSpPr txBox="1">
            <a:spLocks noChangeArrowheads="1"/>
          </p:cNvSpPr>
          <p:nvPr/>
        </p:nvSpPr>
        <p:spPr bwMode="auto">
          <a:xfrm>
            <a:off x="6084888" y="6011863"/>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Bible                   Quran</a:t>
            </a:r>
            <a:endParaRPr lang="it-IT" altLang="it-CH" sz="1000" b="1">
              <a:solidFill>
                <a:srgbClr val="FFFFFF"/>
              </a:solidFill>
            </a:endParaRPr>
          </a:p>
        </p:txBody>
      </p:sp>
      <p:pic>
        <p:nvPicPr>
          <p:cNvPr id="256013" name="Picture 13" descr="imgbible 1">
            <a:extLst>
              <a:ext uri="{FF2B5EF4-FFF2-40B4-BE49-F238E27FC236}">
                <a16:creationId xmlns:a16="http://schemas.microsoft.com/office/drawing/2014/main" id="{EC0F9775-D5AD-9FAE-960E-E6A8BC20AB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5314950"/>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4" name="Picture 14" descr="torah 3">
            <a:extLst>
              <a:ext uri="{FF2B5EF4-FFF2-40B4-BE49-F238E27FC236}">
                <a16:creationId xmlns:a16="http://schemas.microsoft.com/office/drawing/2014/main" id="{0FFECC76-EE36-913A-C894-926AAA81BF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425" y="5219700"/>
            <a:ext cx="865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5" name="Picture 15" descr="Corano 3">
            <a:extLst>
              <a:ext uri="{FF2B5EF4-FFF2-40B4-BE49-F238E27FC236}">
                <a16:creationId xmlns:a16="http://schemas.microsoft.com/office/drawing/2014/main" id="{D0BEF408-B2CC-5261-C34F-4ED0ABD0F7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91475" y="5240338"/>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1456" name="Rectangle 16">
            <a:extLst>
              <a:ext uri="{FF2B5EF4-FFF2-40B4-BE49-F238E27FC236}">
                <a16:creationId xmlns:a16="http://schemas.microsoft.com/office/drawing/2014/main" id="{4ED8091E-0161-A9F2-98B5-145748BA14B7}"/>
              </a:ext>
            </a:extLst>
          </p:cNvPr>
          <p:cNvSpPr>
            <a:spLocks noGrp="1" noChangeArrowheads="1"/>
          </p:cNvSpPr>
          <p:nvPr>
            <p:ph type="title"/>
          </p:nvPr>
        </p:nvSpPr>
        <p:spPr>
          <a:xfrm>
            <a:off x="5937250" y="4140200"/>
            <a:ext cx="2767013" cy="869950"/>
          </a:xfrm>
          <a:solidFill>
            <a:srgbClr val="FFFF00"/>
          </a:solidFill>
          <a:ln w="12700">
            <a:solidFill>
              <a:schemeClr val="accent4">
                <a:lumMod val="10000"/>
              </a:schemeClr>
            </a:solidFill>
          </a:ln>
        </p:spPr>
        <p:txBody>
          <a:bodyPr/>
          <a:lstStyle/>
          <a:p>
            <a:pPr eaLnBrk="1" hangingPunct="1">
              <a:defRPr/>
            </a:pPr>
            <a:r>
              <a:rPr lang="fr-CH" altLang="it-CH" sz="1800" b="1" dirty="0">
                <a:solidFill>
                  <a:schemeClr val="accent4">
                    <a:lumMod val="10000"/>
                  </a:schemeClr>
                </a:solidFill>
              </a:rPr>
              <a:t>Palestine : </a:t>
            </a:r>
            <a:r>
              <a:rPr lang="fr-CH" altLang="it-CH" sz="1600" b="1" dirty="0">
                <a:solidFill>
                  <a:schemeClr val="accent4">
                    <a:lumMod val="10000"/>
                  </a:schemeClr>
                </a:solidFill>
              </a:rPr>
              <a:t>the Holy Land for </a:t>
            </a:r>
            <a:r>
              <a:rPr lang="fr-CH" altLang="it-CH" sz="1600" b="1" dirty="0" err="1">
                <a:solidFill>
                  <a:schemeClr val="accent4">
                    <a:lumMod val="10000"/>
                  </a:schemeClr>
                </a:solidFill>
              </a:rPr>
              <a:t>three</a:t>
            </a:r>
            <a:r>
              <a:rPr lang="fr-CH" altLang="it-CH" sz="1600" b="1" dirty="0">
                <a:solidFill>
                  <a:schemeClr val="accent4">
                    <a:lumMod val="10000"/>
                  </a:schemeClr>
                </a:solidFill>
              </a:rPr>
              <a:t> important </a:t>
            </a:r>
            <a:r>
              <a:rPr lang="fr-CH" altLang="it-CH" sz="1600" b="1" dirty="0" err="1">
                <a:solidFill>
                  <a:schemeClr val="accent4">
                    <a:lumMod val="10000"/>
                  </a:schemeClr>
                </a:solidFill>
              </a:rPr>
              <a:t>monotheistic</a:t>
            </a:r>
            <a:r>
              <a:rPr lang="fr-CH" altLang="it-CH" sz="1600" b="1" dirty="0">
                <a:solidFill>
                  <a:schemeClr val="accent4">
                    <a:lumMod val="10000"/>
                  </a:schemeClr>
                </a:solidFill>
              </a:rPr>
              <a:t> religions</a:t>
            </a:r>
            <a:endParaRPr lang="fr-FR" altLang="it-CH" sz="1600" b="1" dirty="0">
              <a:solidFill>
                <a:schemeClr val="accent4">
                  <a:lumMod val="10000"/>
                </a:schemeClr>
              </a:solidFill>
            </a:endParaRPr>
          </a:p>
        </p:txBody>
      </p:sp>
      <p:sp>
        <p:nvSpPr>
          <p:cNvPr id="17" name="Rettangolo 16">
            <a:extLst>
              <a:ext uri="{FF2B5EF4-FFF2-40B4-BE49-F238E27FC236}">
                <a16:creationId xmlns:a16="http://schemas.microsoft.com/office/drawing/2014/main" id="{7D3DD152-244A-69E9-CCCF-0F19B43A00D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Number Placeholder 3">
            <a:extLst>
              <a:ext uri="{FF2B5EF4-FFF2-40B4-BE49-F238E27FC236}">
                <a16:creationId xmlns:a16="http://schemas.microsoft.com/office/drawing/2014/main" id="{F72A7E72-9353-EA63-0C56-FFEF6F7E316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B086B2-EDF2-4874-815B-679D7A96E288}" type="slidenum">
              <a:rPr lang="it-IT" altLang="it-CH" sz="1400" smtClean="0">
                <a:solidFill>
                  <a:srgbClr val="FFFFFF"/>
                </a:solidFill>
              </a:rPr>
              <a:pPr>
                <a:spcBef>
                  <a:spcPct val="0"/>
                </a:spcBef>
                <a:buFontTx/>
                <a:buNone/>
              </a:pPr>
              <a:t>28</a:t>
            </a:fld>
            <a:endParaRPr lang="it-IT" altLang="it-CH" sz="1400">
              <a:solidFill>
                <a:srgbClr val="FFFFFF"/>
              </a:solidFill>
            </a:endParaRPr>
          </a:p>
        </p:txBody>
      </p:sp>
      <p:pic>
        <p:nvPicPr>
          <p:cNvPr id="193539" name="Picture 2" descr="lavoratori ebrei azienda vinicola gerusalem 1860">
            <a:extLst>
              <a:ext uri="{FF2B5EF4-FFF2-40B4-BE49-F238E27FC236}">
                <a16:creationId xmlns:a16="http://schemas.microsoft.com/office/drawing/2014/main" id="{298A3CE6-740E-D122-2EC5-FE476185DDFD}"/>
              </a:ext>
            </a:extLst>
          </p:cNvPr>
          <p:cNvPicPr>
            <a:picLocks noChangeAspect="1" noChangeArrowheads="1"/>
          </p:cNvPicPr>
          <p:nvPr/>
        </p:nvPicPr>
        <p:blipFill>
          <a:blip r:embed="rId3"/>
          <a:srcRect/>
          <a:stretch>
            <a:fillRect/>
          </a:stretch>
        </p:blipFill>
        <p:spPr bwMode="auto">
          <a:xfrm>
            <a:off x="684213" y="322263"/>
            <a:ext cx="4752975" cy="3109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2" name="Text Box 3">
            <a:extLst>
              <a:ext uri="{FF2B5EF4-FFF2-40B4-BE49-F238E27FC236}">
                <a16:creationId xmlns:a16="http://schemas.microsoft.com/office/drawing/2014/main" id="{6BCDD294-BC68-0616-CF2C-CACB723663CB}"/>
              </a:ext>
            </a:extLst>
          </p:cNvPr>
          <p:cNvSpPr txBox="1">
            <a:spLocks noChangeArrowheads="1"/>
          </p:cNvSpPr>
          <p:nvPr/>
        </p:nvSpPr>
        <p:spPr bwMode="auto">
          <a:xfrm>
            <a:off x="5634038" y="290513"/>
            <a:ext cx="239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Jews in Palestine in front of their vine farm in </a:t>
            </a:r>
            <a:r>
              <a:rPr lang="fr-CH" altLang="it-CH" sz="1400" b="1"/>
              <a:t>1860</a:t>
            </a:r>
            <a:endParaRPr lang="it-IT" altLang="it-CH" sz="1400" b="1"/>
          </a:p>
        </p:txBody>
      </p:sp>
      <p:pic>
        <p:nvPicPr>
          <p:cNvPr id="193541" name="Picture 4" descr="Prima ondata di immigranti sionisti 1882 russi e rumeni con nave S">
            <a:extLst>
              <a:ext uri="{FF2B5EF4-FFF2-40B4-BE49-F238E27FC236}">
                <a16:creationId xmlns:a16="http://schemas.microsoft.com/office/drawing/2014/main" id="{2F2ED469-BDA8-3A50-49A5-54E2004083D3}"/>
              </a:ext>
            </a:extLst>
          </p:cNvPr>
          <p:cNvPicPr>
            <a:picLocks noChangeAspect="1" noChangeArrowheads="1"/>
          </p:cNvPicPr>
          <p:nvPr/>
        </p:nvPicPr>
        <p:blipFill>
          <a:blip r:embed="rId4">
            <a:lum contrast="10000"/>
          </a:blip>
          <a:srcRect/>
          <a:stretch>
            <a:fillRect/>
          </a:stretch>
        </p:blipFill>
        <p:spPr bwMode="auto">
          <a:xfrm>
            <a:off x="684213" y="3662363"/>
            <a:ext cx="4752975" cy="29511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4" name="Text Box 5">
            <a:extLst>
              <a:ext uri="{FF2B5EF4-FFF2-40B4-BE49-F238E27FC236}">
                <a16:creationId xmlns:a16="http://schemas.microsoft.com/office/drawing/2014/main" id="{CE1A5DD0-1BAF-172D-7BCD-314CDC1CE36A}"/>
              </a:ext>
            </a:extLst>
          </p:cNvPr>
          <p:cNvSpPr txBox="1">
            <a:spLocks noChangeArrowheads="1"/>
          </p:cNvSpPr>
          <p:nvPr/>
        </p:nvSpPr>
        <p:spPr bwMode="auto">
          <a:xfrm>
            <a:off x="5634038" y="55118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1882</a:t>
            </a:r>
            <a:r>
              <a:rPr lang="fr-CH" altLang="it-CH" sz="1800" b="1">
                <a:solidFill>
                  <a:srgbClr val="FF0066"/>
                </a:solidFill>
              </a:rPr>
              <a:t> </a:t>
            </a:r>
            <a:r>
              <a:rPr lang="fr-CH" altLang="it-CH" sz="1800" b="1">
                <a:solidFill>
                  <a:srgbClr val="FFFFFF"/>
                </a:solidFill>
              </a:rPr>
              <a:t>   </a:t>
            </a:r>
            <a:r>
              <a:rPr lang="fr-CH" altLang="it-CH" sz="2400" b="1">
                <a:solidFill>
                  <a:srgbClr val="FFFFFF"/>
                </a:solidFill>
              </a:rPr>
              <a:t>                      </a:t>
            </a:r>
            <a:r>
              <a:rPr lang="fr-CH" altLang="it-CH" sz="1400" b="1">
                <a:solidFill>
                  <a:srgbClr val="FFFFFF"/>
                </a:solidFill>
              </a:rPr>
              <a:t>Some of the first Zionist immigrants arrived from Russia und Rumania</a:t>
            </a:r>
            <a:endParaRPr lang="it-IT" altLang="it-CH" sz="1400" b="1">
              <a:solidFill>
                <a:srgbClr val="FFFFFF"/>
              </a:solidFill>
            </a:endParaRPr>
          </a:p>
        </p:txBody>
      </p:sp>
      <p:pic>
        <p:nvPicPr>
          <p:cNvPr id="193543" name="Picture 8" descr="Image, Source: digital file from original">
            <a:extLst>
              <a:ext uri="{FF2B5EF4-FFF2-40B4-BE49-F238E27FC236}">
                <a16:creationId xmlns:a16="http://schemas.microsoft.com/office/drawing/2014/main" id="{436CD174-2F50-CCF5-2B5E-A80BB73A4AB2}"/>
              </a:ext>
            </a:extLst>
          </p:cNvPr>
          <p:cNvPicPr>
            <a:picLocks noChangeAspect="1" noChangeArrowheads="1"/>
          </p:cNvPicPr>
          <p:nvPr/>
        </p:nvPicPr>
        <p:blipFill>
          <a:blip r:embed="rId5"/>
          <a:srcRect/>
          <a:stretch>
            <a:fillRect/>
          </a:stretch>
        </p:blipFill>
        <p:spPr bwMode="auto">
          <a:xfrm>
            <a:off x="5786438" y="1944688"/>
            <a:ext cx="2673350" cy="31797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8056" name="TextBox 7">
            <a:extLst>
              <a:ext uri="{FF2B5EF4-FFF2-40B4-BE49-F238E27FC236}">
                <a16:creationId xmlns:a16="http://schemas.microsoft.com/office/drawing/2014/main" id="{39F8F1CF-31AB-E44A-7B53-6393B4E28796}"/>
              </a:ext>
            </a:extLst>
          </p:cNvPr>
          <p:cNvSpPr txBox="1">
            <a:spLocks noChangeArrowheads="1"/>
          </p:cNvSpPr>
          <p:nvPr/>
        </p:nvSpPr>
        <p:spPr bwMode="auto">
          <a:xfrm>
            <a:off x="6297613" y="5164138"/>
            <a:ext cx="2000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The religious jews</a:t>
            </a:r>
            <a:endParaRPr lang="it-IT" altLang="it-CH" sz="1400" b="1">
              <a:solidFill>
                <a:srgbClr val="FFFFFF"/>
              </a:solidFill>
            </a:endParaRPr>
          </a:p>
        </p:txBody>
      </p:sp>
      <p:sp>
        <p:nvSpPr>
          <p:cNvPr id="9" name="Rettangolo 8">
            <a:extLst>
              <a:ext uri="{FF2B5EF4-FFF2-40B4-BE49-F238E27FC236}">
                <a16:creationId xmlns:a16="http://schemas.microsoft.com/office/drawing/2014/main" id="{517C12EB-4090-A31B-FD73-FD68E222FC9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0DD86BF3-4D96-784F-C74C-270EA62AADEC}"/>
              </a:ext>
            </a:extLst>
          </p:cNvPr>
          <p:cNvSpPr txBox="1"/>
          <p:nvPr/>
        </p:nvSpPr>
        <p:spPr>
          <a:xfrm>
            <a:off x="5751513" y="1004888"/>
            <a:ext cx="2744787" cy="64611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In Palestine, Jews are 5% of the population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Number Placeholder 3">
            <a:extLst>
              <a:ext uri="{FF2B5EF4-FFF2-40B4-BE49-F238E27FC236}">
                <a16:creationId xmlns:a16="http://schemas.microsoft.com/office/drawing/2014/main" id="{5BBDD367-46E7-6E74-9E8B-83CA3545881C}"/>
              </a:ext>
            </a:extLst>
          </p:cNvPr>
          <p:cNvSpPr>
            <a:spLocks noGrp="1"/>
          </p:cNvSpPr>
          <p:nvPr>
            <p:ph type="sldNum" sz="quarter" idx="12"/>
          </p:nvPr>
        </p:nvSpPr>
        <p:spPr>
          <a:xfrm>
            <a:off x="8351838" y="6305550"/>
            <a:ext cx="5619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F0921C-A3E8-4D0A-9FA8-02CBF7AE6245}"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sp>
        <p:nvSpPr>
          <p:cNvPr id="272387" name="Rectangle 2">
            <a:extLst>
              <a:ext uri="{FF2B5EF4-FFF2-40B4-BE49-F238E27FC236}">
                <a16:creationId xmlns:a16="http://schemas.microsoft.com/office/drawing/2014/main" id="{4942D106-1602-F01A-990A-9FF9DB35422F}"/>
              </a:ext>
            </a:extLst>
          </p:cNvPr>
          <p:cNvSpPr>
            <a:spLocks noGrp="1" noChangeArrowheads="1"/>
          </p:cNvSpPr>
          <p:nvPr>
            <p:ph type="body" sz="half" idx="4294967295"/>
          </p:nvPr>
        </p:nvSpPr>
        <p:spPr>
          <a:xfrm>
            <a:off x="7169150" y="3354388"/>
            <a:ext cx="1562100" cy="1538287"/>
          </a:xfrm>
        </p:spPr>
        <p:txBody>
          <a:bodyPr/>
          <a:lstStyle/>
          <a:p>
            <a:pPr marL="0" indent="0" algn="ctr" eaLnBrk="1" hangingPunct="1">
              <a:lnSpc>
                <a:spcPct val="90000"/>
              </a:lnSpc>
              <a:buFontTx/>
              <a:buNone/>
              <a:defRPr/>
            </a:pPr>
            <a:r>
              <a:rPr lang="fr-CH" altLang="it-CH" sz="1100" b="1" kern="1200" dirty="0" err="1">
                <a:solidFill>
                  <a:srgbClr val="FFFFFF"/>
                </a:solidFill>
                <a:cs typeface="Arial" charset="0"/>
              </a:rPr>
              <a:t>Also</a:t>
            </a:r>
            <a:r>
              <a:rPr lang="fr-CH" altLang="it-CH" sz="1100" b="1" kern="1200" dirty="0">
                <a:solidFill>
                  <a:srgbClr val="FFFFFF"/>
                </a:solidFill>
                <a:cs typeface="Arial" charset="0"/>
              </a:rPr>
              <a:t> </a:t>
            </a:r>
            <a:r>
              <a:rPr lang="fr-CH" altLang="it-CH" sz="1100" b="1" kern="1200" dirty="0" err="1">
                <a:solidFill>
                  <a:srgbClr val="FFFFFF"/>
                </a:solidFill>
                <a:cs typeface="Arial" charset="0"/>
              </a:rPr>
              <a:t>some</a:t>
            </a:r>
            <a:r>
              <a:rPr lang="fr-CH" altLang="it-CH" sz="1100" b="1" kern="1200" dirty="0">
                <a:solidFill>
                  <a:srgbClr val="FFFFFF"/>
                </a:solidFill>
                <a:cs typeface="Arial" charset="0"/>
              </a:rPr>
              <a:t> Jews </a:t>
            </a:r>
            <a:r>
              <a:rPr lang="fr-CH" altLang="it-CH" sz="1100" b="1" kern="1200" dirty="0" err="1">
                <a:solidFill>
                  <a:srgbClr val="FFFFFF"/>
                </a:solidFill>
                <a:cs typeface="Arial" charset="0"/>
              </a:rPr>
              <a:t>buy</a:t>
            </a:r>
            <a:r>
              <a:rPr lang="fr-CH" altLang="it-CH" sz="1100" b="1" kern="1200" dirty="0">
                <a:solidFill>
                  <a:srgbClr val="FFFFFF"/>
                </a:solidFill>
                <a:cs typeface="Arial" charset="0"/>
              </a:rPr>
              <a:t> land in Palestine and </a:t>
            </a:r>
            <a:r>
              <a:rPr lang="fr-CH" altLang="it-CH" sz="1100" b="1" kern="1200" dirty="0" err="1">
                <a:solidFill>
                  <a:srgbClr val="FFFFFF"/>
                </a:solidFill>
                <a:cs typeface="Arial" charset="0"/>
              </a:rPr>
              <a:t>settle</a:t>
            </a:r>
            <a:r>
              <a:rPr lang="fr-CH" altLang="it-CH" sz="1100" b="1" kern="1200" dirty="0">
                <a:solidFill>
                  <a:srgbClr val="FFFFFF"/>
                </a:solidFill>
                <a:cs typeface="Arial" charset="0"/>
              </a:rPr>
              <a:t> </a:t>
            </a:r>
            <a:r>
              <a:rPr lang="fr-CH" altLang="it-CH" sz="1100" b="1" kern="1200" dirty="0" err="1">
                <a:solidFill>
                  <a:srgbClr val="FFFFFF"/>
                </a:solidFill>
                <a:cs typeface="Arial" charset="0"/>
              </a:rPr>
              <a:t>there</a:t>
            </a:r>
            <a:r>
              <a:rPr lang="fr-CH" altLang="it-CH" sz="1100" b="1" kern="1200" dirty="0">
                <a:solidFill>
                  <a:srgbClr val="FFFFFF"/>
                </a:solidFill>
                <a:cs typeface="Arial" charset="0"/>
              </a:rPr>
              <a:t> for </a:t>
            </a:r>
            <a:r>
              <a:rPr lang="en-GB" altLang="it-CH" sz="1100" b="1" kern="1200" dirty="0">
                <a:solidFill>
                  <a:srgbClr val="FFFFFF"/>
                </a:solidFill>
                <a:cs typeface="Arial" charset="0"/>
              </a:rPr>
              <a:t>religious</a:t>
            </a:r>
            <a:r>
              <a:rPr lang="fr-CH" altLang="it-CH" sz="1100" b="1" kern="1200" dirty="0">
                <a:solidFill>
                  <a:srgbClr val="FFFFFF"/>
                </a:solidFill>
                <a:cs typeface="Arial" charset="0"/>
              </a:rPr>
              <a:t> </a:t>
            </a:r>
            <a:r>
              <a:rPr lang="fr-CH" altLang="it-CH" sz="1100" b="1" kern="1200" dirty="0" err="1">
                <a:solidFill>
                  <a:srgbClr val="FFFFFF"/>
                </a:solidFill>
                <a:cs typeface="Arial" charset="0"/>
              </a:rPr>
              <a:t>reasons</a:t>
            </a:r>
            <a:r>
              <a:rPr lang="fr-CH" altLang="it-CH" sz="1100" b="1" kern="1200" dirty="0">
                <a:solidFill>
                  <a:srgbClr val="FFFFFF"/>
                </a:solidFill>
                <a:cs typeface="Arial" charset="0"/>
              </a:rPr>
              <a:t>.</a:t>
            </a:r>
          </a:p>
          <a:p>
            <a:pPr marL="0" indent="0" algn="ctr" eaLnBrk="1" hangingPunct="1">
              <a:lnSpc>
                <a:spcPct val="90000"/>
              </a:lnSpc>
              <a:buFontTx/>
              <a:buNone/>
              <a:defRPr/>
            </a:pPr>
            <a:r>
              <a:rPr lang="fr-CH" altLang="it-CH" sz="1100" b="1" kern="1200" dirty="0">
                <a:solidFill>
                  <a:srgbClr val="FFFFFF"/>
                </a:solidFill>
                <a:cs typeface="Arial" charset="0"/>
              </a:rPr>
              <a:t>All </a:t>
            </a:r>
            <a:r>
              <a:rPr lang="fr-CH" altLang="it-CH" sz="1100" b="1" kern="1200" dirty="0" err="1">
                <a:solidFill>
                  <a:srgbClr val="FFFFFF"/>
                </a:solidFill>
                <a:cs typeface="Arial" charset="0"/>
              </a:rPr>
              <a:t>give</a:t>
            </a:r>
            <a:r>
              <a:rPr lang="fr-CH" altLang="it-CH" sz="1100" b="1" kern="1200" dirty="0">
                <a:solidFill>
                  <a:srgbClr val="FFFFFF"/>
                </a:solidFill>
                <a:cs typeface="Arial" charset="0"/>
              </a:rPr>
              <a:t> a </a:t>
            </a:r>
            <a:r>
              <a:rPr lang="fr-CH" altLang="it-CH" sz="1100" b="1" kern="1200" dirty="0" err="1">
                <a:solidFill>
                  <a:srgbClr val="FFFFFF"/>
                </a:solidFill>
                <a:cs typeface="Arial" charset="0"/>
              </a:rPr>
              <a:t>strong</a:t>
            </a:r>
            <a:r>
              <a:rPr lang="fr-CH" altLang="it-CH" sz="1100" b="1" kern="1200" dirty="0">
                <a:solidFill>
                  <a:srgbClr val="FFFFFF"/>
                </a:solidFill>
                <a:cs typeface="Arial" charset="0"/>
              </a:rPr>
              <a:t> boost to the Palestinian economy.</a:t>
            </a:r>
            <a:endParaRPr lang="fr-CH" altLang="it-CH" sz="2000" dirty="0"/>
          </a:p>
        </p:txBody>
      </p:sp>
      <p:pic>
        <p:nvPicPr>
          <p:cNvPr id="190469" name="Picture 5" descr="immigrazione ebraica0001">
            <a:extLst>
              <a:ext uri="{FF2B5EF4-FFF2-40B4-BE49-F238E27FC236}">
                <a16:creationId xmlns:a16="http://schemas.microsoft.com/office/drawing/2014/main" id="{DFAED7D2-E8BF-E9B2-8033-7A5C8273C005}"/>
              </a:ext>
            </a:extLst>
          </p:cNvPr>
          <p:cNvPicPr>
            <a:picLocks noChangeAspect="1" noChangeArrowheads="1"/>
          </p:cNvPicPr>
          <p:nvPr/>
        </p:nvPicPr>
        <p:blipFill>
          <a:blip r:embed="rId3"/>
          <a:srcRect/>
          <a:stretch>
            <a:fillRect/>
          </a:stretch>
        </p:blipFill>
        <p:spPr bwMode="auto">
          <a:xfrm>
            <a:off x="4043363" y="254000"/>
            <a:ext cx="4862512"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0101" name="Text Box 7">
            <a:extLst>
              <a:ext uri="{FF2B5EF4-FFF2-40B4-BE49-F238E27FC236}">
                <a16:creationId xmlns:a16="http://schemas.microsoft.com/office/drawing/2014/main" id="{E6FA190B-65D3-D626-74C9-EF2CBA7333BE}"/>
              </a:ext>
            </a:extLst>
          </p:cNvPr>
          <p:cNvSpPr txBox="1">
            <a:spLocks noChangeArrowheads="1"/>
          </p:cNvSpPr>
          <p:nvPr/>
        </p:nvSpPr>
        <p:spPr bwMode="auto">
          <a:xfrm>
            <a:off x="5808663" y="2528888"/>
            <a:ext cx="1871662"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The Templars in Jerusalem,   supported by Willhelm II. Kaiser of Germany </a:t>
            </a:r>
            <a:endParaRPr lang="it-IT" altLang="it-CH" sz="1000" b="1">
              <a:solidFill>
                <a:srgbClr val="333333"/>
              </a:solidFill>
            </a:endParaRPr>
          </a:p>
        </p:txBody>
      </p:sp>
      <p:pic>
        <p:nvPicPr>
          <p:cNvPr id="190472" name="Picture 8">
            <a:extLst>
              <a:ext uri="{FF2B5EF4-FFF2-40B4-BE49-F238E27FC236}">
                <a16:creationId xmlns:a16="http://schemas.microsoft.com/office/drawing/2014/main" id="{02950F13-1D34-18E6-4CE8-F234F743C0AE}"/>
              </a:ext>
            </a:extLst>
          </p:cNvPr>
          <p:cNvPicPr>
            <a:picLocks noChangeAspect="1" noChangeArrowheads="1"/>
          </p:cNvPicPr>
          <p:nvPr/>
        </p:nvPicPr>
        <p:blipFill>
          <a:blip r:embed="rId4"/>
          <a:srcRect l="940" t="2652" r="1880" b="1326"/>
          <a:stretch>
            <a:fillRect/>
          </a:stretch>
        </p:blipFill>
        <p:spPr bwMode="auto">
          <a:xfrm>
            <a:off x="238125" y="3375025"/>
            <a:ext cx="4686300" cy="32861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90473" name="Picture 11" descr="C:\Users\Enrico\Desktop\Templ haifa 1877 jpeg.jpg">
            <a:extLst>
              <a:ext uri="{FF2B5EF4-FFF2-40B4-BE49-F238E27FC236}">
                <a16:creationId xmlns:a16="http://schemas.microsoft.com/office/drawing/2014/main" id="{7CAB2B4F-3225-F3C4-D16E-F3D61AD749C7}"/>
              </a:ext>
            </a:extLst>
          </p:cNvPr>
          <p:cNvPicPr>
            <a:picLocks noChangeAspect="1" noChangeArrowheads="1"/>
          </p:cNvPicPr>
          <p:nvPr/>
        </p:nvPicPr>
        <p:blipFill>
          <a:blip r:embed="rId5"/>
          <a:srcRect/>
          <a:stretch>
            <a:fillRect/>
          </a:stretch>
        </p:blipFill>
        <p:spPr bwMode="auto">
          <a:xfrm>
            <a:off x="238125" y="254000"/>
            <a:ext cx="3627438" cy="2814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07A71B6D-1F3F-5347-8425-2C8415054606}"/>
              </a:ext>
            </a:extLst>
          </p:cNvPr>
          <p:cNvSpPr/>
          <p:nvPr/>
        </p:nvSpPr>
        <p:spPr>
          <a:xfrm>
            <a:off x="0" y="1588"/>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1F023F8-1DD6-1DB7-5DED-63011F1F54B2}"/>
              </a:ext>
            </a:extLst>
          </p:cNvPr>
          <p:cNvSpPr txBox="1"/>
          <p:nvPr/>
        </p:nvSpPr>
        <p:spPr>
          <a:xfrm>
            <a:off x="5060950" y="3355975"/>
            <a:ext cx="1871663" cy="1477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sz="1800" dirty="0"/>
              <a:t>1800 - 1900</a:t>
            </a:r>
          </a:p>
          <a:p>
            <a:pPr>
              <a:defRPr/>
            </a:pPr>
            <a:r>
              <a:rPr lang="en-US" sz="1800" dirty="0"/>
              <a:t>Some </a:t>
            </a:r>
            <a:r>
              <a:rPr lang="en-US" sz="1800" dirty="0" err="1"/>
              <a:t>christian</a:t>
            </a:r>
            <a:r>
              <a:rPr lang="en-US" sz="1800" dirty="0"/>
              <a:t> religious orders settle in Palestine.</a:t>
            </a:r>
          </a:p>
        </p:txBody>
      </p:sp>
      <p:sp>
        <p:nvSpPr>
          <p:cNvPr id="260106" name="Text Box 6">
            <a:extLst>
              <a:ext uri="{FF2B5EF4-FFF2-40B4-BE49-F238E27FC236}">
                <a16:creationId xmlns:a16="http://schemas.microsoft.com/office/drawing/2014/main" id="{2818D4CC-CE5F-BAA6-4068-A5B347FC8D1C}"/>
              </a:ext>
            </a:extLst>
          </p:cNvPr>
          <p:cNvSpPr txBox="1">
            <a:spLocks noChangeArrowheads="1"/>
          </p:cNvSpPr>
          <p:nvPr/>
        </p:nvSpPr>
        <p:spPr bwMode="auto">
          <a:xfrm>
            <a:off x="611188" y="3109913"/>
            <a:ext cx="287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t>The German Templar colony in Haifa 1877</a:t>
            </a:r>
            <a:endParaRPr lang="it-IT" altLang="it-CH" sz="1000" b="1"/>
          </a:p>
        </p:txBody>
      </p:sp>
      <p:sp>
        <p:nvSpPr>
          <p:cNvPr id="260107" name="Text Box 3">
            <a:extLst>
              <a:ext uri="{FF2B5EF4-FFF2-40B4-BE49-F238E27FC236}">
                <a16:creationId xmlns:a16="http://schemas.microsoft.com/office/drawing/2014/main" id="{9C51A6B6-4775-BBBC-7E59-D102B4EF12B5}"/>
              </a:ext>
            </a:extLst>
          </p:cNvPr>
          <p:cNvSpPr txBox="1">
            <a:spLocks noChangeArrowheads="1"/>
          </p:cNvSpPr>
          <p:nvPr/>
        </p:nvSpPr>
        <p:spPr bwMode="auto">
          <a:xfrm>
            <a:off x="1674813" y="6203950"/>
            <a:ext cx="3224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000" b="1">
                <a:solidFill>
                  <a:srgbClr val="FFFFFF"/>
                </a:solidFill>
              </a:rPr>
              <a:t>Bethlehem</a:t>
            </a:r>
            <a:r>
              <a:rPr lang="fr-CH" altLang="it-CH" sz="1000" b="1">
                <a:solidFill>
                  <a:srgbClr val="FFFFFF"/>
                </a:solidFill>
              </a:rPr>
              <a:t> : Church of the </a:t>
            </a:r>
            <a:r>
              <a:rPr lang="en-GB" altLang="it-CH" sz="1000" b="1">
                <a:solidFill>
                  <a:srgbClr val="FFFFFF"/>
                </a:solidFill>
              </a:rPr>
              <a:t>Nativity</a:t>
            </a:r>
            <a:r>
              <a:rPr lang="fr-CH" altLang="it-CH" sz="1000" b="1">
                <a:solidFill>
                  <a:srgbClr val="FFFFFF"/>
                </a:solidFill>
              </a:rPr>
              <a:t>                                            and the annexe buildings of the </a:t>
            </a:r>
            <a:r>
              <a:rPr lang="en-GB" altLang="it-CH" sz="1000" b="1">
                <a:solidFill>
                  <a:srgbClr val="FFFFFF"/>
                </a:solidFill>
              </a:rPr>
              <a:t>Franciscan</a:t>
            </a:r>
            <a:r>
              <a:rPr lang="fr-CH" altLang="it-CH" sz="1000" b="1">
                <a:solidFill>
                  <a:srgbClr val="FFFFFF"/>
                </a:solidFill>
              </a:rPr>
              <a:t> </a:t>
            </a:r>
            <a:r>
              <a:rPr lang="en-GB" altLang="it-CH" sz="1000" b="1">
                <a:solidFill>
                  <a:srgbClr val="FFFFFF"/>
                </a:solidFill>
              </a:rPr>
              <a:t>friars</a:t>
            </a:r>
          </a:p>
        </p:txBody>
      </p:sp>
      <p:pic>
        <p:nvPicPr>
          <p:cNvPr id="14" name="Picture 2" descr="May be an image of 3 people, monument and outdoors">
            <a:extLst>
              <a:ext uri="{FF2B5EF4-FFF2-40B4-BE49-F238E27FC236}">
                <a16:creationId xmlns:a16="http://schemas.microsoft.com/office/drawing/2014/main" id="{6225BC72-3644-EB89-0A17-7B8D0518836D}"/>
              </a:ext>
            </a:extLst>
          </p:cNvPr>
          <p:cNvPicPr>
            <a:picLocks noChangeAspect="1" noChangeArrowheads="1"/>
          </p:cNvPicPr>
          <p:nvPr/>
        </p:nvPicPr>
        <p:blipFill>
          <a:blip r:embed="rId6"/>
          <a:srcRect/>
          <a:stretch>
            <a:fillRect/>
          </a:stretch>
        </p:blipFill>
        <p:spPr bwMode="auto">
          <a:xfrm>
            <a:off x="5102225" y="5002213"/>
            <a:ext cx="2584450" cy="1658937"/>
          </a:xfrm>
          <a:prstGeom prst="rect">
            <a:avLst/>
          </a:prstGeom>
          <a:ln w="28575">
            <a:solidFill>
              <a:schemeClr val="tx1"/>
            </a:solidFill>
          </a:ln>
          <a:effectLst>
            <a:outerShdw blurRad="292100" dist="139700" dir="2700000" algn="tl" rotWithShape="0">
              <a:srgbClr val="333333">
                <a:alpha val="65000"/>
              </a:srgbClr>
            </a:outerShdw>
          </a:effectLst>
        </p:spPr>
      </p:pic>
      <p:sp>
        <p:nvSpPr>
          <p:cNvPr id="260109" name="CasellaDiTesto 11">
            <a:extLst>
              <a:ext uri="{FF2B5EF4-FFF2-40B4-BE49-F238E27FC236}">
                <a16:creationId xmlns:a16="http://schemas.microsoft.com/office/drawing/2014/main" id="{E8A0A0B1-E0EB-5073-570D-9C9190642052}"/>
              </a:ext>
            </a:extLst>
          </p:cNvPr>
          <p:cNvSpPr txBox="1">
            <a:spLocks noChangeArrowheads="1"/>
          </p:cNvSpPr>
          <p:nvPr/>
        </p:nvSpPr>
        <p:spPr bwMode="auto">
          <a:xfrm>
            <a:off x="7766050" y="5224463"/>
            <a:ext cx="9652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1880 - The Imperial Orthodox Palestine Society school in Beit Jala</a:t>
            </a:r>
            <a:endParaRPr lang="it-CH" altLang="it-CH" sz="1000" b="1">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628CD357-8C01-164A-F088-83DDC7D99C68}"/>
              </a:ext>
            </a:extLst>
          </p:cNvPr>
          <p:cNvSpPr/>
          <p:nvPr/>
        </p:nvSpPr>
        <p:spPr>
          <a:xfrm>
            <a:off x="395288" y="476250"/>
            <a:ext cx="8353425" cy="4752975"/>
          </a:xfrm>
          <a:prstGeom prst="rect">
            <a:avLst/>
          </a:prstGeom>
          <a:solidFill>
            <a:schemeClr val="tx1"/>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44D19EAF-7826-F366-C5D9-634D853B5D62}"/>
              </a:ext>
            </a:extLst>
          </p:cNvPr>
          <p:cNvSpPr txBox="1"/>
          <p:nvPr/>
        </p:nvSpPr>
        <p:spPr>
          <a:xfrm>
            <a:off x="4068763" y="1376363"/>
            <a:ext cx="3500437" cy="1476375"/>
          </a:xfrm>
          <a:prstGeom prst="rect">
            <a:avLst/>
          </a:prstGeom>
          <a:noFill/>
        </p:spPr>
        <p:txBody>
          <a:bodyPr>
            <a:spAutoFit/>
          </a:bodyPr>
          <a:lstStyle/>
          <a:p>
            <a:pPr algn="r">
              <a:defRPr/>
            </a:pPr>
            <a:r>
              <a:rPr lang="en-US" sz="3000" dirty="0">
                <a:solidFill>
                  <a:schemeClr val="accent4">
                    <a:lumMod val="10000"/>
                  </a:schemeClr>
                </a:solidFill>
              </a:rPr>
              <a:t>"We will drive out the Arabs and </a:t>
            </a:r>
          </a:p>
          <a:p>
            <a:pPr algn="r">
              <a:defRPr/>
            </a:pPr>
            <a:r>
              <a:rPr lang="en-US" sz="3000" dirty="0">
                <a:solidFill>
                  <a:schemeClr val="accent4">
                    <a:lumMod val="10000"/>
                  </a:schemeClr>
                </a:solidFill>
              </a:rPr>
              <a:t>take their place</a:t>
            </a:r>
            <a:r>
              <a:rPr lang="en-US" sz="3000" b="1" dirty="0">
                <a:solidFill>
                  <a:schemeClr val="accent4">
                    <a:lumMod val="10000"/>
                  </a:schemeClr>
                </a:solidFill>
              </a:rPr>
              <a:t>.”</a:t>
            </a:r>
          </a:p>
        </p:txBody>
      </p:sp>
      <p:sp>
        <p:nvSpPr>
          <p:cNvPr id="206852" name="CasellaDiTesto 4">
            <a:extLst>
              <a:ext uri="{FF2B5EF4-FFF2-40B4-BE49-F238E27FC236}">
                <a16:creationId xmlns:a16="http://schemas.microsoft.com/office/drawing/2014/main" id="{81CB69A1-CCD4-BCFC-381B-1612988D79F9}"/>
              </a:ext>
            </a:extLst>
          </p:cNvPr>
          <p:cNvSpPr txBox="1">
            <a:spLocks noChangeArrowheads="1"/>
          </p:cNvSpPr>
          <p:nvPr/>
        </p:nvSpPr>
        <p:spPr bwMode="auto">
          <a:xfrm>
            <a:off x="2760663" y="5526088"/>
            <a:ext cx="3622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*Ben Gurion's letter written in 1937 to his son.</a:t>
            </a:r>
          </a:p>
        </p:txBody>
      </p:sp>
      <p:pic>
        <p:nvPicPr>
          <p:cNvPr id="1027" name="Picture 3" descr="Ben-Gurion, Epilogue | documentary Channel">
            <a:extLst>
              <a:ext uri="{FF2B5EF4-FFF2-40B4-BE49-F238E27FC236}">
                <a16:creationId xmlns:a16="http://schemas.microsoft.com/office/drawing/2014/main" id="{54E6CB84-44DE-92C3-7690-634B86FDB256}"/>
              </a:ext>
            </a:extLst>
          </p:cNvPr>
          <p:cNvPicPr>
            <a:picLocks noChangeAspect="1" noChangeArrowheads="1"/>
          </p:cNvPicPr>
          <p:nvPr/>
        </p:nvPicPr>
        <p:blipFill rotWithShape="1">
          <a:blip r:embed="rId4"/>
          <a:srcRect r="12988"/>
          <a:stretch/>
        </p:blipFill>
        <p:spPr bwMode="auto">
          <a:xfrm>
            <a:off x="1295400" y="1389063"/>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BD65A957-FFB3-CED3-76AE-BC05B883F5D1}"/>
              </a:ext>
            </a:extLst>
          </p:cNvPr>
          <p:cNvSpPr txBox="1"/>
          <p:nvPr/>
        </p:nvSpPr>
        <p:spPr>
          <a:xfrm>
            <a:off x="1103313" y="3325813"/>
            <a:ext cx="3155950" cy="1277937"/>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dirty="0">
                <a:solidFill>
                  <a:schemeClr val="accent4">
                    <a:lumMod val="10000"/>
                  </a:schemeClr>
                </a:solidFill>
              </a:rPr>
              <a:t>Prime Minister of Israel</a:t>
            </a:r>
          </a:p>
          <a:p>
            <a:pPr algn="ctr">
              <a:defRPr/>
            </a:pPr>
            <a:r>
              <a:rPr lang="en-US" dirty="0">
                <a:solidFill>
                  <a:schemeClr val="accent4">
                    <a:lumMod val="10000"/>
                  </a:schemeClr>
                </a:solidFill>
              </a:rPr>
              <a:t>1948 - 1953 and 1955 - 1963</a:t>
            </a:r>
          </a:p>
          <a:p>
            <a:pPr>
              <a:defRPr/>
            </a:pPr>
            <a:endParaRPr lang="en-US" dirty="0"/>
          </a:p>
        </p:txBody>
      </p:sp>
      <p:sp>
        <p:nvSpPr>
          <p:cNvPr id="206855" name="Slide Number Placeholder 3">
            <a:extLst>
              <a:ext uri="{FF2B5EF4-FFF2-40B4-BE49-F238E27FC236}">
                <a16:creationId xmlns:a16="http://schemas.microsoft.com/office/drawing/2014/main" id="{155E6447-9AB4-5064-3BC0-4F23CE15598C}"/>
              </a:ext>
            </a:extLst>
          </p:cNvPr>
          <p:cNvSpPr>
            <a:spLocks noGrp="1" noChangeArrowheads="1"/>
          </p:cNvSpPr>
          <p:nvPr>
            <p:ph type="sldNum" sz="quarter" idx="12"/>
          </p:nvPr>
        </p:nvSpPr>
        <p:spPr>
          <a:xfrm>
            <a:off x="7740650" y="5464175"/>
            <a:ext cx="528638"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6BB5BB6-5123-4DC8-B7A4-E2E99C0D9B07}"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B45B9471-0D0C-301F-D90F-E58FDD72CDDC}"/>
              </a:ext>
            </a:extLst>
          </p:cNvPr>
          <p:cNvSpPr txBox="1"/>
          <p:nvPr/>
        </p:nvSpPr>
        <p:spPr>
          <a:xfrm>
            <a:off x="4884738" y="3176588"/>
            <a:ext cx="2525712" cy="1106487"/>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A classic case of settlement </a:t>
            </a:r>
            <a:r>
              <a:rPr lang="en-US" sz="2200" b="1" dirty="0" err="1">
                <a:solidFill>
                  <a:schemeClr val="accent4">
                    <a:lumMod val="10000"/>
                  </a:schemeClr>
                </a:solidFill>
              </a:rPr>
              <a:t>colonisation</a:t>
            </a:r>
            <a:endParaRPr lang="en-US" sz="2200" b="1" dirty="0">
              <a:solidFill>
                <a:schemeClr val="accent4">
                  <a:lumMod val="10000"/>
                </a:schemeClr>
              </a:solidFill>
            </a:endParaRPr>
          </a:p>
        </p:txBody>
      </p:sp>
      <p:sp>
        <p:nvSpPr>
          <p:cNvPr id="206857" name="CasellaDiTesto 1">
            <a:extLst>
              <a:ext uri="{FF2B5EF4-FFF2-40B4-BE49-F238E27FC236}">
                <a16:creationId xmlns:a16="http://schemas.microsoft.com/office/drawing/2014/main" id="{8BEA9954-277F-9C6E-16C5-3F676F94DCC5}"/>
              </a:ext>
            </a:extLst>
          </p:cNvPr>
          <p:cNvSpPr txBox="1">
            <a:spLocks noChangeArrowheads="1"/>
          </p:cNvSpPr>
          <p:nvPr/>
        </p:nvSpPr>
        <p:spPr bwMode="auto">
          <a:xfrm>
            <a:off x="849313" y="5894388"/>
            <a:ext cx="7585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it-CH" sz="1400"/>
              <a:t>It is very important to study the history of Palestine for understand what happened and is happening in Palestine (Ilan Pappe). https://www.youtube.com/watch?v=ug45Mv1eaL0</a:t>
            </a:r>
          </a:p>
        </p:txBody>
      </p:sp>
    </p:spTree>
  </p:cSld>
  <p:clrMapOvr>
    <a:overrideClrMapping bg1="dk2" tx1="lt1" bg2="dk1"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4">
            <a:extLst>
              <a:ext uri="{FF2B5EF4-FFF2-40B4-BE49-F238E27FC236}">
                <a16:creationId xmlns:a16="http://schemas.microsoft.com/office/drawing/2014/main" id="{2355D7E9-3411-3C21-90BF-858ED5EF977F}"/>
              </a:ext>
            </a:extLst>
          </p:cNvPr>
          <p:cNvSpPr>
            <a:spLocks noGrp="1"/>
          </p:cNvSpPr>
          <p:nvPr>
            <p:ph type="sldNum" sz="quarter" idx="12"/>
          </p:nvPr>
        </p:nvSpPr>
        <p:spPr>
          <a:xfrm>
            <a:off x="8088313" y="1768475"/>
            <a:ext cx="412750" cy="29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B6AD911-CE23-4AB8-AE50-AEEB7AFE3844}" type="slidenum">
              <a:rPr lang="it-IT" altLang="it-CH" sz="1400" b="1" smtClean="0">
                <a:solidFill>
                  <a:srgbClr val="FFFFFF"/>
                </a:solidFill>
              </a:rPr>
              <a:pPr algn="ctr">
                <a:spcBef>
                  <a:spcPct val="0"/>
                </a:spcBef>
                <a:buFontTx/>
                <a:buNone/>
              </a:pPr>
              <a:t>30</a:t>
            </a:fld>
            <a:endParaRPr lang="it-IT" altLang="it-CH" sz="1400" b="1">
              <a:solidFill>
                <a:srgbClr val="FFFFFF"/>
              </a:solidFill>
            </a:endParaRPr>
          </a:p>
        </p:txBody>
      </p:sp>
      <p:sp>
        <p:nvSpPr>
          <p:cNvPr id="262147" name="Text Box 2">
            <a:extLst>
              <a:ext uri="{FF2B5EF4-FFF2-40B4-BE49-F238E27FC236}">
                <a16:creationId xmlns:a16="http://schemas.microsoft.com/office/drawing/2014/main" id="{BE123EA6-9AAE-BFFE-2CF9-3B57A2D7B0F9}"/>
              </a:ext>
            </a:extLst>
          </p:cNvPr>
          <p:cNvSpPr txBox="1">
            <a:spLocks noChangeArrowheads="1"/>
          </p:cNvSpPr>
          <p:nvPr/>
        </p:nvSpPr>
        <p:spPr bwMode="auto">
          <a:xfrm>
            <a:off x="3454400" y="2157413"/>
            <a:ext cx="41529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a:solidFill>
                  <a:srgbClr val="FFFFFF"/>
                </a:solidFill>
              </a:rPr>
              <a:t>In Basel (Switzerland) the first Zionist congress presided over  by Theodor Herzl proposes to establish in Palestine a State for the Jews. The options of Uganda and Argentina were rejected.</a:t>
            </a:r>
          </a:p>
          <a:p>
            <a:pPr eaLnBrk="1" hangingPunct="1">
              <a:spcBef>
                <a:spcPct val="50000"/>
              </a:spcBef>
              <a:buFontTx/>
              <a:buNone/>
            </a:pPr>
            <a:r>
              <a:rPr lang="en-US" altLang="it-CH" sz="1400">
                <a:solidFill>
                  <a:srgbClr val="FFFFFF"/>
                </a:solidFill>
              </a:rPr>
              <a:t>The purchase of land and the shipment of settlers to Palestine begins.</a:t>
            </a:r>
          </a:p>
          <a:p>
            <a:pPr eaLnBrk="1" hangingPunct="1">
              <a:spcBef>
                <a:spcPct val="50000"/>
              </a:spcBef>
              <a:buFontTx/>
              <a:buNone/>
            </a:pPr>
            <a:r>
              <a:rPr lang="en-US" altLang="it-CH" sz="1400">
                <a:solidFill>
                  <a:srgbClr val="FFFFFF"/>
                </a:solidFill>
              </a:rPr>
              <a:t>In order to raise the money, in 1901 the Jewish National Fund was founded.</a:t>
            </a:r>
          </a:p>
        </p:txBody>
      </p:sp>
      <p:sp>
        <p:nvSpPr>
          <p:cNvPr id="262148" name="Rectangle 14">
            <a:extLst>
              <a:ext uri="{FF2B5EF4-FFF2-40B4-BE49-F238E27FC236}">
                <a16:creationId xmlns:a16="http://schemas.microsoft.com/office/drawing/2014/main" id="{BBD2BAC9-1B34-EBD3-1EA4-0E0C6235E39A}"/>
              </a:ext>
            </a:extLst>
          </p:cNvPr>
          <p:cNvSpPr>
            <a:spLocks noGrp="1" noChangeArrowheads="1"/>
          </p:cNvSpPr>
          <p:nvPr>
            <p:ph type="title"/>
          </p:nvPr>
        </p:nvSpPr>
        <p:spPr>
          <a:xfrm>
            <a:off x="3340100" y="350838"/>
            <a:ext cx="827088" cy="263525"/>
          </a:xfrm>
        </p:spPr>
        <p:txBody>
          <a:bodyPr/>
          <a:lstStyle/>
          <a:p>
            <a:pPr algn="l" eaLnBrk="1" hangingPunct="1"/>
            <a:r>
              <a:rPr lang="fr-CH" altLang="it-CH" sz="1200" b="1">
                <a:solidFill>
                  <a:schemeClr val="tx1"/>
                </a:solidFill>
              </a:rPr>
              <a:t>Theodor Herzl</a:t>
            </a:r>
            <a:endParaRPr lang="fr-FR" altLang="it-CH" sz="1200" b="1">
              <a:solidFill>
                <a:schemeClr val="tx1"/>
              </a:solidFill>
            </a:endParaRPr>
          </a:p>
        </p:txBody>
      </p:sp>
      <p:pic>
        <p:nvPicPr>
          <p:cNvPr id="21" name="Picture 4" descr="I">
            <a:extLst>
              <a:ext uri="{FF2B5EF4-FFF2-40B4-BE49-F238E27FC236}">
                <a16:creationId xmlns:a16="http://schemas.microsoft.com/office/drawing/2014/main" id="{3F5738E9-D385-5F03-4A95-FAF11BEE245D}"/>
              </a:ext>
            </a:extLst>
          </p:cNvPr>
          <p:cNvPicPr>
            <a:picLocks noChangeAspect="1" noChangeArrowheads="1"/>
          </p:cNvPicPr>
          <p:nvPr/>
        </p:nvPicPr>
        <p:blipFill>
          <a:blip r:embed="rId3"/>
          <a:srcRect/>
          <a:stretch>
            <a:fillRect/>
          </a:stretch>
        </p:blipFill>
        <p:spPr bwMode="auto">
          <a:xfrm>
            <a:off x="107950" y="115888"/>
            <a:ext cx="3095625" cy="4465637"/>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2" name="Picture 5" descr="Chaim-Weizmann">
            <a:extLst>
              <a:ext uri="{FF2B5EF4-FFF2-40B4-BE49-F238E27FC236}">
                <a16:creationId xmlns:a16="http://schemas.microsoft.com/office/drawing/2014/main" id="{8D00963F-123C-6429-DD72-382AE517B57B}"/>
              </a:ext>
            </a:extLst>
          </p:cNvPr>
          <p:cNvPicPr>
            <a:picLocks noChangeAspect="1" noChangeArrowheads="1"/>
          </p:cNvPicPr>
          <p:nvPr/>
        </p:nvPicPr>
        <p:blipFill>
          <a:blip r:embed="rId4"/>
          <a:srcRect/>
          <a:stretch>
            <a:fillRect/>
          </a:stretch>
        </p:blipFill>
        <p:spPr bwMode="auto">
          <a:xfrm>
            <a:off x="7847013" y="303213"/>
            <a:ext cx="917575" cy="1327150"/>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3" name="Picture 8" descr="palazzo nel quale si svolse il primo congresso sionista a Basilea 1896">
            <a:extLst>
              <a:ext uri="{FF2B5EF4-FFF2-40B4-BE49-F238E27FC236}">
                <a16:creationId xmlns:a16="http://schemas.microsoft.com/office/drawing/2014/main" id="{222BB3D2-8137-40D1-ED71-320EDD79D400}"/>
              </a:ext>
            </a:extLst>
          </p:cNvPr>
          <p:cNvPicPr>
            <a:picLocks noChangeAspect="1" noChangeArrowheads="1"/>
          </p:cNvPicPr>
          <p:nvPr/>
        </p:nvPicPr>
        <p:blipFill>
          <a:blip r:embed="rId5">
            <a:lum contrast="16000"/>
          </a:blip>
          <a:srcRect/>
          <a:stretch>
            <a:fillRect/>
          </a:stretch>
        </p:blipFill>
        <p:spPr bwMode="auto">
          <a:xfrm>
            <a:off x="107950" y="4676775"/>
            <a:ext cx="3095625"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2152" name="Text Box 9">
            <a:extLst>
              <a:ext uri="{FF2B5EF4-FFF2-40B4-BE49-F238E27FC236}">
                <a16:creationId xmlns:a16="http://schemas.microsoft.com/office/drawing/2014/main" id="{6EF3A03B-475E-D76B-CFFB-648A827CD456}"/>
              </a:ext>
            </a:extLst>
          </p:cNvPr>
          <p:cNvSpPr txBox="1">
            <a:spLocks noChangeArrowheads="1"/>
          </p:cNvSpPr>
          <p:nvPr/>
        </p:nvSpPr>
        <p:spPr bwMode="auto">
          <a:xfrm>
            <a:off x="6115050" y="4230688"/>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invitation to the first congress (with Wailing Wall)</a:t>
            </a:r>
            <a:endParaRPr lang="it-IT" altLang="it-CH" sz="1000" b="1">
              <a:solidFill>
                <a:srgbClr val="FFFFFF"/>
              </a:solidFill>
            </a:endParaRPr>
          </a:p>
        </p:txBody>
      </p:sp>
      <p:sp>
        <p:nvSpPr>
          <p:cNvPr id="262153" name="Text Box 10">
            <a:extLst>
              <a:ext uri="{FF2B5EF4-FFF2-40B4-BE49-F238E27FC236}">
                <a16:creationId xmlns:a16="http://schemas.microsoft.com/office/drawing/2014/main" id="{F8C6E671-7409-9AE0-F211-5CBB401CA5CD}"/>
              </a:ext>
            </a:extLst>
          </p:cNvPr>
          <p:cNvSpPr txBox="1">
            <a:spLocks noChangeArrowheads="1"/>
          </p:cNvSpPr>
          <p:nvPr/>
        </p:nvSpPr>
        <p:spPr bwMode="auto">
          <a:xfrm>
            <a:off x="3708400" y="4386263"/>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contribution </a:t>
            </a:r>
            <a:r>
              <a:rPr lang="en-GB" altLang="it-CH" sz="1000" b="1">
                <a:solidFill>
                  <a:srgbClr val="FFFFFF"/>
                </a:solidFill>
              </a:rPr>
              <a:t>certificate</a:t>
            </a:r>
          </a:p>
        </p:txBody>
      </p:sp>
      <p:pic>
        <p:nvPicPr>
          <p:cNvPr id="26" name="Picture 11" descr="invito congresso sionista 1997">
            <a:extLst>
              <a:ext uri="{FF2B5EF4-FFF2-40B4-BE49-F238E27FC236}">
                <a16:creationId xmlns:a16="http://schemas.microsoft.com/office/drawing/2014/main" id="{4B25358E-ED3A-8C52-1F3F-DBF8DFD421FA}"/>
              </a:ext>
            </a:extLst>
          </p:cNvPr>
          <p:cNvPicPr>
            <a:picLocks noChangeAspect="1" noChangeArrowheads="1"/>
          </p:cNvPicPr>
          <p:nvPr/>
        </p:nvPicPr>
        <p:blipFill>
          <a:blip r:embed="rId6"/>
          <a:srcRect/>
          <a:stretch>
            <a:fillRect/>
          </a:stretch>
        </p:blipFill>
        <p:spPr bwMode="auto">
          <a:xfrm>
            <a:off x="5867400" y="4676775"/>
            <a:ext cx="3168650"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12" descr="certificato di contribuzione sionismo ">
            <a:extLst>
              <a:ext uri="{FF2B5EF4-FFF2-40B4-BE49-F238E27FC236}">
                <a16:creationId xmlns:a16="http://schemas.microsoft.com/office/drawing/2014/main" id="{B367E740-8543-E061-45AD-529699C33BF4}"/>
              </a:ext>
            </a:extLst>
          </p:cNvPr>
          <p:cNvPicPr>
            <a:picLocks noChangeAspect="1" noChangeArrowheads="1"/>
          </p:cNvPicPr>
          <p:nvPr/>
        </p:nvPicPr>
        <p:blipFill>
          <a:blip r:embed="rId7"/>
          <a:srcRect/>
          <a:stretch>
            <a:fillRect/>
          </a:stretch>
        </p:blipFill>
        <p:spPr bwMode="auto">
          <a:xfrm>
            <a:off x="3276600" y="4676775"/>
            <a:ext cx="2520950" cy="2065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0" name="Rettangolo 29">
            <a:extLst>
              <a:ext uri="{FF2B5EF4-FFF2-40B4-BE49-F238E27FC236}">
                <a16:creationId xmlns:a16="http://schemas.microsoft.com/office/drawing/2014/main" id="{6D62FB7B-1D57-BABB-7957-32BDE077CC7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2157" name="Text Box 6">
            <a:extLst>
              <a:ext uri="{FF2B5EF4-FFF2-40B4-BE49-F238E27FC236}">
                <a16:creationId xmlns:a16="http://schemas.microsoft.com/office/drawing/2014/main" id="{17B46C92-086E-55F6-6128-17667BC32781}"/>
              </a:ext>
            </a:extLst>
          </p:cNvPr>
          <p:cNvSpPr txBox="1">
            <a:spLocks noChangeArrowheads="1"/>
          </p:cNvSpPr>
          <p:nvPr/>
        </p:nvSpPr>
        <p:spPr bwMode="auto">
          <a:xfrm>
            <a:off x="6845300" y="323850"/>
            <a:ext cx="9175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Chaim Weizman</a:t>
            </a:r>
            <a:r>
              <a:rPr lang="fr-CH" altLang="it-CH" sz="1000" b="1">
                <a:solidFill>
                  <a:srgbClr val="FFFFFF"/>
                </a:solidFill>
              </a:rPr>
              <a:t>, President        of the Zionist organisation</a:t>
            </a:r>
            <a:endParaRPr lang="it-IT" altLang="it-CH" sz="1000" b="1">
              <a:solidFill>
                <a:srgbClr val="FFFFFF"/>
              </a:solidFill>
            </a:endParaRPr>
          </a:p>
        </p:txBody>
      </p:sp>
      <p:pic>
        <p:nvPicPr>
          <p:cNvPr id="262158" name="Picture 7" descr="EMBLEMA ebrei">
            <a:extLst>
              <a:ext uri="{FF2B5EF4-FFF2-40B4-BE49-F238E27FC236}">
                <a16:creationId xmlns:a16="http://schemas.microsoft.com/office/drawing/2014/main" id="{07A4BBBE-CB00-8AB1-3163-9BCB1439EB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5263" y="2193925"/>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9" name="Picture 19" descr="Agricultural Cooperatives in Israel – ROOTS &amp; BRANCHES">
            <a:extLst>
              <a:ext uri="{FF2B5EF4-FFF2-40B4-BE49-F238E27FC236}">
                <a16:creationId xmlns:a16="http://schemas.microsoft.com/office/drawing/2014/main" id="{25CE71AC-4207-CE8A-2ED3-CA434FA4D8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8313" y="3592513"/>
            <a:ext cx="506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60" name="TextBox 14">
            <a:extLst>
              <a:ext uri="{FF2B5EF4-FFF2-40B4-BE49-F238E27FC236}">
                <a16:creationId xmlns:a16="http://schemas.microsoft.com/office/drawing/2014/main" id="{087DAFEA-BCA8-ACC3-BA7E-0C250C166835}"/>
              </a:ext>
            </a:extLst>
          </p:cNvPr>
          <p:cNvSpPr txBox="1">
            <a:spLocks noChangeArrowheads="1"/>
          </p:cNvSpPr>
          <p:nvPr/>
        </p:nvSpPr>
        <p:spPr bwMode="auto">
          <a:xfrm>
            <a:off x="3995738" y="952500"/>
            <a:ext cx="7143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100" b="1"/>
              <a:t>Basel</a:t>
            </a:r>
            <a:endParaRPr lang="en-US" altLang="it-CH" sz="1100" b="1"/>
          </a:p>
        </p:txBody>
      </p:sp>
      <p:pic>
        <p:nvPicPr>
          <p:cNvPr id="19" name="Picture 13" descr="http://www.zionpress.org/images/congress_p113.jpg">
            <a:extLst>
              <a:ext uri="{FF2B5EF4-FFF2-40B4-BE49-F238E27FC236}">
                <a16:creationId xmlns:a16="http://schemas.microsoft.com/office/drawing/2014/main" id="{65325BB2-EF92-F3CF-113D-00434B0D2A3B}"/>
              </a:ext>
            </a:extLst>
          </p:cNvPr>
          <p:cNvPicPr>
            <a:picLocks noChangeAspect="1" noChangeArrowheads="1"/>
          </p:cNvPicPr>
          <p:nvPr/>
        </p:nvPicPr>
        <p:blipFill>
          <a:blip r:embed="rId10"/>
          <a:srcRect/>
          <a:stretch>
            <a:fillRect/>
          </a:stretch>
        </p:blipFill>
        <p:spPr bwMode="auto">
          <a:xfrm>
            <a:off x="4778375" y="187325"/>
            <a:ext cx="1811338"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1" name="CasellaDiTesto 30">
            <a:extLst>
              <a:ext uri="{FF2B5EF4-FFF2-40B4-BE49-F238E27FC236}">
                <a16:creationId xmlns:a16="http://schemas.microsoft.com/office/drawing/2014/main" id="{96569305-2E27-A42A-CF8A-320AD10A4A3A}"/>
              </a:ext>
            </a:extLst>
          </p:cNvPr>
          <p:cNvSpPr txBox="1"/>
          <p:nvPr/>
        </p:nvSpPr>
        <p:spPr>
          <a:xfrm>
            <a:off x="3549650" y="1730375"/>
            <a:ext cx="3754438"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1897 - The beginning of Zionism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4DB2169-FB17-5533-298D-2045203F3952}"/>
              </a:ext>
            </a:extLst>
          </p:cNvPr>
          <p:cNvSpPr txBox="1"/>
          <p:nvPr/>
        </p:nvSpPr>
        <p:spPr>
          <a:xfrm>
            <a:off x="3563938" y="549275"/>
            <a:ext cx="1608137"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The Jews</a:t>
            </a:r>
          </a:p>
        </p:txBody>
      </p:sp>
      <p:sp>
        <p:nvSpPr>
          <p:cNvPr id="3" name="CasellaDiTesto 2">
            <a:extLst>
              <a:ext uri="{FF2B5EF4-FFF2-40B4-BE49-F238E27FC236}">
                <a16:creationId xmlns:a16="http://schemas.microsoft.com/office/drawing/2014/main" id="{25445712-F939-435F-64ED-2B83D89401D9}"/>
              </a:ext>
            </a:extLst>
          </p:cNvPr>
          <p:cNvSpPr txBox="1"/>
          <p:nvPr/>
        </p:nvSpPr>
        <p:spPr>
          <a:xfrm>
            <a:off x="6227763" y="571500"/>
            <a:ext cx="1989137"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The Zionists</a:t>
            </a:r>
          </a:p>
        </p:txBody>
      </p:sp>
      <p:sp>
        <p:nvSpPr>
          <p:cNvPr id="4" name="CasellaDiTesto 3">
            <a:extLst>
              <a:ext uri="{FF2B5EF4-FFF2-40B4-BE49-F238E27FC236}">
                <a16:creationId xmlns:a16="http://schemas.microsoft.com/office/drawing/2014/main" id="{9E12A93E-68F6-27E5-47D7-64296E3478E0}"/>
              </a:ext>
            </a:extLst>
          </p:cNvPr>
          <p:cNvSpPr txBox="1"/>
          <p:nvPr/>
        </p:nvSpPr>
        <p:spPr>
          <a:xfrm>
            <a:off x="684213" y="576263"/>
            <a:ext cx="2016125"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The Semites</a:t>
            </a:r>
          </a:p>
        </p:txBody>
      </p:sp>
      <p:sp>
        <p:nvSpPr>
          <p:cNvPr id="264197" name="CasellaDiTesto 4">
            <a:extLst>
              <a:ext uri="{FF2B5EF4-FFF2-40B4-BE49-F238E27FC236}">
                <a16:creationId xmlns:a16="http://schemas.microsoft.com/office/drawing/2014/main" id="{17475AD8-FE39-8E0F-0B93-025B613DFF03}"/>
              </a:ext>
            </a:extLst>
          </p:cNvPr>
          <p:cNvSpPr txBox="1">
            <a:spLocks noChangeArrowheads="1"/>
          </p:cNvSpPr>
          <p:nvPr/>
        </p:nvSpPr>
        <p:spPr bwMode="auto">
          <a:xfrm>
            <a:off x="601663" y="1382713"/>
            <a:ext cx="2516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Peoples of the Middle East </a:t>
            </a:r>
            <a:r>
              <a:rPr lang="en-US" altLang="en-US" sz="1800">
                <a:latin typeface="Arial" panose="020B0604020202020204" pitchFamily="34" charset="0"/>
              </a:rPr>
              <a:t>descended from Shem, 3. son of Noah.</a:t>
            </a:r>
          </a:p>
        </p:txBody>
      </p:sp>
      <p:sp>
        <p:nvSpPr>
          <p:cNvPr id="264198" name="CasellaDiTesto 5">
            <a:extLst>
              <a:ext uri="{FF2B5EF4-FFF2-40B4-BE49-F238E27FC236}">
                <a16:creationId xmlns:a16="http://schemas.microsoft.com/office/drawing/2014/main" id="{91580734-F7ED-9B85-A8D2-5F0F74A3C5E8}"/>
              </a:ext>
            </a:extLst>
          </p:cNvPr>
          <p:cNvSpPr txBox="1">
            <a:spLocks noChangeArrowheads="1"/>
          </p:cNvSpPr>
          <p:nvPr/>
        </p:nvSpPr>
        <p:spPr bwMode="auto">
          <a:xfrm>
            <a:off x="3492500" y="1198563"/>
            <a:ext cx="236061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a:latin typeface="Arial" panose="020B0604020202020204" pitchFamily="34" charset="0"/>
              </a:rPr>
              <a:t>Mizraim Jews: </a:t>
            </a:r>
            <a:r>
              <a:rPr lang="en-US" altLang="en-US" sz="1800">
                <a:latin typeface="Arial" panose="020B0604020202020204" pitchFamily="34" charset="0"/>
              </a:rPr>
              <a:t>Middle Eastern Jews descended from Abraham. They are Semites.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b="1">
                <a:latin typeface="Arial" panose="020B0604020202020204" pitchFamily="34" charset="0"/>
              </a:rPr>
              <a:t>Sephardi Jews: </a:t>
            </a:r>
            <a:r>
              <a:rPr lang="en-US" altLang="en-US" sz="1800">
                <a:latin typeface="Arial" panose="020B0604020202020204" pitchFamily="34" charset="0"/>
              </a:rPr>
              <a:t>Iberian Jews.</a:t>
            </a:r>
          </a:p>
          <a:p>
            <a:pPr>
              <a:spcBef>
                <a:spcPct val="0"/>
              </a:spcBef>
              <a:buFontTx/>
              <a:buNone/>
            </a:pPr>
            <a:endParaRPr lang="en-US" altLang="en-US" sz="1800">
              <a:latin typeface="Arial" panose="020B0604020202020204" pitchFamily="34" charset="0"/>
            </a:endParaRPr>
          </a:p>
          <a:p>
            <a:pPr>
              <a:spcBef>
                <a:spcPct val="0"/>
              </a:spcBef>
              <a:buFontTx/>
              <a:buNone/>
            </a:pPr>
            <a:r>
              <a:rPr lang="en-US" altLang="en-US" sz="1800" b="1">
                <a:latin typeface="Arial" panose="020B0604020202020204" pitchFamily="34" charset="0"/>
              </a:rPr>
              <a:t>Ashkenazi Jews: </a:t>
            </a:r>
            <a:r>
              <a:rPr lang="en-US" altLang="en-US" sz="1800">
                <a:latin typeface="Arial" panose="020B0604020202020204" pitchFamily="34" charset="0"/>
              </a:rPr>
              <a:t>Jews of European origin. They are the majority group.</a:t>
            </a:r>
          </a:p>
        </p:txBody>
      </p:sp>
      <p:sp>
        <p:nvSpPr>
          <p:cNvPr id="264199" name="CasellaDiTesto 6">
            <a:extLst>
              <a:ext uri="{FF2B5EF4-FFF2-40B4-BE49-F238E27FC236}">
                <a16:creationId xmlns:a16="http://schemas.microsoft.com/office/drawing/2014/main" id="{CBFD7A6E-4D38-7506-58A2-36C2DEC9A5C8}"/>
              </a:ext>
            </a:extLst>
          </p:cNvPr>
          <p:cNvSpPr txBox="1">
            <a:spLocks noChangeArrowheads="1"/>
          </p:cNvSpPr>
          <p:nvPr/>
        </p:nvSpPr>
        <p:spPr bwMode="auto">
          <a:xfrm>
            <a:off x="6145213" y="1198563"/>
            <a:ext cx="258286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People, mostly Jews, who want to create a Jewish-only nation, preferably in Palestine.</a:t>
            </a:r>
          </a:p>
          <a:p>
            <a:pPr>
              <a:spcBef>
                <a:spcPct val="0"/>
              </a:spcBef>
              <a:buFontTx/>
              <a:buNone/>
            </a:pPr>
            <a:r>
              <a:rPr lang="en-US" altLang="en-US" sz="1800">
                <a:latin typeface="Arial" panose="020B0604020202020204" pitchFamily="34" charset="0"/>
              </a:rPr>
              <a:t>Zionism is a form of nationalism and racism.</a:t>
            </a:r>
          </a:p>
        </p:txBody>
      </p:sp>
      <p:sp>
        <p:nvSpPr>
          <p:cNvPr id="8" name="CasellaDiTesto 7">
            <a:extLst>
              <a:ext uri="{FF2B5EF4-FFF2-40B4-BE49-F238E27FC236}">
                <a16:creationId xmlns:a16="http://schemas.microsoft.com/office/drawing/2014/main" id="{F3604BD9-381C-758D-4273-E8C635E2E907}"/>
              </a:ext>
            </a:extLst>
          </p:cNvPr>
          <p:cNvSpPr txBox="1"/>
          <p:nvPr/>
        </p:nvSpPr>
        <p:spPr>
          <a:xfrm>
            <a:off x="6227763" y="3321050"/>
            <a:ext cx="2132012"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Anti Zionists</a:t>
            </a:r>
          </a:p>
        </p:txBody>
      </p:sp>
      <p:sp>
        <p:nvSpPr>
          <p:cNvPr id="264201" name="CasellaDiTesto 8">
            <a:extLst>
              <a:ext uri="{FF2B5EF4-FFF2-40B4-BE49-F238E27FC236}">
                <a16:creationId xmlns:a16="http://schemas.microsoft.com/office/drawing/2014/main" id="{D7CE95D3-3C9F-E6CE-902B-DC1526D516A7}"/>
              </a:ext>
            </a:extLst>
          </p:cNvPr>
          <p:cNvSpPr txBox="1">
            <a:spLocks noChangeArrowheads="1"/>
          </p:cNvSpPr>
          <p:nvPr/>
        </p:nvSpPr>
        <p:spPr bwMode="auto">
          <a:xfrm>
            <a:off x="6145213" y="3856038"/>
            <a:ext cx="2071687"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People, including Jews, who oppose Zionism.</a:t>
            </a:r>
          </a:p>
        </p:txBody>
      </p:sp>
      <p:sp>
        <p:nvSpPr>
          <p:cNvPr id="264202" name="CasellaDiTesto 9">
            <a:extLst>
              <a:ext uri="{FF2B5EF4-FFF2-40B4-BE49-F238E27FC236}">
                <a16:creationId xmlns:a16="http://schemas.microsoft.com/office/drawing/2014/main" id="{347B56DD-17DF-CF16-71EB-A199C7685381}"/>
              </a:ext>
            </a:extLst>
          </p:cNvPr>
          <p:cNvSpPr txBox="1">
            <a:spLocks noChangeArrowheads="1"/>
          </p:cNvSpPr>
          <p:nvPr/>
        </p:nvSpPr>
        <p:spPr bwMode="auto">
          <a:xfrm>
            <a:off x="3492500" y="5100638"/>
            <a:ext cx="18002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u="sng">
                <a:latin typeface="Arial" panose="020B0604020202020204" pitchFamily="34" charset="0"/>
              </a:rPr>
              <a:t>Jews are a religious community.</a:t>
            </a:r>
          </a:p>
        </p:txBody>
      </p:sp>
      <p:pic>
        <p:nvPicPr>
          <p:cNvPr id="327691" name="Picture 2" descr="LA GENESI Scuola Domenicale Genzano. - ppt scaricare">
            <a:extLst>
              <a:ext uri="{FF2B5EF4-FFF2-40B4-BE49-F238E27FC236}">
                <a16:creationId xmlns:a16="http://schemas.microsoft.com/office/drawing/2014/main" id="{F918A3B1-34C0-DC20-092E-4461CFD0F952}"/>
              </a:ext>
            </a:extLst>
          </p:cNvPr>
          <p:cNvPicPr>
            <a:picLocks noChangeAspect="1" noChangeArrowheads="1"/>
          </p:cNvPicPr>
          <p:nvPr/>
        </p:nvPicPr>
        <p:blipFill>
          <a:blip r:embed="rId4"/>
          <a:srcRect l="9837" t="20518" r="15350" b="13432"/>
          <a:stretch>
            <a:fillRect/>
          </a:stretch>
        </p:blipFill>
        <p:spPr bwMode="auto">
          <a:xfrm>
            <a:off x="496888" y="2925763"/>
            <a:ext cx="2565400" cy="16970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4204" name="CasellaDiTesto 4">
            <a:extLst>
              <a:ext uri="{FF2B5EF4-FFF2-40B4-BE49-F238E27FC236}">
                <a16:creationId xmlns:a16="http://schemas.microsoft.com/office/drawing/2014/main" id="{E4142F1B-2244-C70B-01CC-3E5168F5E91B}"/>
              </a:ext>
            </a:extLst>
          </p:cNvPr>
          <p:cNvSpPr txBox="1">
            <a:spLocks noChangeArrowheads="1"/>
          </p:cNvSpPr>
          <p:nvPr/>
        </p:nvSpPr>
        <p:spPr bwMode="auto">
          <a:xfrm>
            <a:off x="593725" y="5102225"/>
            <a:ext cx="24368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Arabs, Palestinians and Mizraim Jews are </a:t>
            </a:r>
            <a:r>
              <a:rPr lang="en-US" altLang="en-US" sz="1800" b="1">
                <a:latin typeface="Arial" panose="020B0604020202020204" pitchFamily="34" charset="0"/>
              </a:rPr>
              <a:t>Semites.</a:t>
            </a:r>
          </a:p>
        </p:txBody>
      </p:sp>
      <p:sp>
        <p:nvSpPr>
          <p:cNvPr id="264205" name="Rettangolo 15">
            <a:extLst>
              <a:ext uri="{FF2B5EF4-FFF2-40B4-BE49-F238E27FC236}">
                <a16:creationId xmlns:a16="http://schemas.microsoft.com/office/drawing/2014/main" id="{DD91A832-6B1F-80D8-F09F-F6A55FECE6EE}"/>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600">
              <a:solidFill>
                <a:srgbClr val="00FF00"/>
              </a:solidFill>
              <a:latin typeface="Arial" panose="020B0604020202020204" pitchFamily="34" charset="0"/>
            </a:endParaRPr>
          </a:p>
        </p:txBody>
      </p:sp>
      <p:sp>
        <p:nvSpPr>
          <p:cNvPr id="14" name="Slide Number Placeholder 3">
            <a:extLst>
              <a:ext uri="{FF2B5EF4-FFF2-40B4-BE49-F238E27FC236}">
                <a16:creationId xmlns:a16="http://schemas.microsoft.com/office/drawing/2014/main" id="{C39106CD-62CF-55C8-7906-CCB947DD8AD6}"/>
              </a:ext>
            </a:extLst>
          </p:cNvPr>
          <p:cNvSpPr>
            <a:spLocks noGrp="1"/>
          </p:cNvSpPr>
          <p:nvPr>
            <p:ph type="sldNum" sz="quarter" idx="12"/>
          </p:nvPr>
        </p:nvSpPr>
        <p:spPr>
          <a:xfrm>
            <a:off x="5292725" y="5905500"/>
            <a:ext cx="56038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A371892-B888-4F3C-BB6A-DDD12A8B26A8}"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6" name="Immagine 5">
            <a:extLst>
              <a:ext uri="{FF2B5EF4-FFF2-40B4-BE49-F238E27FC236}">
                <a16:creationId xmlns:a16="http://schemas.microsoft.com/office/drawing/2014/main" id="{0FF8DB13-9053-18D2-1008-14909388B32E}"/>
              </a:ext>
            </a:extLst>
          </p:cNvPr>
          <p:cNvPicPr>
            <a:picLocks noChangeAspect="1"/>
          </p:cNvPicPr>
          <p:nvPr/>
        </p:nvPicPr>
        <p:blipFill>
          <a:blip r:embed="rId5"/>
          <a:stretch>
            <a:fillRect/>
          </a:stretch>
        </p:blipFill>
        <p:spPr>
          <a:xfrm>
            <a:off x="6259513" y="4897438"/>
            <a:ext cx="2100262" cy="1373187"/>
          </a:xfrm>
          <a:prstGeom prst="rect">
            <a:avLst/>
          </a:prstGeom>
          <a:ln w="19050">
            <a:solidFill>
              <a:schemeClr val="bg1"/>
            </a:solidFill>
          </a:ln>
          <a:effectLst>
            <a:outerShdw blurRad="292100" dist="139700" dir="2700000" algn="tl" rotWithShape="0">
              <a:srgbClr val="333333">
                <a:alpha val="65000"/>
              </a:srgbClr>
            </a:outerShdw>
          </a:effectLst>
        </p:spPr>
      </p:pic>
      <p:pic>
        <p:nvPicPr>
          <p:cNvPr id="264208" name="Picture 15" descr="LA RELIGIONE EBRAICA Dopo aver p">
            <a:extLst>
              <a:ext uri="{FF2B5EF4-FFF2-40B4-BE49-F238E27FC236}">
                <a16:creationId xmlns:a16="http://schemas.microsoft.com/office/drawing/2014/main" id="{EBDB346F-4263-5273-3409-62FBD6511B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240338" y="579438"/>
            <a:ext cx="403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09" name="Picture 17" descr="La Stella di David - Il Martino">
            <a:extLst>
              <a:ext uri="{FF2B5EF4-FFF2-40B4-BE49-F238E27FC236}">
                <a16:creationId xmlns:a16="http://schemas.microsoft.com/office/drawing/2014/main" id="{4323A18E-E960-25FE-5F05-A76C285A8C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281988" y="579438"/>
            <a:ext cx="4460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210" name="Immagine 5">
            <a:extLst>
              <a:ext uri="{FF2B5EF4-FFF2-40B4-BE49-F238E27FC236}">
                <a16:creationId xmlns:a16="http://schemas.microsoft.com/office/drawing/2014/main" id="{9AFC50D2-C534-9D83-7389-0EF0FE6793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738438" y="579438"/>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Number Placeholder 3">
            <a:extLst>
              <a:ext uri="{FF2B5EF4-FFF2-40B4-BE49-F238E27FC236}">
                <a16:creationId xmlns:a16="http://schemas.microsoft.com/office/drawing/2014/main" id="{0B2FC13C-144D-1755-2A62-CF14D2E85691}"/>
              </a:ext>
            </a:extLst>
          </p:cNvPr>
          <p:cNvSpPr>
            <a:spLocks noGrp="1"/>
          </p:cNvSpPr>
          <p:nvPr>
            <p:ph type="sldNum" sz="quarter" idx="12"/>
          </p:nvPr>
        </p:nvSpPr>
        <p:spPr>
          <a:xfrm>
            <a:off x="8464550" y="4356100"/>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4C7B578-4460-47A7-A488-83E418C3F39E}" type="slidenum">
              <a:rPr lang="it-IT" altLang="it-CH" sz="1600" b="1" smtClean="0">
                <a:solidFill>
                  <a:srgbClr val="000000"/>
                </a:solidFill>
              </a:rPr>
              <a:pPr>
                <a:spcBef>
                  <a:spcPct val="0"/>
                </a:spcBef>
                <a:buFontTx/>
                <a:buNone/>
              </a:pPr>
              <a:t>32</a:t>
            </a:fld>
            <a:endParaRPr lang="it-IT" altLang="it-CH" sz="1600" b="1">
              <a:solidFill>
                <a:srgbClr val="000000"/>
              </a:solidFill>
            </a:endParaRPr>
          </a:p>
        </p:txBody>
      </p:sp>
      <p:pic>
        <p:nvPicPr>
          <p:cNvPr id="266243" name="Picture 2" descr="kibbutz ramat babel 1927">
            <a:extLst>
              <a:ext uri="{FF2B5EF4-FFF2-40B4-BE49-F238E27FC236}">
                <a16:creationId xmlns:a16="http://schemas.microsoft.com/office/drawing/2014/main" id="{3AF0725D-59A4-FB26-1D81-5B779B7CB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3" descr="kibbutz Rishon Le Zion 1913">
            <a:extLst>
              <a:ext uri="{FF2B5EF4-FFF2-40B4-BE49-F238E27FC236}">
                <a16:creationId xmlns:a16="http://schemas.microsoft.com/office/drawing/2014/main" id="{B6B3920D-6A0F-7133-69D8-82E5F3D15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5" name="Picture 4" descr="pionieri ebrei in Galilea 2   1913">
            <a:extLst>
              <a:ext uri="{FF2B5EF4-FFF2-40B4-BE49-F238E27FC236}">
                <a16:creationId xmlns:a16="http://schemas.microsoft.com/office/drawing/2014/main" id="{83287D7B-5E9D-61F6-20BE-B7935FF04AB6}"/>
              </a:ext>
            </a:extLst>
          </p:cNvPr>
          <p:cNvPicPr>
            <a:picLocks noChangeAspect="1" noChangeArrowheads="1"/>
          </p:cNvPicPr>
          <p:nvPr/>
        </p:nvPicPr>
        <p:blipFill>
          <a:blip r:embed="rId6">
            <a:lum contrast="16000"/>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6" name="Picture 5" descr="pionieri ebrei in galilea 3  1913">
            <a:extLst>
              <a:ext uri="{FF2B5EF4-FFF2-40B4-BE49-F238E27FC236}">
                <a16:creationId xmlns:a16="http://schemas.microsoft.com/office/drawing/2014/main" id="{24236D1A-5D64-5421-FB66-955A9C7CE1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7" name="Picture 6" descr="pionieri ebrei in galilea 1913">
            <a:extLst>
              <a:ext uri="{FF2B5EF4-FFF2-40B4-BE49-F238E27FC236}">
                <a16:creationId xmlns:a16="http://schemas.microsoft.com/office/drawing/2014/main" id="{67AD0E90-D69B-8927-0BA9-EB5CF7AFD701}"/>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6838950" y="4868863"/>
            <a:ext cx="2305050"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8" name="Picture 7" descr="primo quartiere ebraico a Haifa 1907">
            <a:extLst>
              <a:ext uri="{FF2B5EF4-FFF2-40B4-BE49-F238E27FC236}">
                <a16:creationId xmlns:a16="http://schemas.microsoft.com/office/drawing/2014/main" id="{3034A0B8-61F1-6373-9101-DA41DFE060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9" name="Picture 8" descr="raccolta arance jaffa 1915">
            <a:extLst>
              <a:ext uri="{FF2B5EF4-FFF2-40B4-BE49-F238E27FC236}">
                <a16:creationId xmlns:a16="http://schemas.microsoft.com/office/drawing/2014/main" id="{4C1E0CDF-8F86-F2E8-2CD0-5DA480AB17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0" name="Text Box 9">
            <a:extLst>
              <a:ext uri="{FF2B5EF4-FFF2-40B4-BE49-F238E27FC236}">
                <a16:creationId xmlns:a16="http://schemas.microsoft.com/office/drawing/2014/main" id="{93C9DF95-48C1-4C0D-B026-FBBA45A83B0A}"/>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The first jewish quarter in Haïfa 1907</a:t>
            </a:r>
            <a:endParaRPr lang="it-IT" altLang="it-CH" sz="1000" b="1">
              <a:solidFill>
                <a:srgbClr val="000000"/>
              </a:solidFill>
            </a:endParaRPr>
          </a:p>
        </p:txBody>
      </p:sp>
      <p:sp>
        <p:nvSpPr>
          <p:cNvPr id="262155" name="Text Box 10">
            <a:extLst>
              <a:ext uri="{FF2B5EF4-FFF2-40B4-BE49-F238E27FC236}">
                <a16:creationId xmlns:a16="http://schemas.microsoft.com/office/drawing/2014/main" id="{97F4CE9A-8094-AE68-9B60-A666EE616EF9}"/>
              </a:ext>
            </a:extLst>
          </p:cNvPr>
          <p:cNvSpPr txBox="1">
            <a:spLocks noChangeArrowheads="1"/>
          </p:cNvSpPr>
          <p:nvPr/>
        </p:nvSpPr>
        <p:spPr bwMode="auto">
          <a:xfrm>
            <a:off x="3635375" y="2287588"/>
            <a:ext cx="5453063" cy="366712"/>
          </a:xfrm>
          <a:prstGeom prst="rect">
            <a:avLst/>
          </a:prstGeom>
          <a:solidFill>
            <a:srgbClr val="FFFF00"/>
          </a:solidFill>
          <a:ln w="1905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t>Early</a:t>
            </a:r>
            <a:r>
              <a:rPr lang="fr-CH" altLang="it-CH" sz="1800" b="1" dirty="0"/>
              <a:t> 20th century</a:t>
            </a:r>
            <a:r>
              <a:rPr lang="fr-CH" altLang="it-CH" sz="1600" b="1" dirty="0"/>
              <a:t> : the first </a:t>
            </a:r>
            <a:r>
              <a:rPr lang="fr-CH" altLang="it-CH" sz="1600" b="1" dirty="0" err="1"/>
              <a:t>zionist</a:t>
            </a:r>
            <a:r>
              <a:rPr lang="fr-CH" altLang="it-CH" sz="1600" b="1" dirty="0"/>
              <a:t> </a:t>
            </a:r>
            <a:r>
              <a:rPr lang="fr-CH" altLang="it-CH" sz="1600" b="1" dirty="0" err="1"/>
              <a:t>pioneers</a:t>
            </a:r>
            <a:r>
              <a:rPr lang="fr-CH" altLang="it-CH" sz="1600" b="1" dirty="0"/>
              <a:t> arrives</a:t>
            </a:r>
            <a:endParaRPr lang="it-IT" altLang="it-CH" sz="1600" b="1" dirty="0"/>
          </a:p>
        </p:txBody>
      </p:sp>
      <p:pic>
        <p:nvPicPr>
          <p:cNvPr id="266252" name="Picture 11" descr="prima casa a rehavia Gerusalemme 1921">
            <a:extLst>
              <a:ext uri="{FF2B5EF4-FFF2-40B4-BE49-F238E27FC236}">
                <a16:creationId xmlns:a16="http://schemas.microsoft.com/office/drawing/2014/main" id="{992953AB-B2A2-67E9-0465-64827FE61F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08400" y="4724400"/>
            <a:ext cx="3059113"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53" name="Text Box 12">
            <a:extLst>
              <a:ext uri="{FF2B5EF4-FFF2-40B4-BE49-F238E27FC236}">
                <a16:creationId xmlns:a16="http://schemas.microsoft.com/office/drawing/2014/main" id="{0402ABF9-FE87-18A1-A1DC-0F005FBFCB0B}"/>
              </a:ext>
            </a:extLst>
          </p:cNvPr>
          <p:cNvSpPr txBox="1">
            <a:spLocks noChangeArrowheads="1"/>
          </p:cNvSpPr>
          <p:nvPr/>
        </p:nvSpPr>
        <p:spPr bwMode="auto">
          <a:xfrm>
            <a:off x="7740650" y="6613525"/>
            <a:ext cx="9350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4" name="Text Box 13">
            <a:extLst>
              <a:ext uri="{FF2B5EF4-FFF2-40B4-BE49-F238E27FC236}">
                <a16:creationId xmlns:a16="http://schemas.microsoft.com/office/drawing/2014/main" id="{15554F4D-7AB4-620D-7F9F-892208ABDFE9}"/>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5" name="Text Box 14">
            <a:extLst>
              <a:ext uri="{FF2B5EF4-FFF2-40B4-BE49-F238E27FC236}">
                <a16:creationId xmlns:a16="http://schemas.microsoft.com/office/drawing/2014/main" id="{00703234-98E9-4F22-2401-2EE0410D41A3}"/>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Galilea 1913</a:t>
            </a:r>
            <a:endParaRPr lang="it-IT" altLang="it-CH" sz="1000" b="1">
              <a:solidFill>
                <a:srgbClr val="000000"/>
              </a:solidFill>
            </a:endParaRPr>
          </a:p>
        </p:txBody>
      </p:sp>
      <p:sp>
        <p:nvSpPr>
          <p:cNvPr id="266256" name="Text Box 15">
            <a:extLst>
              <a:ext uri="{FF2B5EF4-FFF2-40B4-BE49-F238E27FC236}">
                <a16:creationId xmlns:a16="http://schemas.microsoft.com/office/drawing/2014/main" id="{E6DC8D40-0FA8-12AC-A900-6B366BD02D64}"/>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266257" name="Text Box 16">
            <a:extLst>
              <a:ext uri="{FF2B5EF4-FFF2-40B4-BE49-F238E27FC236}">
                <a16:creationId xmlns:a16="http://schemas.microsoft.com/office/drawing/2014/main" id="{798052A7-37FA-993C-3757-777B9645B0F2}"/>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266258" name="Text Box 17">
            <a:extLst>
              <a:ext uri="{FF2B5EF4-FFF2-40B4-BE49-F238E27FC236}">
                <a16:creationId xmlns:a16="http://schemas.microsoft.com/office/drawing/2014/main" id="{35D436D6-C07D-7E4F-B4A9-CAE7B3127D9E}"/>
              </a:ext>
            </a:extLst>
          </p:cNvPr>
          <p:cNvSpPr txBox="1">
            <a:spLocks noChangeArrowheads="1"/>
          </p:cNvSpPr>
          <p:nvPr/>
        </p:nvSpPr>
        <p:spPr bwMode="auto">
          <a:xfrm>
            <a:off x="6948488" y="1989138"/>
            <a:ext cx="21955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Orange harvesting in Jaffa 1915</a:t>
            </a:r>
            <a:endParaRPr lang="it-IT" altLang="it-CH" sz="1000" b="1">
              <a:solidFill>
                <a:srgbClr val="000000"/>
              </a:solidFill>
            </a:endParaRPr>
          </a:p>
        </p:txBody>
      </p:sp>
      <p:sp>
        <p:nvSpPr>
          <p:cNvPr id="266259" name="Text Box 19">
            <a:extLst>
              <a:ext uri="{FF2B5EF4-FFF2-40B4-BE49-F238E27FC236}">
                <a16:creationId xmlns:a16="http://schemas.microsoft.com/office/drawing/2014/main" id="{FFE286C9-65A8-5458-F871-4188B5DCBF15}"/>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First haus in Rehavia near  Jerusalem</a:t>
            </a:r>
            <a:endParaRPr lang="it-IT" altLang="it-CH" sz="1000" b="1">
              <a:solidFill>
                <a:srgbClr val="000000"/>
              </a:solidFill>
            </a:endParaRPr>
          </a:p>
        </p:txBody>
      </p:sp>
      <p:pic>
        <p:nvPicPr>
          <p:cNvPr id="266260" name="Picture 20" descr="Kefar Giladi 1916">
            <a:extLst>
              <a:ext uri="{FF2B5EF4-FFF2-40B4-BE49-F238E27FC236}">
                <a16:creationId xmlns:a16="http://schemas.microsoft.com/office/drawing/2014/main" id="{3B571056-01A3-3461-BD30-324C66735F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025" y="2708275"/>
            <a:ext cx="23399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1" name="Rectangle 21">
            <a:extLst>
              <a:ext uri="{FF2B5EF4-FFF2-40B4-BE49-F238E27FC236}">
                <a16:creationId xmlns:a16="http://schemas.microsoft.com/office/drawing/2014/main" id="{EA38F11E-6848-CDBE-1D57-745C8616C51D}"/>
              </a:ext>
            </a:extLst>
          </p:cNvPr>
          <p:cNvSpPr>
            <a:spLocks noChangeArrowheads="1"/>
          </p:cNvSpPr>
          <p:nvPr/>
        </p:nvSpPr>
        <p:spPr bwMode="auto">
          <a:xfrm>
            <a:off x="6924675" y="4208463"/>
            <a:ext cx="141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Kefar Giladi 1916</a:t>
            </a:r>
            <a:endParaRPr lang="it-IT" altLang="it-CH" sz="1200" b="1">
              <a:solidFill>
                <a:srgbClr val="000000"/>
              </a:solidFill>
            </a:endParaRPr>
          </a:p>
        </p:txBody>
      </p:sp>
      <p:sp>
        <p:nvSpPr>
          <p:cNvPr id="22" name="Rettangolo 21">
            <a:extLst>
              <a:ext uri="{FF2B5EF4-FFF2-40B4-BE49-F238E27FC236}">
                <a16:creationId xmlns:a16="http://schemas.microsoft.com/office/drawing/2014/main" id="{BB9F61D7-DEA2-A56E-7D69-88C86FDD4112}"/>
              </a:ext>
            </a:extLst>
          </p:cNvPr>
          <p:cNvSpPr/>
          <p:nvPr/>
        </p:nvSpPr>
        <p:spPr>
          <a:xfrm>
            <a:off x="0" y="3175"/>
            <a:ext cx="9123363" cy="6854825"/>
          </a:xfrm>
          <a:prstGeom prst="rect">
            <a:avLst/>
          </a:prstGeom>
          <a:noFill/>
          <a:ln w="12700">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Number Placeholder 4">
            <a:extLst>
              <a:ext uri="{FF2B5EF4-FFF2-40B4-BE49-F238E27FC236}">
                <a16:creationId xmlns:a16="http://schemas.microsoft.com/office/drawing/2014/main" id="{E637509A-C368-8847-D238-E7F34478EF86}"/>
              </a:ext>
            </a:extLst>
          </p:cNvPr>
          <p:cNvSpPr>
            <a:spLocks noGrp="1"/>
          </p:cNvSpPr>
          <p:nvPr>
            <p:ph type="sldNum" sz="quarter" idx="12"/>
          </p:nvPr>
        </p:nvSpPr>
        <p:spPr>
          <a:xfrm>
            <a:off x="8264525" y="6032500"/>
            <a:ext cx="596900" cy="3476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C852F6-D485-4ABC-8FE7-A39545665DAE}" type="slidenum">
              <a:rPr lang="it-IT" altLang="it-CH" sz="1400" smtClean="0">
                <a:solidFill>
                  <a:srgbClr val="FFFFFF"/>
                </a:solidFill>
              </a:rPr>
              <a:pPr>
                <a:spcBef>
                  <a:spcPct val="0"/>
                </a:spcBef>
                <a:buFontTx/>
                <a:buNone/>
              </a:pPr>
              <a:t>33</a:t>
            </a:fld>
            <a:endParaRPr lang="it-IT" altLang="it-CH" sz="1400">
              <a:solidFill>
                <a:srgbClr val="FFFFFF"/>
              </a:solidFill>
            </a:endParaRPr>
          </a:p>
        </p:txBody>
      </p:sp>
      <p:pic>
        <p:nvPicPr>
          <p:cNvPr id="200707" name="Picture 2">
            <a:extLst>
              <a:ext uri="{FF2B5EF4-FFF2-40B4-BE49-F238E27FC236}">
                <a16:creationId xmlns:a16="http://schemas.microsoft.com/office/drawing/2014/main" id="{3CF7BD63-659F-0440-D196-FD7B4D8263BB}"/>
              </a:ext>
            </a:extLst>
          </p:cNvPr>
          <p:cNvPicPr>
            <a:picLocks noChangeAspect="1" noChangeArrowheads="1"/>
          </p:cNvPicPr>
          <p:nvPr/>
        </p:nvPicPr>
        <p:blipFill>
          <a:blip r:embed="rId3">
            <a:lum bright="-10000" contrast="8000"/>
          </a:blip>
          <a:srcRect/>
          <a:stretch>
            <a:fillRect/>
          </a:stretch>
        </p:blipFill>
        <p:spPr bwMode="auto">
          <a:xfrm>
            <a:off x="468313" y="404813"/>
            <a:ext cx="8207375" cy="52974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0708" name="Picture 4" descr="bandiera turca">
            <a:extLst>
              <a:ext uri="{FF2B5EF4-FFF2-40B4-BE49-F238E27FC236}">
                <a16:creationId xmlns:a16="http://schemas.microsoft.com/office/drawing/2014/main" id="{29FB6AA1-5944-CF8C-10C5-9FC93954AB6B}"/>
              </a:ext>
            </a:extLst>
          </p:cNvPr>
          <p:cNvPicPr>
            <a:picLocks noChangeAspect="1" noChangeArrowheads="1"/>
          </p:cNvPicPr>
          <p:nvPr/>
        </p:nvPicPr>
        <p:blipFill>
          <a:blip r:embed="rId4"/>
          <a:srcRect/>
          <a:stretch>
            <a:fillRect/>
          </a:stretch>
        </p:blipFill>
        <p:spPr bwMode="auto">
          <a:xfrm>
            <a:off x="7605713" y="5875338"/>
            <a:ext cx="755650" cy="512762"/>
          </a:xfrm>
          <a:prstGeom prst="rect">
            <a:avLst/>
          </a:prstGeom>
          <a:ln>
            <a:noFill/>
          </a:ln>
          <a:effectLst>
            <a:outerShdw blurRad="292100" dist="139700" dir="2700000" algn="tl" rotWithShape="0">
              <a:srgbClr val="333333">
                <a:alpha val="65000"/>
              </a:srgbClr>
            </a:outerShdw>
          </a:effectLst>
        </p:spPr>
      </p:pic>
      <p:sp>
        <p:nvSpPr>
          <p:cNvPr id="268293" name="Oval 5">
            <a:extLst>
              <a:ext uri="{FF2B5EF4-FFF2-40B4-BE49-F238E27FC236}">
                <a16:creationId xmlns:a16="http://schemas.microsoft.com/office/drawing/2014/main" id="{697E91B8-CD94-E4D7-9B32-25E74B403DC5}"/>
              </a:ext>
            </a:extLst>
          </p:cNvPr>
          <p:cNvSpPr>
            <a:spLocks noChangeArrowheads="1"/>
          </p:cNvSpPr>
          <p:nvPr/>
        </p:nvSpPr>
        <p:spPr bwMode="auto">
          <a:xfrm>
            <a:off x="5475288" y="1714500"/>
            <a:ext cx="288925" cy="360363"/>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268294" name="Rectangle 6">
            <a:extLst>
              <a:ext uri="{FF2B5EF4-FFF2-40B4-BE49-F238E27FC236}">
                <a16:creationId xmlns:a16="http://schemas.microsoft.com/office/drawing/2014/main" id="{8ECAB5E3-2B59-1298-2C58-41B056C482F8}"/>
              </a:ext>
            </a:extLst>
          </p:cNvPr>
          <p:cNvSpPr>
            <a:spLocks noGrp="1" noChangeArrowheads="1"/>
          </p:cNvSpPr>
          <p:nvPr>
            <p:ph type="title"/>
          </p:nvPr>
        </p:nvSpPr>
        <p:spPr>
          <a:xfrm>
            <a:off x="5099050" y="5903913"/>
            <a:ext cx="2447925" cy="406400"/>
          </a:xfrm>
        </p:spPr>
        <p:txBody>
          <a:bodyPr/>
          <a:lstStyle/>
          <a:p>
            <a:pPr algn="l" eaLnBrk="1" hangingPunct="1"/>
            <a:r>
              <a:rPr lang="en-US" altLang="it-CH" sz="1000" b="1">
                <a:solidFill>
                  <a:schemeClr val="tx1"/>
                </a:solidFill>
              </a:rPr>
              <a:t>In 1839 the Turkish Ottoman Empire begins a  modernization </a:t>
            </a:r>
            <a:r>
              <a:rPr lang="en-GB" altLang="it-CH" sz="1000" b="1">
                <a:solidFill>
                  <a:schemeClr val="tx1"/>
                </a:solidFill>
              </a:rPr>
              <a:t>programme</a:t>
            </a:r>
            <a:r>
              <a:rPr lang="en-US" altLang="it-CH" sz="1000" b="1">
                <a:solidFill>
                  <a:schemeClr val="tx1"/>
                </a:solidFill>
              </a:rPr>
              <a:t>,  and this </a:t>
            </a:r>
            <a:r>
              <a:rPr lang="en-GB" altLang="it-CH" sz="1000" b="1">
                <a:solidFill>
                  <a:schemeClr val="tx1"/>
                </a:solidFill>
              </a:rPr>
              <a:t>includes Palestine</a:t>
            </a:r>
            <a:r>
              <a:rPr lang="en-US" altLang="it-CH" sz="1000" b="1">
                <a:solidFill>
                  <a:schemeClr val="tx1"/>
                </a:solidFill>
              </a:rPr>
              <a:t>.</a:t>
            </a:r>
            <a:endParaRPr lang="fr-FR" altLang="it-CH" sz="1000" b="1">
              <a:solidFill>
                <a:schemeClr val="tx1"/>
              </a:solidFill>
            </a:endParaRPr>
          </a:p>
        </p:txBody>
      </p:sp>
      <p:sp>
        <p:nvSpPr>
          <p:cNvPr id="268295" name="CasellaDiTesto 1">
            <a:extLst>
              <a:ext uri="{FF2B5EF4-FFF2-40B4-BE49-F238E27FC236}">
                <a16:creationId xmlns:a16="http://schemas.microsoft.com/office/drawing/2014/main" id="{3E7C19FA-2266-A2F6-F851-FE80D9C7A04A}"/>
              </a:ext>
            </a:extLst>
          </p:cNvPr>
          <p:cNvSpPr txBox="1">
            <a:spLocks noChangeArrowheads="1"/>
          </p:cNvSpPr>
          <p:nvPr/>
        </p:nvSpPr>
        <p:spPr bwMode="auto">
          <a:xfrm>
            <a:off x="3346450" y="6462713"/>
            <a:ext cx="24495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800"/>
              <a:t>http://en.wikipedia.org/wiki/Ottoman_Empire</a:t>
            </a:r>
          </a:p>
        </p:txBody>
      </p:sp>
      <p:sp>
        <p:nvSpPr>
          <p:cNvPr id="8" name="Rettangolo 7">
            <a:extLst>
              <a:ext uri="{FF2B5EF4-FFF2-40B4-BE49-F238E27FC236}">
                <a16:creationId xmlns:a16="http://schemas.microsoft.com/office/drawing/2014/main" id="{848E1663-469C-1ADA-7E71-A241ABF74FFA}"/>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297" name="CasellaDiTesto 1">
            <a:extLst>
              <a:ext uri="{FF2B5EF4-FFF2-40B4-BE49-F238E27FC236}">
                <a16:creationId xmlns:a16="http://schemas.microsoft.com/office/drawing/2014/main" id="{4DF53CDE-159C-A578-F4F1-9A2CC3BE84B5}"/>
              </a:ext>
            </a:extLst>
          </p:cNvPr>
          <p:cNvSpPr txBox="1">
            <a:spLocks noChangeArrowheads="1"/>
          </p:cNvSpPr>
          <p:nvPr/>
        </p:nvSpPr>
        <p:spPr bwMode="auto">
          <a:xfrm>
            <a:off x="468313" y="5886450"/>
            <a:ext cx="4533900"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b="1">
                <a:solidFill>
                  <a:srgbClr val="161616"/>
                </a:solidFill>
              </a:rPr>
              <a:t>1914 - The Turkish Ottoman Empire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5">
            <a:extLst>
              <a:ext uri="{FF2B5EF4-FFF2-40B4-BE49-F238E27FC236}">
                <a16:creationId xmlns:a16="http://schemas.microsoft.com/office/drawing/2014/main" id="{9757B3AC-BCF6-7C2A-F42C-70C439BD5D49}"/>
              </a:ext>
            </a:extLst>
          </p:cNvPr>
          <p:cNvSpPr>
            <a:spLocks noGrp="1"/>
          </p:cNvSpPr>
          <p:nvPr>
            <p:ph type="sldNum" sz="quarter" idx="12"/>
          </p:nvPr>
        </p:nvSpPr>
        <p:spPr>
          <a:xfrm>
            <a:off x="7920038" y="583723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171B5C-F5AA-4218-A608-335C7F173C71}"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sp>
        <p:nvSpPr>
          <p:cNvPr id="5" name="Rettangolo 4">
            <a:extLst>
              <a:ext uri="{FF2B5EF4-FFF2-40B4-BE49-F238E27FC236}">
                <a16:creationId xmlns:a16="http://schemas.microsoft.com/office/drawing/2014/main" id="{C841B8F0-7BF9-1F1D-1206-87214406412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8291" name="Rectangle 2">
            <a:extLst>
              <a:ext uri="{FF2B5EF4-FFF2-40B4-BE49-F238E27FC236}">
                <a16:creationId xmlns:a16="http://schemas.microsoft.com/office/drawing/2014/main" id="{620D7C13-5AC8-F983-E0EB-7B9248214080}"/>
              </a:ext>
            </a:extLst>
          </p:cNvPr>
          <p:cNvSpPr>
            <a:spLocks noGrp="1" noChangeArrowheads="1"/>
          </p:cNvSpPr>
          <p:nvPr>
            <p:ph type="title"/>
          </p:nvPr>
        </p:nvSpPr>
        <p:spPr>
          <a:xfrm>
            <a:off x="1270000" y="5759450"/>
            <a:ext cx="6581775" cy="4762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Ottoman Palestine : 1892 - </a:t>
            </a:r>
            <a:r>
              <a:rPr lang="fr-CH" altLang="it-CH" sz="2000" b="1" dirty="0" err="1">
                <a:solidFill>
                  <a:schemeClr val="accent4">
                    <a:lumMod val="10000"/>
                  </a:schemeClr>
                </a:solidFill>
              </a:rPr>
              <a:t>Jerusalem</a:t>
            </a:r>
            <a:r>
              <a:rPr lang="fr-CH" altLang="it-CH" sz="2000" b="1" dirty="0">
                <a:solidFill>
                  <a:schemeClr val="accent4">
                    <a:lumMod val="10000"/>
                  </a:schemeClr>
                </a:solidFill>
              </a:rPr>
              <a:t> railway station</a:t>
            </a:r>
            <a:endParaRPr lang="it-IT" altLang="it-CH" sz="1600" b="1" dirty="0">
              <a:solidFill>
                <a:schemeClr val="accent4">
                  <a:lumMod val="10000"/>
                </a:schemeClr>
              </a:solidFill>
            </a:endParaRPr>
          </a:p>
        </p:txBody>
      </p:sp>
      <p:sp>
        <p:nvSpPr>
          <p:cNvPr id="270341" name="CasellaDiTesto 1">
            <a:extLst>
              <a:ext uri="{FF2B5EF4-FFF2-40B4-BE49-F238E27FC236}">
                <a16:creationId xmlns:a16="http://schemas.microsoft.com/office/drawing/2014/main" id="{D9D5CC7B-F4A1-7841-5FAE-702F61185681}"/>
              </a:ext>
            </a:extLst>
          </p:cNvPr>
          <p:cNvSpPr txBox="1">
            <a:spLocks noChangeArrowheads="1"/>
          </p:cNvSpPr>
          <p:nvPr/>
        </p:nvSpPr>
        <p:spPr bwMode="auto">
          <a:xfrm>
            <a:off x="3276600" y="6313488"/>
            <a:ext cx="29511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arrival of the inauguration train</a:t>
            </a:r>
          </a:p>
        </p:txBody>
      </p:sp>
      <p:pic>
        <p:nvPicPr>
          <p:cNvPr id="270344" name="Picture 8" descr="Jerusalem railway station, 1892 תחנת הרכבת בירושלים">
            <a:extLst>
              <a:ext uri="{FF2B5EF4-FFF2-40B4-BE49-F238E27FC236}">
                <a16:creationId xmlns:a16="http://schemas.microsoft.com/office/drawing/2014/main" id="{3986EA62-7CA9-F3F0-8E06-3E882FD70EAB}"/>
              </a:ext>
            </a:extLst>
          </p:cNvPr>
          <p:cNvPicPr>
            <a:picLocks noChangeAspect="1" noChangeArrowheads="1"/>
          </p:cNvPicPr>
          <p:nvPr/>
        </p:nvPicPr>
        <p:blipFill>
          <a:blip r:embed="rId3"/>
          <a:srcRect/>
          <a:stretch>
            <a:fillRect/>
          </a:stretch>
        </p:blipFill>
        <p:spPr bwMode="auto">
          <a:xfrm>
            <a:off x="942975" y="471488"/>
            <a:ext cx="7237413" cy="5057775"/>
          </a:xfrm>
          <a:prstGeom prst="rect">
            <a:avLst/>
          </a:prstGeom>
          <a:ln w="381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5">
            <a:extLst>
              <a:ext uri="{FF2B5EF4-FFF2-40B4-BE49-F238E27FC236}">
                <a16:creationId xmlns:a16="http://schemas.microsoft.com/office/drawing/2014/main" id="{63FE9929-A560-061E-F3EF-0E60E74FEEE1}"/>
              </a:ext>
            </a:extLst>
          </p:cNvPr>
          <p:cNvSpPr>
            <a:spLocks noGrp="1"/>
          </p:cNvSpPr>
          <p:nvPr>
            <p:ph type="sldNum" sz="quarter" idx="12"/>
          </p:nvPr>
        </p:nvSpPr>
        <p:spPr>
          <a:xfrm>
            <a:off x="7812088" y="6184900"/>
            <a:ext cx="636587"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7834C08-B0CD-4F9C-9056-E6BB247049D2}"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06500" name="Picture 3" descr="Jerusalem 1898">
            <a:extLst>
              <a:ext uri="{FF2B5EF4-FFF2-40B4-BE49-F238E27FC236}">
                <a16:creationId xmlns:a16="http://schemas.microsoft.com/office/drawing/2014/main" id="{7515A2DA-27CD-F1FC-5F99-B39091F7589D}"/>
              </a:ext>
            </a:extLst>
          </p:cNvPr>
          <p:cNvPicPr>
            <a:picLocks noGrp="1" noChangeAspect="1" noChangeArrowheads="1"/>
          </p:cNvPicPr>
          <p:nvPr>
            <p:ph idx="1"/>
          </p:nvPr>
        </p:nvPicPr>
        <p:blipFill>
          <a:blip r:embed="rId3">
            <a:lum bright="-6000" contrast="22000"/>
          </a:blip>
          <a:srcRect/>
          <a:stretch>
            <a:fillRect/>
          </a:stretch>
        </p:blipFill>
        <p:spPr>
          <a:xfrm>
            <a:off x="420688" y="334963"/>
            <a:ext cx="8280400" cy="5522912"/>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F569D3EA-6043-47F6-C911-63ACCDD48BF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243" name="Rectangle 2">
            <a:extLst>
              <a:ext uri="{FF2B5EF4-FFF2-40B4-BE49-F238E27FC236}">
                <a16:creationId xmlns:a16="http://schemas.microsoft.com/office/drawing/2014/main" id="{6866D035-79E4-C9BB-C209-F0F1458FB1C2}"/>
              </a:ext>
            </a:extLst>
          </p:cNvPr>
          <p:cNvSpPr>
            <a:spLocks noGrp="1" noChangeArrowheads="1"/>
          </p:cNvSpPr>
          <p:nvPr>
            <p:ph type="title"/>
          </p:nvPr>
        </p:nvSpPr>
        <p:spPr>
          <a:xfrm>
            <a:off x="2663825" y="6046788"/>
            <a:ext cx="3816350" cy="4762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1898 - Ottoman </a:t>
            </a:r>
            <a:r>
              <a:rPr lang="fr-CH" altLang="it-CH" sz="2000" b="1" dirty="0" err="1">
                <a:solidFill>
                  <a:schemeClr val="accent4">
                    <a:lumMod val="10000"/>
                  </a:schemeClr>
                </a:solidFill>
              </a:rPr>
              <a:t>Jerusalem</a:t>
            </a:r>
            <a:endParaRPr lang="it-IT" altLang="it-CH" sz="2000" b="1" dirty="0">
              <a:solidFill>
                <a:schemeClr val="accent4">
                  <a:lumMod val="10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7">
            <a:extLst>
              <a:ext uri="{FF2B5EF4-FFF2-40B4-BE49-F238E27FC236}">
                <a16:creationId xmlns:a16="http://schemas.microsoft.com/office/drawing/2014/main" id="{5876866A-A399-8762-7B68-02D0C0355C4C}"/>
              </a:ext>
            </a:extLst>
          </p:cNvPr>
          <p:cNvSpPr>
            <a:spLocks noGrp="1"/>
          </p:cNvSpPr>
          <p:nvPr>
            <p:ph type="sldNum" sz="quarter" idx="12"/>
          </p:nvPr>
        </p:nvSpPr>
        <p:spPr>
          <a:xfrm>
            <a:off x="7092950" y="6340475"/>
            <a:ext cx="585788"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DBCFBC-3C15-48B1-B636-ACF949529C3A}" type="slidenum">
              <a:rPr lang="it-IT" altLang="it-CH" sz="1400" b="1" smtClean="0">
                <a:solidFill>
                  <a:srgbClr val="FFFFFF"/>
                </a:solidFill>
              </a:rPr>
              <a:pPr>
                <a:spcBef>
                  <a:spcPct val="0"/>
                </a:spcBef>
                <a:buFontTx/>
                <a:buNone/>
              </a:pPr>
              <a:t>36</a:t>
            </a:fld>
            <a:endParaRPr lang="it-IT" altLang="it-CH" sz="1400" b="1">
              <a:solidFill>
                <a:srgbClr val="FFFFFF"/>
              </a:solidFill>
            </a:endParaRPr>
          </a:p>
        </p:txBody>
      </p:sp>
      <p:pic>
        <p:nvPicPr>
          <p:cNvPr id="108548" name="Picture 3" descr="Nablus-1918">
            <a:extLst>
              <a:ext uri="{FF2B5EF4-FFF2-40B4-BE49-F238E27FC236}">
                <a16:creationId xmlns:a16="http://schemas.microsoft.com/office/drawing/2014/main" id="{07AB6DD5-93F1-52EA-57BD-AB5076A85FFA}"/>
              </a:ext>
            </a:extLst>
          </p:cNvPr>
          <p:cNvPicPr>
            <a:picLocks noGrp="1" noChangeAspect="1" noChangeArrowheads="1"/>
          </p:cNvPicPr>
          <p:nvPr>
            <p:ph sz="quarter" idx="3"/>
          </p:nvPr>
        </p:nvPicPr>
        <p:blipFill>
          <a:blip r:embed="rId3"/>
          <a:srcRect/>
          <a:stretch>
            <a:fillRect/>
          </a:stretch>
        </p:blipFill>
        <p:spPr>
          <a:xfrm>
            <a:off x="1042988" y="271463"/>
            <a:ext cx="7169150" cy="5911850"/>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8510BD64-4159-C3B3-6F7F-C0E802648C3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339" name="Rectangle 2">
            <a:extLst>
              <a:ext uri="{FF2B5EF4-FFF2-40B4-BE49-F238E27FC236}">
                <a16:creationId xmlns:a16="http://schemas.microsoft.com/office/drawing/2014/main" id="{64A98118-01C7-B68E-03B9-8AAC2D7FB988}"/>
              </a:ext>
            </a:extLst>
          </p:cNvPr>
          <p:cNvSpPr>
            <a:spLocks noGrp="1" noChangeArrowheads="1"/>
          </p:cNvSpPr>
          <p:nvPr>
            <p:ph type="title"/>
          </p:nvPr>
        </p:nvSpPr>
        <p:spPr>
          <a:xfrm>
            <a:off x="3700463" y="6289675"/>
            <a:ext cx="1743075" cy="385763"/>
          </a:xfrm>
          <a:solidFill>
            <a:srgbClr val="FFFF00"/>
          </a:solidFill>
          <a:ln w="19050">
            <a:solidFill>
              <a:schemeClr val="accent4">
                <a:lumMod val="10000"/>
              </a:schemeClr>
            </a:solidFill>
          </a:ln>
        </p:spPr>
        <p:txBody>
          <a:bodyPr/>
          <a:lstStyle/>
          <a:p>
            <a:pPr eaLnBrk="1" hangingPunct="1">
              <a:defRPr/>
            </a:pPr>
            <a:r>
              <a:rPr lang="fr-CH" altLang="it-CH" sz="2000" b="1" dirty="0" err="1">
                <a:solidFill>
                  <a:schemeClr val="accent4">
                    <a:lumMod val="10000"/>
                  </a:schemeClr>
                </a:solidFill>
              </a:rPr>
              <a:t>Nablus</a:t>
            </a:r>
            <a:r>
              <a:rPr lang="fr-CH" altLang="it-CH" sz="2000" b="1" dirty="0">
                <a:solidFill>
                  <a:schemeClr val="accent4">
                    <a:lumMod val="10000"/>
                  </a:schemeClr>
                </a:solidFill>
              </a:rPr>
              <a:t> 1918</a:t>
            </a:r>
            <a:endParaRPr lang="it-IT" altLang="it-CH" sz="2000" b="1" dirty="0">
              <a:solidFill>
                <a:schemeClr val="accent4">
                  <a:lumMod val="10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4">
            <a:extLst>
              <a:ext uri="{FF2B5EF4-FFF2-40B4-BE49-F238E27FC236}">
                <a16:creationId xmlns:a16="http://schemas.microsoft.com/office/drawing/2014/main" id="{1E1B15DF-425B-C5D6-0479-A1827A728911}"/>
              </a:ext>
            </a:extLst>
          </p:cNvPr>
          <p:cNvSpPr>
            <a:spLocks noGrp="1"/>
          </p:cNvSpPr>
          <p:nvPr>
            <p:ph type="sldNum" sz="quarter" idx="12"/>
          </p:nvPr>
        </p:nvSpPr>
        <p:spPr>
          <a:xfrm>
            <a:off x="7694613" y="4329113"/>
            <a:ext cx="781050" cy="477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47949D-3DD0-4A54-8FB1-C206E1BB6407}"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208899" name="Picture 2" descr="uk-promis-arabs-1915">
            <a:extLst>
              <a:ext uri="{FF2B5EF4-FFF2-40B4-BE49-F238E27FC236}">
                <a16:creationId xmlns:a16="http://schemas.microsoft.com/office/drawing/2014/main" id="{0467337A-2D80-13F4-56F0-E14885C428B1}"/>
              </a:ext>
            </a:extLst>
          </p:cNvPr>
          <p:cNvPicPr>
            <a:picLocks noChangeAspect="1" noChangeArrowheads="1"/>
          </p:cNvPicPr>
          <p:nvPr/>
        </p:nvPicPr>
        <p:blipFill>
          <a:blip r:embed="rId3"/>
          <a:srcRect/>
          <a:stretch>
            <a:fillRect/>
          </a:stretch>
        </p:blipFill>
        <p:spPr bwMode="auto">
          <a:xfrm>
            <a:off x="611188" y="234950"/>
            <a:ext cx="3384550" cy="64087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76484" name="Text Box 3">
            <a:extLst>
              <a:ext uri="{FF2B5EF4-FFF2-40B4-BE49-F238E27FC236}">
                <a16:creationId xmlns:a16="http://schemas.microsoft.com/office/drawing/2014/main" id="{E2F29312-400B-1034-E95C-38E807F75195}"/>
              </a:ext>
            </a:extLst>
          </p:cNvPr>
          <p:cNvSpPr txBox="1">
            <a:spLocks noChangeArrowheads="1"/>
          </p:cNvSpPr>
          <p:nvPr/>
        </p:nvSpPr>
        <p:spPr bwMode="auto">
          <a:xfrm>
            <a:off x="4357688" y="3524250"/>
            <a:ext cx="3611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600">
                <a:solidFill>
                  <a:srgbClr val="FFFFFF"/>
                </a:solidFill>
              </a:rPr>
              <a:t>France and Britain, agreed to divide the land into similar sized territory to keep for themselves.</a:t>
            </a:r>
          </a:p>
        </p:txBody>
      </p:sp>
      <p:pic>
        <p:nvPicPr>
          <p:cNvPr id="208901" name="Picture 4" descr="1917 gli arabi entrano a akaba">
            <a:extLst>
              <a:ext uri="{FF2B5EF4-FFF2-40B4-BE49-F238E27FC236}">
                <a16:creationId xmlns:a16="http://schemas.microsoft.com/office/drawing/2014/main" id="{51DF38C3-7F88-0BC0-7B5B-3642CDA7FDC6}"/>
              </a:ext>
            </a:extLst>
          </p:cNvPr>
          <p:cNvPicPr>
            <a:picLocks noChangeAspect="1" noChangeArrowheads="1"/>
          </p:cNvPicPr>
          <p:nvPr/>
        </p:nvPicPr>
        <p:blipFill>
          <a:blip r:embed="rId4"/>
          <a:srcRect/>
          <a:stretch>
            <a:fillRect/>
          </a:stretch>
        </p:blipFill>
        <p:spPr bwMode="auto">
          <a:xfrm>
            <a:off x="6205538" y="4806950"/>
            <a:ext cx="2327275" cy="16716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76486" name="Text Box 5">
            <a:extLst>
              <a:ext uri="{FF2B5EF4-FFF2-40B4-BE49-F238E27FC236}">
                <a16:creationId xmlns:a16="http://schemas.microsoft.com/office/drawing/2014/main" id="{3CBFEC91-A79D-B2FC-F3DE-D24A43DB9C11}"/>
              </a:ext>
            </a:extLst>
          </p:cNvPr>
          <p:cNvSpPr txBox="1">
            <a:spLocks noChangeArrowheads="1"/>
          </p:cNvSpPr>
          <p:nvPr/>
        </p:nvSpPr>
        <p:spPr bwMode="auto">
          <a:xfrm>
            <a:off x="4189413" y="5956300"/>
            <a:ext cx="20161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1917 - </a:t>
            </a:r>
            <a:r>
              <a:rPr lang="en-US" altLang="it-CH" sz="1000" b="1">
                <a:solidFill>
                  <a:srgbClr val="FFFFFF"/>
                </a:solidFill>
              </a:rPr>
              <a:t>The Arabic              combatants led by Lawrence of Arabia conquer Aqaba</a:t>
            </a:r>
            <a:endParaRPr lang="it-IT" altLang="it-CH" sz="1000" b="1">
              <a:solidFill>
                <a:srgbClr val="FFFFFF"/>
              </a:solidFill>
            </a:endParaRPr>
          </a:p>
        </p:txBody>
      </p:sp>
      <p:sp>
        <p:nvSpPr>
          <p:cNvPr id="276487" name="Rectangle 6">
            <a:extLst>
              <a:ext uri="{FF2B5EF4-FFF2-40B4-BE49-F238E27FC236}">
                <a16:creationId xmlns:a16="http://schemas.microsoft.com/office/drawing/2014/main" id="{321D15B1-0A16-278A-59E9-F5CA63D66CC7}"/>
              </a:ext>
            </a:extLst>
          </p:cNvPr>
          <p:cNvSpPr>
            <a:spLocks noGrp="1" noChangeArrowheads="1"/>
          </p:cNvSpPr>
          <p:nvPr>
            <p:ph type="title"/>
          </p:nvPr>
        </p:nvSpPr>
        <p:spPr>
          <a:xfrm>
            <a:off x="6334125" y="95250"/>
            <a:ext cx="1666875" cy="652463"/>
          </a:xfrm>
        </p:spPr>
        <p:txBody>
          <a:bodyPr/>
          <a:lstStyle/>
          <a:p>
            <a:pPr eaLnBrk="1" hangingPunct="1"/>
            <a:r>
              <a:rPr lang="fr-FR" altLang="it-CH" sz="800">
                <a:solidFill>
                  <a:schemeClr val="bg1"/>
                </a:solidFill>
              </a:rPr>
              <a:t>1915 Britain promises</a:t>
            </a:r>
          </a:p>
        </p:txBody>
      </p:sp>
      <p:sp>
        <p:nvSpPr>
          <p:cNvPr id="8" name="Rettangolo 7">
            <a:extLst>
              <a:ext uri="{FF2B5EF4-FFF2-40B4-BE49-F238E27FC236}">
                <a16:creationId xmlns:a16="http://schemas.microsoft.com/office/drawing/2014/main" id="{36B358B8-8399-71A0-1430-2CCC7F1BAAA3}"/>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B1BD5A1-5AD4-8A5F-5899-45AFD53A24F6}"/>
              </a:ext>
            </a:extLst>
          </p:cNvPr>
          <p:cNvSpPr txBox="1"/>
          <p:nvPr/>
        </p:nvSpPr>
        <p:spPr>
          <a:xfrm>
            <a:off x="4400550" y="603250"/>
            <a:ext cx="3878263" cy="33813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a:t>1915 - The promises of the British </a:t>
            </a:r>
          </a:p>
        </p:txBody>
      </p:sp>
      <p:sp>
        <p:nvSpPr>
          <p:cNvPr id="276490" name="CasellaDiTesto 2">
            <a:extLst>
              <a:ext uri="{FF2B5EF4-FFF2-40B4-BE49-F238E27FC236}">
                <a16:creationId xmlns:a16="http://schemas.microsoft.com/office/drawing/2014/main" id="{C73B1A3A-D086-3709-AA85-65E18C87B871}"/>
              </a:ext>
            </a:extLst>
          </p:cNvPr>
          <p:cNvSpPr txBox="1">
            <a:spLocks noChangeArrowheads="1"/>
          </p:cNvSpPr>
          <p:nvPr/>
        </p:nvSpPr>
        <p:spPr bwMode="auto">
          <a:xfrm>
            <a:off x="4357688" y="1131888"/>
            <a:ext cx="3384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In exchange for the support of the Arabs in the war against Turkey (200’000 Arabs lose their life), Britain promises independence to Arabs. Unfulfilled promise.</a:t>
            </a:r>
          </a:p>
        </p:txBody>
      </p:sp>
      <p:sp>
        <p:nvSpPr>
          <p:cNvPr id="11" name="CasellaDiTesto 10">
            <a:extLst>
              <a:ext uri="{FF2B5EF4-FFF2-40B4-BE49-F238E27FC236}">
                <a16:creationId xmlns:a16="http://schemas.microsoft.com/office/drawing/2014/main" id="{24D69CFC-C1D1-69F1-8A1D-2C7E72EC5199}"/>
              </a:ext>
            </a:extLst>
          </p:cNvPr>
          <p:cNvSpPr txBox="1"/>
          <p:nvPr/>
        </p:nvSpPr>
        <p:spPr>
          <a:xfrm>
            <a:off x="4400550" y="2986088"/>
            <a:ext cx="3878263"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dirty="0"/>
              <a:t>1916 - The Sykes - </a:t>
            </a:r>
            <a:r>
              <a:rPr lang="en-US" dirty="0" err="1"/>
              <a:t>Piccot</a:t>
            </a:r>
            <a:r>
              <a:rPr lang="en-US" dirty="0"/>
              <a:t> agreement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3">
            <a:extLst>
              <a:ext uri="{FF2B5EF4-FFF2-40B4-BE49-F238E27FC236}">
                <a16:creationId xmlns:a16="http://schemas.microsoft.com/office/drawing/2014/main" id="{9879E7CB-01FB-0D67-CF5E-863B43DB1DA1}"/>
              </a:ext>
            </a:extLst>
          </p:cNvPr>
          <p:cNvSpPr>
            <a:spLocks noGrp="1"/>
          </p:cNvSpPr>
          <p:nvPr>
            <p:ph type="sldNum" sz="quarter" idx="12"/>
          </p:nvPr>
        </p:nvSpPr>
        <p:spPr>
          <a:xfrm>
            <a:off x="7737475" y="6226175"/>
            <a:ext cx="503238"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DA23C19-B590-4C50-BFE9-8DEF5FDE5904}" type="slidenum">
              <a:rPr lang="it-IT" altLang="it-CH" sz="1400" smtClean="0">
                <a:solidFill>
                  <a:srgbClr val="FFFFFF"/>
                </a:solidFill>
              </a:rPr>
              <a:pPr>
                <a:spcBef>
                  <a:spcPct val="0"/>
                </a:spcBef>
                <a:buFontTx/>
                <a:buNone/>
              </a:pPr>
              <a:t>38</a:t>
            </a:fld>
            <a:endParaRPr lang="it-IT" altLang="it-CH" sz="1400">
              <a:solidFill>
                <a:srgbClr val="FFFFFF"/>
              </a:solidFill>
            </a:endParaRPr>
          </a:p>
        </p:txBody>
      </p:sp>
      <p:pic>
        <p:nvPicPr>
          <p:cNvPr id="3" name="Picture 3" descr="bandiera inglese">
            <a:extLst>
              <a:ext uri="{FF2B5EF4-FFF2-40B4-BE49-F238E27FC236}">
                <a16:creationId xmlns:a16="http://schemas.microsoft.com/office/drawing/2014/main" id="{D7AF9737-5ECF-ED5F-822C-929030A241FB}"/>
              </a:ext>
            </a:extLst>
          </p:cNvPr>
          <p:cNvPicPr>
            <a:picLocks noChangeAspect="1" noChangeArrowheads="1"/>
          </p:cNvPicPr>
          <p:nvPr/>
        </p:nvPicPr>
        <p:blipFill>
          <a:blip r:embed="rId3"/>
          <a:srcRect/>
          <a:stretch>
            <a:fillRect/>
          </a:stretch>
        </p:blipFill>
        <p:spPr bwMode="auto">
          <a:xfrm>
            <a:off x="7381875" y="47148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5" name="Picture 5" descr="FRAnce">
            <a:extLst>
              <a:ext uri="{FF2B5EF4-FFF2-40B4-BE49-F238E27FC236}">
                <a16:creationId xmlns:a16="http://schemas.microsoft.com/office/drawing/2014/main" id="{FC6CCC6B-677E-D96D-2B61-7893465462FB}"/>
              </a:ext>
            </a:extLst>
          </p:cNvPr>
          <p:cNvPicPr>
            <a:picLocks noChangeAspect="1" noChangeArrowheads="1"/>
          </p:cNvPicPr>
          <p:nvPr/>
        </p:nvPicPr>
        <p:blipFill>
          <a:blip r:embed="rId4"/>
          <a:srcRect/>
          <a:stretch>
            <a:fillRect/>
          </a:stretch>
        </p:blipFill>
        <p:spPr bwMode="auto">
          <a:xfrm>
            <a:off x="7394575" y="511175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7" descr="Sykes Mark (accordi Sykes Piccot)">
            <a:extLst>
              <a:ext uri="{FF2B5EF4-FFF2-40B4-BE49-F238E27FC236}">
                <a16:creationId xmlns:a16="http://schemas.microsoft.com/office/drawing/2014/main" id="{7981508A-90A1-63B2-8EA0-60DBBF774C47}"/>
              </a:ext>
            </a:extLst>
          </p:cNvPr>
          <p:cNvPicPr>
            <a:picLocks noChangeAspect="1" noChangeArrowheads="1"/>
          </p:cNvPicPr>
          <p:nvPr/>
        </p:nvPicPr>
        <p:blipFill>
          <a:blip r:embed="rId5"/>
          <a:srcRect/>
          <a:stretch>
            <a:fillRect/>
          </a:stretch>
        </p:blipFill>
        <p:spPr bwMode="auto">
          <a:xfrm>
            <a:off x="7613650" y="168116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8" descr="picot">
            <a:extLst>
              <a:ext uri="{FF2B5EF4-FFF2-40B4-BE49-F238E27FC236}">
                <a16:creationId xmlns:a16="http://schemas.microsoft.com/office/drawing/2014/main" id="{41028B13-DE34-E37E-68F7-F1A5F146010E}"/>
              </a:ext>
            </a:extLst>
          </p:cNvPr>
          <p:cNvPicPr>
            <a:picLocks noChangeAspect="1" noChangeArrowheads="1"/>
          </p:cNvPicPr>
          <p:nvPr/>
        </p:nvPicPr>
        <p:blipFill>
          <a:blip r:embed="rId6"/>
          <a:srcRect/>
          <a:stretch>
            <a:fillRect/>
          </a:stretch>
        </p:blipFill>
        <p:spPr bwMode="auto">
          <a:xfrm>
            <a:off x="7635875" y="347503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78535" name="Text Box 9">
            <a:extLst>
              <a:ext uri="{FF2B5EF4-FFF2-40B4-BE49-F238E27FC236}">
                <a16:creationId xmlns:a16="http://schemas.microsoft.com/office/drawing/2014/main" id="{27913F13-7ED4-A488-60EC-6A4B4D079E1B}"/>
              </a:ext>
            </a:extLst>
          </p:cNvPr>
          <p:cNvSpPr txBox="1">
            <a:spLocks noChangeArrowheads="1"/>
          </p:cNvSpPr>
          <p:nvPr/>
        </p:nvSpPr>
        <p:spPr bwMode="auto">
          <a:xfrm>
            <a:off x="7713663" y="271145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278536" name="Text Box 10">
            <a:extLst>
              <a:ext uri="{FF2B5EF4-FFF2-40B4-BE49-F238E27FC236}">
                <a16:creationId xmlns:a16="http://schemas.microsoft.com/office/drawing/2014/main" id="{5043DB40-4F8D-97F9-BBA2-4C88285824EA}"/>
              </a:ext>
            </a:extLst>
          </p:cNvPr>
          <p:cNvSpPr txBox="1">
            <a:spLocks noChangeArrowheads="1"/>
          </p:cNvSpPr>
          <p:nvPr/>
        </p:nvSpPr>
        <p:spPr bwMode="auto">
          <a:xfrm>
            <a:off x="7764463" y="4589463"/>
            <a:ext cx="503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278537" name="Rettangolo 11">
            <a:extLst>
              <a:ext uri="{FF2B5EF4-FFF2-40B4-BE49-F238E27FC236}">
                <a16:creationId xmlns:a16="http://schemas.microsoft.com/office/drawing/2014/main" id="{C8B88B89-568B-5251-BFE1-7CB6F26DF1BC}"/>
              </a:ext>
            </a:extLst>
          </p:cNvPr>
          <p:cNvSpPr>
            <a:spLocks noChangeArrowheads="1"/>
          </p:cNvSpPr>
          <p:nvPr/>
        </p:nvSpPr>
        <p:spPr bwMode="auto">
          <a:xfrm>
            <a:off x="1905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3" name="Picture 2" descr="After Sykes-Picot: Britain, France and the struggle for the Middle East">
            <a:extLst>
              <a:ext uri="{FF2B5EF4-FFF2-40B4-BE49-F238E27FC236}">
                <a16:creationId xmlns:a16="http://schemas.microsoft.com/office/drawing/2014/main" id="{8DFF5D33-7DD4-9E57-E26C-D0F1E6384409}"/>
              </a:ext>
            </a:extLst>
          </p:cNvPr>
          <p:cNvPicPr>
            <a:picLocks noChangeAspect="1" noChangeArrowheads="1"/>
          </p:cNvPicPr>
          <p:nvPr/>
        </p:nvPicPr>
        <p:blipFill>
          <a:blip r:embed="rId7"/>
          <a:srcRect/>
          <a:stretch>
            <a:fillRect/>
          </a:stretch>
        </p:blipFill>
        <p:spPr bwMode="auto">
          <a:xfrm>
            <a:off x="539750" y="47625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4" name="Figura a mano libera: forma 13">
            <a:extLst>
              <a:ext uri="{FF2B5EF4-FFF2-40B4-BE49-F238E27FC236}">
                <a16:creationId xmlns:a16="http://schemas.microsoft.com/office/drawing/2014/main" id="{7ACB99E2-79AA-6A0E-7355-E2B4CC8F4035}"/>
              </a:ext>
            </a:extLst>
          </p:cNvPr>
          <p:cNvSpPr/>
          <p:nvPr/>
        </p:nvSpPr>
        <p:spPr>
          <a:xfrm>
            <a:off x="512763" y="253365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444FFCFA-964D-2999-79F5-2A2B71047530}"/>
              </a:ext>
            </a:extLst>
          </p:cNvPr>
          <p:cNvSpPr txBox="1"/>
          <p:nvPr/>
        </p:nvSpPr>
        <p:spPr>
          <a:xfrm>
            <a:off x="1187450" y="274637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6" name="Figura a mano libera: forma 15">
            <a:extLst>
              <a:ext uri="{FF2B5EF4-FFF2-40B4-BE49-F238E27FC236}">
                <a16:creationId xmlns:a16="http://schemas.microsoft.com/office/drawing/2014/main" id="{ACE1CD5D-3AC9-7B1C-10A8-20F1DF5521B1}"/>
              </a:ext>
            </a:extLst>
          </p:cNvPr>
          <p:cNvSpPr/>
          <p:nvPr/>
        </p:nvSpPr>
        <p:spPr>
          <a:xfrm>
            <a:off x="1960563" y="173672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 Box 4">
            <a:extLst>
              <a:ext uri="{FF2B5EF4-FFF2-40B4-BE49-F238E27FC236}">
                <a16:creationId xmlns:a16="http://schemas.microsoft.com/office/drawing/2014/main" id="{6FC5F607-A148-BAA3-C4E3-3F370A4944C8}"/>
              </a:ext>
            </a:extLst>
          </p:cNvPr>
          <p:cNvSpPr txBox="1">
            <a:spLocks noChangeArrowheads="1"/>
          </p:cNvSpPr>
          <p:nvPr/>
        </p:nvSpPr>
        <p:spPr bwMode="auto">
          <a:xfrm>
            <a:off x="512763" y="4719638"/>
            <a:ext cx="2422525" cy="1016000"/>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defRPr/>
            </a:pPr>
            <a:r>
              <a:rPr lang="en-US" altLang="it-CH" dirty="0"/>
              <a:t>1916 - The (secret)              Sykes - Picot agreement</a:t>
            </a:r>
          </a:p>
        </p:txBody>
      </p:sp>
      <p:sp>
        <p:nvSpPr>
          <p:cNvPr id="278543" name="CasellaDiTesto 2">
            <a:extLst>
              <a:ext uri="{FF2B5EF4-FFF2-40B4-BE49-F238E27FC236}">
                <a16:creationId xmlns:a16="http://schemas.microsoft.com/office/drawing/2014/main" id="{F4E8BD0A-DFA1-48A4-82C2-DA18C5DCFD81}"/>
              </a:ext>
            </a:extLst>
          </p:cNvPr>
          <p:cNvSpPr txBox="1">
            <a:spLocks noChangeArrowheads="1"/>
          </p:cNvSpPr>
          <p:nvPr/>
        </p:nvSpPr>
        <p:spPr bwMode="auto">
          <a:xfrm>
            <a:off x="2944813" y="4659313"/>
            <a:ext cx="41957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With this secret agreement, </a:t>
            </a:r>
            <a:r>
              <a:rPr lang="en-US" altLang="en-US" sz="1400" b="1"/>
              <a:t>England and France </a:t>
            </a:r>
            <a:r>
              <a:rPr lang="en-US" altLang="en-US" sz="1400"/>
              <a:t>divide up the Middle East. This agreement must be considered  in the context of the British colonial policy for the Middle East and the race for oil that became a strategic asset following World War I.</a:t>
            </a:r>
          </a:p>
          <a:p>
            <a:pPr>
              <a:spcBef>
                <a:spcPct val="0"/>
              </a:spcBef>
              <a:buFontTx/>
              <a:buNone/>
            </a:pPr>
            <a:endParaRPr lang="en-US" altLang="en-US" sz="1400"/>
          </a:p>
        </p:txBody>
      </p:sp>
      <p:sp>
        <p:nvSpPr>
          <p:cNvPr id="278544" name="CasellaDiTesto 16">
            <a:extLst>
              <a:ext uri="{FF2B5EF4-FFF2-40B4-BE49-F238E27FC236}">
                <a16:creationId xmlns:a16="http://schemas.microsoft.com/office/drawing/2014/main" id="{2733BC83-876D-B5E4-7F2F-862D48260D5C}"/>
              </a:ext>
            </a:extLst>
          </p:cNvPr>
          <p:cNvSpPr txBox="1">
            <a:spLocks noChangeArrowheads="1"/>
          </p:cNvSpPr>
          <p:nvPr/>
        </p:nvSpPr>
        <p:spPr bwMode="auto">
          <a:xfrm>
            <a:off x="465138" y="5918200"/>
            <a:ext cx="635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1934 the Kirkuk - Haifa oil pipeline was built, through Transjordan and Palestine to Haifa where refining and embarkation for England took place.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Number Placeholder 7">
            <a:extLst>
              <a:ext uri="{FF2B5EF4-FFF2-40B4-BE49-F238E27FC236}">
                <a16:creationId xmlns:a16="http://schemas.microsoft.com/office/drawing/2014/main" id="{4D8DC2AD-360B-935F-EA47-BE8E7684B400}"/>
              </a:ext>
            </a:extLst>
          </p:cNvPr>
          <p:cNvSpPr>
            <a:spLocks noGrp="1"/>
          </p:cNvSpPr>
          <p:nvPr>
            <p:ph type="sldNum" sz="quarter" idx="12"/>
          </p:nvPr>
        </p:nvSpPr>
        <p:spPr>
          <a:xfrm>
            <a:off x="7656513" y="3148013"/>
            <a:ext cx="858837" cy="471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A779B6-1238-430F-B89C-DDE4C13EC263}" type="slidenum">
              <a:rPr lang="it-IT" altLang="it-CH" sz="1800" b="1" smtClean="0">
                <a:solidFill>
                  <a:srgbClr val="FFFFFF"/>
                </a:solidFill>
              </a:rPr>
              <a:pPr>
                <a:spcBef>
                  <a:spcPct val="0"/>
                </a:spcBef>
                <a:buFontTx/>
                <a:buNone/>
              </a:pPr>
              <a:t>39</a:t>
            </a:fld>
            <a:endParaRPr lang="it-IT" altLang="it-CH" sz="1800" b="1">
              <a:solidFill>
                <a:srgbClr val="FFFFFF"/>
              </a:solidFill>
            </a:endParaRPr>
          </a:p>
        </p:txBody>
      </p:sp>
      <p:sp>
        <p:nvSpPr>
          <p:cNvPr id="280579" name="Text Box 6">
            <a:extLst>
              <a:ext uri="{FF2B5EF4-FFF2-40B4-BE49-F238E27FC236}">
                <a16:creationId xmlns:a16="http://schemas.microsoft.com/office/drawing/2014/main" id="{3FBE8037-FE1C-D950-929B-A0E54BA4FF1C}"/>
              </a:ext>
            </a:extLst>
          </p:cNvPr>
          <p:cNvSpPr txBox="1">
            <a:spLocks noChangeArrowheads="1"/>
          </p:cNvSpPr>
          <p:nvPr/>
        </p:nvSpPr>
        <p:spPr bwMode="auto">
          <a:xfrm>
            <a:off x="5738813" y="4113213"/>
            <a:ext cx="9366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000" b="1">
                <a:solidFill>
                  <a:srgbClr val="FFFFFF"/>
                </a:solidFill>
              </a:rPr>
              <a:t>December</a:t>
            </a:r>
            <a:r>
              <a:rPr lang="fr-CH" altLang="it-CH" sz="1000" b="1">
                <a:solidFill>
                  <a:srgbClr val="FFFFFF"/>
                </a:solidFill>
              </a:rPr>
              <a:t> 1917                   The City of Jerusalem </a:t>
            </a:r>
            <a:r>
              <a:rPr lang="en-GB" altLang="it-CH" sz="1000" b="1">
                <a:solidFill>
                  <a:srgbClr val="FFFFFF"/>
                </a:solidFill>
              </a:rPr>
              <a:t>surrenders</a:t>
            </a:r>
            <a:r>
              <a:rPr lang="fr-CH" altLang="it-CH" sz="1000" b="1">
                <a:solidFill>
                  <a:srgbClr val="FFFFFF"/>
                </a:solidFill>
              </a:rPr>
              <a:t> to the British.</a:t>
            </a:r>
            <a:endParaRPr lang="it-IT" altLang="it-CH" sz="1000" b="1">
              <a:solidFill>
                <a:srgbClr val="FFFFFF"/>
              </a:solidFill>
            </a:endParaRPr>
          </a:p>
        </p:txBody>
      </p:sp>
      <p:pic>
        <p:nvPicPr>
          <p:cNvPr id="210951" name="Picture 9">
            <a:extLst>
              <a:ext uri="{FF2B5EF4-FFF2-40B4-BE49-F238E27FC236}">
                <a16:creationId xmlns:a16="http://schemas.microsoft.com/office/drawing/2014/main" id="{0F413CD2-765D-F364-30DF-CFCC06911ACE}"/>
              </a:ext>
            </a:extLst>
          </p:cNvPr>
          <p:cNvPicPr>
            <a:picLocks noChangeAspect="1" noChangeArrowheads="1"/>
          </p:cNvPicPr>
          <p:nvPr/>
        </p:nvPicPr>
        <p:blipFill>
          <a:blip r:embed="rId3"/>
          <a:srcRect/>
          <a:stretch>
            <a:fillRect/>
          </a:stretch>
        </p:blipFill>
        <p:spPr bwMode="auto">
          <a:xfrm>
            <a:off x="6735763" y="3757613"/>
            <a:ext cx="185420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52" name="Picture 9" descr="C:\Users\Enrico\Desktop\Allenby jpeg.jpg">
            <a:extLst>
              <a:ext uri="{FF2B5EF4-FFF2-40B4-BE49-F238E27FC236}">
                <a16:creationId xmlns:a16="http://schemas.microsoft.com/office/drawing/2014/main" id="{22290D91-E6AA-7927-9989-8A828FA1A491}"/>
              </a:ext>
            </a:extLst>
          </p:cNvPr>
          <p:cNvPicPr>
            <a:picLocks noChangeAspect="1" noChangeArrowheads="1"/>
          </p:cNvPicPr>
          <p:nvPr/>
        </p:nvPicPr>
        <p:blipFill>
          <a:blip r:embed="rId4"/>
          <a:srcRect l="462"/>
          <a:stretch>
            <a:fillRect/>
          </a:stretch>
        </p:blipFill>
        <p:spPr bwMode="auto">
          <a:xfrm>
            <a:off x="628650" y="3757613"/>
            <a:ext cx="499745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53" name="Picture 10" descr="C:\Users\Enrico\Desktop\Truppe inglesi 1918 jpeg.jpg">
            <a:extLst>
              <a:ext uri="{FF2B5EF4-FFF2-40B4-BE49-F238E27FC236}">
                <a16:creationId xmlns:a16="http://schemas.microsoft.com/office/drawing/2014/main" id="{311C99F3-4996-2B7F-75C7-E62BA0B9C6AD}"/>
              </a:ext>
            </a:extLst>
          </p:cNvPr>
          <p:cNvPicPr>
            <a:picLocks noChangeAspect="1" noChangeArrowheads="1"/>
          </p:cNvPicPr>
          <p:nvPr/>
        </p:nvPicPr>
        <p:blipFill>
          <a:blip r:embed="rId5"/>
          <a:srcRect/>
          <a:stretch>
            <a:fillRect/>
          </a:stretch>
        </p:blipFill>
        <p:spPr bwMode="auto">
          <a:xfrm>
            <a:off x="628650" y="195263"/>
            <a:ext cx="4997450" cy="342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83E78571-9C1C-623D-EC6B-5BAD03C62526}"/>
              </a:ext>
            </a:extLst>
          </p:cNvPr>
          <p:cNvSpPr txBox="1"/>
          <p:nvPr/>
        </p:nvSpPr>
        <p:spPr>
          <a:xfrm>
            <a:off x="6281738" y="1751013"/>
            <a:ext cx="2308225" cy="92233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1917 - 1918   </a:t>
            </a:r>
          </a:p>
          <a:p>
            <a:pPr algn="ctr">
              <a:defRPr/>
            </a:pPr>
            <a:r>
              <a:rPr lang="en-US" b="1" dirty="0">
                <a:solidFill>
                  <a:schemeClr val="accent4">
                    <a:lumMod val="10000"/>
                  </a:schemeClr>
                </a:solidFill>
              </a:rPr>
              <a:t> British troops conquer Palestine</a:t>
            </a:r>
          </a:p>
        </p:txBody>
      </p:sp>
      <p:sp>
        <p:nvSpPr>
          <p:cNvPr id="10" name="Rettangolo 9">
            <a:extLst>
              <a:ext uri="{FF2B5EF4-FFF2-40B4-BE49-F238E27FC236}">
                <a16:creationId xmlns:a16="http://schemas.microsoft.com/office/drawing/2014/main" id="{0D83D8AB-FAEA-1380-F187-8F836907021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3" descr="bandiera inglese">
            <a:extLst>
              <a:ext uri="{FF2B5EF4-FFF2-40B4-BE49-F238E27FC236}">
                <a16:creationId xmlns:a16="http://schemas.microsoft.com/office/drawing/2014/main" id="{7A5C64D9-1679-2F8B-C31D-E0900702B7F8}"/>
              </a:ext>
            </a:extLst>
          </p:cNvPr>
          <p:cNvPicPr>
            <a:picLocks noChangeAspect="1" noChangeArrowheads="1"/>
          </p:cNvPicPr>
          <p:nvPr/>
        </p:nvPicPr>
        <p:blipFill>
          <a:blip r:embed="rId6"/>
          <a:srcRect/>
          <a:stretch>
            <a:fillRect/>
          </a:stretch>
        </p:blipFill>
        <p:spPr bwMode="auto">
          <a:xfrm>
            <a:off x="6281738" y="463550"/>
            <a:ext cx="1098550" cy="671513"/>
          </a:xfrm>
          <a:prstGeom prst="rect">
            <a:avLst/>
          </a:prstGeom>
          <a:noFill/>
          <a:ln w="12700">
            <a:solidFill>
              <a:schemeClr val="tx1"/>
            </a:solidFill>
          </a:ln>
          <a:effectLst>
            <a:outerShdw blurRad="292100" dist="139700" dir="2700000" algn="tl" rotWithShape="0">
              <a:srgbClr val="333333">
                <a:alpha val="65000"/>
              </a:srgbClr>
            </a:outerShdw>
          </a:effectLst>
        </p:spPr>
      </p:pic>
      <p:sp>
        <p:nvSpPr>
          <p:cNvPr id="280586" name="Rectangle 7">
            <a:extLst>
              <a:ext uri="{FF2B5EF4-FFF2-40B4-BE49-F238E27FC236}">
                <a16:creationId xmlns:a16="http://schemas.microsoft.com/office/drawing/2014/main" id="{3153B0AF-5E35-1B3A-903A-0E2358527AE5}"/>
              </a:ext>
            </a:extLst>
          </p:cNvPr>
          <p:cNvSpPr>
            <a:spLocks noChangeArrowheads="1"/>
          </p:cNvSpPr>
          <p:nvPr/>
        </p:nvSpPr>
        <p:spPr bwMode="auto">
          <a:xfrm>
            <a:off x="5626100" y="5716588"/>
            <a:ext cx="103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British </a:t>
            </a:r>
            <a:r>
              <a:rPr lang="en-GB" altLang="it-CH" sz="1000" b="1">
                <a:solidFill>
                  <a:srgbClr val="FFFFFF"/>
                </a:solidFill>
              </a:rPr>
              <a:t>troops</a:t>
            </a:r>
            <a:r>
              <a:rPr lang="fr-CH" altLang="it-CH" sz="1000" b="1">
                <a:solidFill>
                  <a:srgbClr val="FFFFFF"/>
                </a:solidFill>
              </a:rPr>
              <a:t> led by </a:t>
            </a:r>
            <a:r>
              <a:rPr lang="en-GB" altLang="it-CH" sz="1000" b="1">
                <a:solidFill>
                  <a:srgbClr val="FFFFFF"/>
                </a:solidFill>
              </a:rPr>
              <a:t>general</a:t>
            </a:r>
            <a:r>
              <a:rPr lang="fr-CH" altLang="it-CH" sz="1000" b="1">
                <a:solidFill>
                  <a:srgbClr val="FFFFFF"/>
                </a:solidFill>
              </a:rPr>
              <a:t> Allenby enter Jerusalem</a:t>
            </a:r>
            <a:endParaRPr lang="it-IT" altLang="it-CH" sz="10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Number Placeholder 6">
            <a:extLst>
              <a:ext uri="{FF2B5EF4-FFF2-40B4-BE49-F238E27FC236}">
                <a16:creationId xmlns:a16="http://schemas.microsoft.com/office/drawing/2014/main" id="{C3B51B16-4C48-61C2-FECA-15AF360860C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33DFEA-A352-4CCA-BC91-8740893564C8}" type="slidenum">
              <a:rPr lang="it-IT" altLang="it-CH" sz="1400" smtClean="0">
                <a:solidFill>
                  <a:srgbClr val="FFFFFF"/>
                </a:solidFill>
              </a:rPr>
              <a:pPr>
                <a:spcBef>
                  <a:spcPct val="0"/>
                </a:spcBef>
                <a:buFontTx/>
                <a:buNone/>
              </a:pPr>
              <a:t>4</a:t>
            </a:fld>
            <a:endParaRPr lang="it-IT" altLang="it-CH" sz="1400">
              <a:solidFill>
                <a:srgbClr val="FFFFFF"/>
              </a:solidFill>
            </a:endParaRPr>
          </a:p>
        </p:txBody>
      </p:sp>
      <p:sp>
        <p:nvSpPr>
          <p:cNvPr id="208899" name="CasellaDiTesto 1">
            <a:extLst>
              <a:ext uri="{FF2B5EF4-FFF2-40B4-BE49-F238E27FC236}">
                <a16:creationId xmlns:a16="http://schemas.microsoft.com/office/drawing/2014/main" id="{B36700AD-DADF-E26C-35F9-BDAA4AF269CD}"/>
              </a:ext>
            </a:extLst>
          </p:cNvPr>
          <p:cNvSpPr txBox="1">
            <a:spLocks noChangeArrowheads="1"/>
          </p:cNvSpPr>
          <p:nvPr/>
        </p:nvSpPr>
        <p:spPr bwMode="auto">
          <a:xfrm>
            <a:off x="3708400" y="6505575"/>
            <a:ext cx="2159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http://en.wikipedia.org/wiki/The_Levant</a:t>
            </a:r>
          </a:p>
        </p:txBody>
      </p:sp>
      <p:pic>
        <p:nvPicPr>
          <p:cNvPr id="8" name="Picture 3" descr="medio oriente in b e n 2">
            <a:extLst>
              <a:ext uri="{FF2B5EF4-FFF2-40B4-BE49-F238E27FC236}">
                <a16:creationId xmlns:a16="http://schemas.microsoft.com/office/drawing/2014/main" id="{1E1EFA2B-1C51-1820-EFE6-F9625BDBFD13}"/>
              </a:ext>
            </a:extLst>
          </p:cNvPr>
          <p:cNvPicPr>
            <a:picLocks noGrp="1" noChangeAspect="1" noChangeArrowheads="1"/>
          </p:cNvPicPr>
          <p:nvPr>
            <p:ph sz="half" idx="2"/>
          </p:nvPr>
        </p:nvPicPr>
        <p:blipFill>
          <a:blip r:embed="rId3">
            <a:lum bright="-8000" contrast="8000"/>
          </a:blip>
          <a:srcRect/>
          <a:stretch>
            <a:fillRect/>
          </a:stretch>
        </p:blipFill>
        <p:spPr>
          <a:xfrm>
            <a:off x="504825" y="765175"/>
            <a:ext cx="4859338" cy="4824413"/>
          </a:xfrm>
          <a:ln w="38100">
            <a:solidFill>
              <a:schemeClr val="tx1"/>
            </a:solidFill>
          </a:ln>
          <a:effectLst>
            <a:outerShdw blurRad="292100" dist="139700" dir="2700000" algn="tl" rotWithShape="0">
              <a:srgbClr val="333333">
                <a:alpha val="65000"/>
              </a:srgbClr>
            </a:outerShdw>
          </a:effectLst>
        </p:spPr>
      </p:pic>
      <p:sp>
        <p:nvSpPr>
          <p:cNvPr id="208901" name="Text Box 4">
            <a:extLst>
              <a:ext uri="{FF2B5EF4-FFF2-40B4-BE49-F238E27FC236}">
                <a16:creationId xmlns:a16="http://schemas.microsoft.com/office/drawing/2014/main" id="{7F4BFCD2-E939-3D3E-FFD8-FB9D3C9768F4}"/>
              </a:ext>
            </a:extLst>
          </p:cNvPr>
          <p:cNvSpPr txBox="1">
            <a:spLocks noChangeArrowheads="1"/>
          </p:cNvSpPr>
          <p:nvPr/>
        </p:nvSpPr>
        <p:spPr bwMode="auto">
          <a:xfrm>
            <a:off x="2449513" y="3500438"/>
            <a:ext cx="86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pitchFamily="34" charset="0"/>
              </a:rPr>
              <a:t>ARABIA</a:t>
            </a:r>
            <a:endParaRPr lang="it-IT" altLang="it-CH" sz="1200">
              <a:solidFill>
                <a:srgbClr val="000000"/>
              </a:solidFill>
              <a:latin typeface="Swis721 Blk BT" pitchFamily="34" charset="0"/>
            </a:endParaRPr>
          </a:p>
        </p:txBody>
      </p:sp>
      <p:sp>
        <p:nvSpPr>
          <p:cNvPr id="9" name="Rectangle 2">
            <a:extLst>
              <a:ext uri="{FF2B5EF4-FFF2-40B4-BE49-F238E27FC236}">
                <a16:creationId xmlns:a16="http://schemas.microsoft.com/office/drawing/2014/main" id="{4C890517-4073-7EB1-0711-4B23446F187F}"/>
              </a:ext>
            </a:extLst>
          </p:cNvPr>
          <p:cNvSpPr txBox="1">
            <a:spLocks noChangeArrowheads="1"/>
          </p:cNvSpPr>
          <p:nvPr/>
        </p:nvSpPr>
        <p:spPr bwMode="auto">
          <a:xfrm>
            <a:off x="5508625" y="2698750"/>
            <a:ext cx="3240088" cy="3033713"/>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defRPr/>
            </a:pPr>
            <a:r>
              <a:rPr lang="fr-CH" altLang="it-CH" sz="2200" kern="0" dirty="0"/>
              <a:t>The </a:t>
            </a:r>
            <a:r>
              <a:rPr lang="fr-CH" altLang="it-CH" sz="2200" kern="0" dirty="0" err="1"/>
              <a:t>only</a:t>
            </a:r>
            <a:r>
              <a:rPr lang="fr-CH" altLang="it-CH" sz="2200" kern="0" dirty="0"/>
              <a:t> route between</a:t>
            </a:r>
          </a:p>
          <a:p>
            <a:pPr eaLnBrk="1" hangingPunct="1">
              <a:defRPr/>
            </a:pPr>
            <a:r>
              <a:rPr lang="fr-CH" altLang="it-CH" sz="2200" kern="0" dirty="0" err="1"/>
              <a:t>Africa</a:t>
            </a:r>
            <a:r>
              <a:rPr lang="fr-CH" altLang="it-CH" sz="2200" kern="0" dirty="0"/>
              <a:t> and Asia</a:t>
            </a:r>
          </a:p>
          <a:p>
            <a:pPr eaLnBrk="1" hangingPunct="1">
              <a:defRPr/>
            </a:pPr>
            <a:r>
              <a:rPr lang="fr-CH" altLang="it-CH" sz="2200" kern="0" dirty="0" err="1"/>
              <a:t>Africa</a:t>
            </a:r>
            <a:r>
              <a:rPr lang="fr-CH" altLang="it-CH" sz="2200" kern="0" dirty="0"/>
              <a:t> and Europe</a:t>
            </a:r>
          </a:p>
          <a:p>
            <a:pPr eaLnBrk="1" hangingPunct="1">
              <a:defRPr/>
            </a:pPr>
            <a:r>
              <a:rPr lang="fr-CH" altLang="it-CH" sz="2200" kern="0" dirty="0"/>
              <a:t>the </a:t>
            </a:r>
            <a:r>
              <a:rPr lang="fr-CH" altLang="it-CH" sz="2200" kern="0" dirty="0" err="1"/>
              <a:t>Mediterranean</a:t>
            </a:r>
            <a:r>
              <a:rPr lang="fr-CH" altLang="it-CH" sz="2200" kern="0" dirty="0"/>
              <a:t> </a:t>
            </a:r>
            <a:r>
              <a:rPr lang="fr-CH" altLang="it-CH" sz="2200" kern="0" dirty="0" err="1"/>
              <a:t>sea</a:t>
            </a:r>
            <a:r>
              <a:rPr lang="fr-CH" altLang="it-CH" sz="2200" kern="0" dirty="0"/>
              <a:t> and the Orient </a:t>
            </a:r>
            <a:endParaRPr lang="it-IT" altLang="it-CH" sz="2200" kern="0" dirty="0"/>
          </a:p>
        </p:txBody>
      </p:sp>
      <p:sp>
        <p:nvSpPr>
          <p:cNvPr id="2" name="Rettangolo 1">
            <a:extLst>
              <a:ext uri="{FF2B5EF4-FFF2-40B4-BE49-F238E27FC236}">
                <a16:creationId xmlns:a16="http://schemas.microsoft.com/office/drawing/2014/main" id="{58B8A63E-2096-998C-AF37-BE332ED211B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C5AC70C8-EC55-8FC5-F94F-7325C8D33A9C}"/>
              </a:ext>
            </a:extLst>
          </p:cNvPr>
          <p:cNvSpPr txBox="1"/>
          <p:nvPr/>
        </p:nvSpPr>
        <p:spPr>
          <a:xfrm>
            <a:off x="5867400" y="1624013"/>
            <a:ext cx="2089150" cy="46037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PALESTINE</a:t>
            </a:r>
          </a:p>
        </p:txBody>
      </p:sp>
      <p:sp>
        <p:nvSpPr>
          <p:cNvPr id="208905" name="CasellaDiTesto 2">
            <a:extLst>
              <a:ext uri="{FF2B5EF4-FFF2-40B4-BE49-F238E27FC236}">
                <a16:creationId xmlns:a16="http://schemas.microsoft.com/office/drawing/2014/main" id="{F148F624-CDEF-A3F0-3C8A-6158707973F4}"/>
              </a:ext>
            </a:extLst>
          </p:cNvPr>
          <p:cNvSpPr txBox="1">
            <a:spLocks noChangeArrowheads="1"/>
          </p:cNvSpPr>
          <p:nvPr/>
        </p:nvSpPr>
        <p:spPr bwMode="auto">
          <a:xfrm>
            <a:off x="504825" y="5732463"/>
            <a:ext cx="4968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t>It should be noted that in this part of the presentation the word Palestine is understood as a geographical region and that some of the landscapes represented are today in that part of Palestine called Israel.</a:t>
            </a:r>
            <a:endParaRPr lang="en-GB" altLang="it-CH"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Number Placeholder 4">
            <a:extLst>
              <a:ext uri="{FF2B5EF4-FFF2-40B4-BE49-F238E27FC236}">
                <a16:creationId xmlns:a16="http://schemas.microsoft.com/office/drawing/2014/main" id="{ACE44629-949E-CE4E-126D-A3B676EB4E1F}"/>
              </a:ext>
            </a:extLst>
          </p:cNvPr>
          <p:cNvSpPr>
            <a:spLocks noGrp="1"/>
          </p:cNvSpPr>
          <p:nvPr>
            <p:ph type="sldNum" sz="quarter" idx="12"/>
          </p:nvPr>
        </p:nvSpPr>
        <p:spPr>
          <a:xfrm>
            <a:off x="8261350" y="5422900"/>
            <a:ext cx="481013"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F070FA-1C11-4D3A-B278-FC61909E464D}" type="slidenum">
              <a:rPr lang="it-IT" altLang="it-CH" sz="1400" smtClean="0">
                <a:solidFill>
                  <a:srgbClr val="FFFFFF"/>
                </a:solidFill>
              </a:rPr>
              <a:pPr>
                <a:spcBef>
                  <a:spcPct val="0"/>
                </a:spcBef>
                <a:buFontTx/>
                <a:buNone/>
              </a:pPr>
              <a:t>40</a:t>
            </a:fld>
            <a:endParaRPr lang="it-IT" altLang="it-CH" sz="1400">
              <a:solidFill>
                <a:srgbClr val="FFFFFF"/>
              </a:solidFill>
            </a:endParaRPr>
          </a:p>
        </p:txBody>
      </p:sp>
      <p:pic>
        <p:nvPicPr>
          <p:cNvPr id="211971" name="Picture 2" descr="JamesBalfour-1848-1930">
            <a:extLst>
              <a:ext uri="{FF2B5EF4-FFF2-40B4-BE49-F238E27FC236}">
                <a16:creationId xmlns:a16="http://schemas.microsoft.com/office/drawing/2014/main" id="{91024995-AF0E-CE56-2636-77532EEC27A5}"/>
              </a:ext>
            </a:extLst>
          </p:cNvPr>
          <p:cNvPicPr>
            <a:picLocks noGrp="1" noChangeAspect="1" noChangeArrowheads="1"/>
          </p:cNvPicPr>
          <p:nvPr>
            <p:ph sz="quarter" idx="4294967295"/>
          </p:nvPr>
        </p:nvPicPr>
        <p:blipFill>
          <a:blip r:embed="rId3"/>
          <a:srcRect/>
          <a:stretch>
            <a:fillRect/>
          </a:stretch>
        </p:blipFill>
        <p:spPr>
          <a:xfrm>
            <a:off x="6381750" y="4124325"/>
            <a:ext cx="1744663" cy="2398713"/>
          </a:xfrm>
          <a:ln w="12700">
            <a:solidFill>
              <a:schemeClr val="tx1"/>
            </a:solidFill>
          </a:ln>
          <a:effectLst>
            <a:outerShdw blurRad="292100" dist="139700" dir="2700000" algn="tl" rotWithShape="0">
              <a:srgbClr val="333333">
                <a:alpha val="65000"/>
              </a:srgbClr>
            </a:outerShdw>
          </a:effectLst>
        </p:spPr>
      </p:pic>
      <p:sp>
        <p:nvSpPr>
          <p:cNvPr id="211973" name="Text Box 4">
            <a:extLst>
              <a:ext uri="{FF2B5EF4-FFF2-40B4-BE49-F238E27FC236}">
                <a16:creationId xmlns:a16="http://schemas.microsoft.com/office/drawing/2014/main" id="{D8CE583A-E3B8-81E6-EFBF-8EF4DAE50A5A}"/>
              </a:ext>
            </a:extLst>
          </p:cNvPr>
          <p:cNvSpPr txBox="1">
            <a:spLocks noChangeArrowheads="1"/>
          </p:cNvSpPr>
          <p:nvPr/>
        </p:nvSpPr>
        <p:spPr bwMode="auto">
          <a:xfrm>
            <a:off x="5580063" y="404813"/>
            <a:ext cx="3348037" cy="36322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5400" b="1" dirty="0">
                <a:effectLst>
                  <a:outerShdw blurRad="38100" dist="38100" dir="2700000" algn="tl">
                    <a:srgbClr val="000000">
                      <a:alpha val="43137"/>
                    </a:srgbClr>
                  </a:outerShdw>
                </a:effectLst>
                <a:cs typeface="Arial" charset="0"/>
              </a:rPr>
              <a:t>1917</a:t>
            </a:r>
          </a:p>
          <a:p>
            <a:pPr eaLnBrk="1" hangingPunct="1">
              <a:spcBef>
                <a:spcPct val="50000"/>
              </a:spcBef>
              <a:buFontTx/>
              <a:buNone/>
              <a:defRPr/>
            </a:pPr>
            <a:endParaRPr lang="en-US" altLang="it-CH" sz="1600" b="1" dirty="0">
              <a:solidFill>
                <a:srgbClr val="FFFFFF"/>
              </a:solidFill>
              <a:cs typeface="Arial" charset="0"/>
            </a:endParaRPr>
          </a:p>
          <a:p>
            <a:pPr eaLnBrk="1" hangingPunct="1">
              <a:spcBef>
                <a:spcPct val="50000"/>
              </a:spcBef>
              <a:buFontTx/>
              <a:buNone/>
              <a:defRPr/>
            </a:pPr>
            <a:r>
              <a:rPr lang="en-US" altLang="it-CH" sz="1600" b="1" dirty="0">
                <a:solidFill>
                  <a:srgbClr val="FFFFFF"/>
                </a:solidFill>
                <a:cs typeface="Arial" charset="0"/>
              </a:rPr>
              <a:t>The British government  declares itself </a:t>
            </a:r>
            <a:r>
              <a:rPr lang="en-GB" altLang="it-CH" sz="1600" b="1" dirty="0">
                <a:solidFill>
                  <a:srgbClr val="FFFFFF"/>
                </a:solidFill>
                <a:cs typeface="Arial" charset="0"/>
              </a:rPr>
              <a:t>favourable</a:t>
            </a:r>
            <a:r>
              <a:rPr lang="en-US" altLang="it-CH" sz="1600" b="1" dirty="0">
                <a:solidFill>
                  <a:srgbClr val="FFFFFF"/>
                </a:solidFill>
                <a:cs typeface="Arial" charset="0"/>
              </a:rPr>
              <a:t> to the establishment in Palestine of a  « national home » for the Jews.  Condition: nothing shall be done which may prejudice the civil and religious rights of the non-Jewish communities in Palestine. </a:t>
            </a:r>
            <a:endParaRPr lang="it-IT" altLang="it-CH" sz="1600" b="1" dirty="0">
              <a:solidFill>
                <a:srgbClr val="FFFFFF"/>
              </a:solidFill>
              <a:cs typeface="Arial" charset="0"/>
            </a:endParaRPr>
          </a:p>
        </p:txBody>
      </p:sp>
      <p:sp>
        <p:nvSpPr>
          <p:cNvPr id="282629" name="Text Box 5">
            <a:extLst>
              <a:ext uri="{FF2B5EF4-FFF2-40B4-BE49-F238E27FC236}">
                <a16:creationId xmlns:a16="http://schemas.microsoft.com/office/drawing/2014/main" id="{50FC3CEE-7F78-A0BC-B1BA-64AF7F1935F3}"/>
              </a:ext>
            </a:extLst>
          </p:cNvPr>
          <p:cNvSpPr txBox="1">
            <a:spLocks noChangeArrowheads="1"/>
          </p:cNvSpPr>
          <p:nvPr/>
        </p:nvSpPr>
        <p:spPr bwMode="auto">
          <a:xfrm>
            <a:off x="5249863" y="5411788"/>
            <a:ext cx="858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a:solidFill>
                  <a:srgbClr val="FFFFFF"/>
                </a:solidFill>
              </a:rPr>
              <a:t>Lord Balfour</a:t>
            </a:r>
            <a:endParaRPr lang="it-IT" altLang="it-CH" sz="1200">
              <a:solidFill>
                <a:srgbClr val="FFFFFF"/>
              </a:solidFill>
            </a:endParaRPr>
          </a:p>
        </p:txBody>
      </p:sp>
      <p:pic>
        <p:nvPicPr>
          <p:cNvPr id="211975" name="Picture 6" descr="bandiera inglese">
            <a:extLst>
              <a:ext uri="{FF2B5EF4-FFF2-40B4-BE49-F238E27FC236}">
                <a16:creationId xmlns:a16="http://schemas.microsoft.com/office/drawing/2014/main" id="{BAAA1E47-226D-077A-4346-DDFE854BFE0E}"/>
              </a:ext>
            </a:extLst>
          </p:cNvPr>
          <p:cNvPicPr>
            <a:picLocks noGrp="1" noChangeAspect="1" noChangeArrowheads="1"/>
          </p:cNvPicPr>
          <p:nvPr>
            <p:ph sz="half" idx="4294967295"/>
          </p:nvPr>
        </p:nvPicPr>
        <p:blipFill>
          <a:blip r:embed="rId4"/>
          <a:srcRect/>
          <a:stretch>
            <a:fillRect/>
          </a:stretch>
        </p:blipFill>
        <p:spPr>
          <a:xfrm>
            <a:off x="7523163" y="620713"/>
            <a:ext cx="1090612" cy="546100"/>
          </a:xfrm>
          <a:effectLst>
            <a:outerShdw blurRad="292100" dist="139700" dir="2700000" algn="tl" rotWithShape="0">
              <a:srgbClr val="333333">
                <a:alpha val="65000"/>
              </a:srgbClr>
            </a:outerShdw>
          </a:effectLst>
        </p:spPr>
      </p:pic>
      <p:sp>
        <p:nvSpPr>
          <p:cNvPr id="282631" name="CasellaDiTesto 1">
            <a:extLst>
              <a:ext uri="{FF2B5EF4-FFF2-40B4-BE49-F238E27FC236}">
                <a16:creationId xmlns:a16="http://schemas.microsoft.com/office/drawing/2014/main" id="{F2177112-B633-AF66-32B2-313338F36C44}"/>
              </a:ext>
            </a:extLst>
          </p:cNvPr>
          <p:cNvSpPr txBox="1">
            <a:spLocks noChangeArrowheads="1"/>
          </p:cNvSpPr>
          <p:nvPr/>
        </p:nvSpPr>
        <p:spPr bwMode="auto">
          <a:xfrm>
            <a:off x="1835150" y="6642100"/>
            <a:ext cx="2736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http://en.wikipedia.org/wiki/Balfour_Declaration</a:t>
            </a:r>
          </a:p>
        </p:txBody>
      </p:sp>
      <p:pic>
        <p:nvPicPr>
          <p:cNvPr id="3" name="Immagine 2">
            <a:extLst>
              <a:ext uri="{FF2B5EF4-FFF2-40B4-BE49-F238E27FC236}">
                <a16:creationId xmlns:a16="http://schemas.microsoft.com/office/drawing/2014/main" id="{A4C2CBA6-241E-B0E8-400A-2C7D6C044F13}"/>
              </a:ext>
            </a:extLst>
          </p:cNvPr>
          <p:cNvPicPr>
            <a:picLocks noChangeAspect="1"/>
          </p:cNvPicPr>
          <p:nvPr/>
        </p:nvPicPr>
        <p:blipFill>
          <a:blip r:embed="rId5"/>
          <a:stretch>
            <a:fillRect/>
          </a:stretch>
        </p:blipFill>
        <p:spPr>
          <a:xfrm>
            <a:off x="401638" y="260350"/>
            <a:ext cx="4746625" cy="6262688"/>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20186D52-76BE-0456-B090-25A8956FA5D3}"/>
              </a:ext>
            </a:extLst>
          </p:cNvPr>
          <p:cNvSpPr txBox="1"/>
          <p:nvPr/>
        </p:nvSpPr>
        <p:spPr>
          <a:xfrm>
            <a:off x="5724525" y="1254125"/>
            <a:ext cx="288925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The Balfour Declaration</a:t>
            </a:r>
          </a:p>
        </p:txBody>
      </p:sp>
      <p:sp>
        <p:nvSpPr>
          <p:cNvPr id="11" name="Rettangolo 10">
            <a:extLst>
              <a:ext uri="{FF2B5EF4-FFF2-40B4-BE49-F238E27FC236}">
                <a16:creationId xmlns:a16="http://schemas.microsoft.com/office/drawing/2014/main" id="{972830EA-3A35-1DCA-C8F6-194FD24DF6C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Number Placeholder 3">
            <a:extLst>
              <a:ext uri="{FF2B5EF4-FFF2-40B4-BE49-F238E27FC236}">
                <a16:creationId xmlns:a16="http://schemas.microsoft.com/office/drawing/2014/main" id="{2589FAE3-11FA-BB8C-9D39-2C6426E4A1D1}"/>
              </a:ext>
            </a:extLst>
          </p:cNvPr>
          <p:cNvSpPr>
            <a:spLocks noGrp="1" noChangeArrowheads="1"/>
          </p:cNvSpPr>
          <p:nvPr>
            <p:ph type="sldNum" sz="quarter" idx="12"/>
          </p:nvPr>
        </p:nvSpPr>
        <p:spPr>
          <a:xfrm>
            <a:off x="3276600" y="6216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FA82F2-BDC8-43DA-9731-2C557D6553E9}" type="slidenum">
              <a:rPr lang="it-IT" altLang="it-CH" sz="1800" smtClean="0">
                <a:solidFill>
                  <a:srgbClr val="FFFFFF"/>
                </a:solidFill>
              </a:rPr>
              <a:pPr>
                <a:spcBef>
                  <a:spcPct val="0"/>
                </a:spcBef>
                <a:buFontTx/>
                <a:buNone/>
              </a:pPr>
              <a:t>41</a:t>
            </a:fld>
            <a:endParaRPr lang="it-IT" altLang="it-CH" sz="1800">
              <a:solidFill>
                <a:srgbClr val="FFFFFF"/>
              </a:solidFill>
            </a:endParaRPr>
          </a:p>
        </p:txBody>
      </p:sp>
      <p:pic>
        <p:nvPicPr>
          <p:cNvPr id="252931" name="Picture 2" descr="i1lavori di bonifica 1920 ebrei palestina">
            <a:extLst>
              <a:ext uri="{FF2B5EF4-FFF2-40B4-BE49-F238E27FC236}">
                <a16:creationId xmlns:a16="http://schemas.microsoft.com/office/drawing/2014/main" id="{CB2F1519-8AEF-C679-8E51-348309042335}"/>
              </a:ext>
            </a:extLst>
          </p:cNvPr>
          <p:cNvPicPr>
            <a:picLocks noChangeAspect="1" noChangeArrowheads="1"/>
          </p:cNvPicPr>
          <p:nvPr/>
        </p:nvPicPr>
        <p:blipFill>
          <a:blip r:embed="rId3"/>
          <a:srcRect/>
          <a:stretch>
            <a:fillRect/>
          </a:stretch>
        </p:blipFill>
        <p:spPr bwMode="auto">
          <a:xfrm>
            <a:off x="179388" y="188913"/>
            <a:ext cx="4465637" cy="278288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252932" name="Picture 3" descr="una brigata di kibbuzzim al lavoro">
            <a:extLst>
              <a:ext uri="{FF2B5EF4-FFF2-40B4-BE49-F238E27FC236}">
                <a16:creationId xmlns:a16="http://schemas.microsoft.com/office/drawing/2014/main" id="{36862DDF-7B4A-69E7-7A65-D7AD4AAB2864}"/>
              </a:ext>
            </a:extLst>
          </p:cNvPr>
          <p:cNvPicPr>
            <a:picLocks noChangeAspect="1" noChangeArrowheads="1"/>
          </p:cNvPicPr>
          <p:nvPr/>
        </p:nvPicPr>
        <p:blipFill>
          <a:blip r:embed="rId4">
            <a:lum bright="-12000" contrast="22000"/>
          </a:blip>
          <a:srcRect/>
          <a:stretch>
            <a:fillRect/>
          </a:stretch>
        </p:blipFill>
        <p:spPr bwMode="auto">
          <a:xfrm>
            <a:off x="179388" y="3724275"/>
            <a:ext cx="4464050" cy="295433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13669" name="Text Box 4">
            <a:extLst>
              <a:ext uri="{FF2B5EF4-FFF2-40B4-BE49-F238E27FC236}">
                <a16:creationId xmlns:a16="http://schemas.microsoft.com/office/drawing/2014/main" id="{80230773-AB57-0BB8-FF54-FF794F72B5A9}"/>
              </a:ext>
            </a:extLst>
          </p:cNvPr>
          <p:cNvSpPr txBox="1">
            <a:spLocks noChangeArrowheads="1"/>
          </p:cNvSpPr>
          <p:nvPr/>
        </p:nvSpPr>
        <p:spPr bwMode="auto">
          <a:xfrm>
            <a:off x="179388" y="3429000"/>
            <a:ext cx="2808287"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Work brigade in a kibbutz in the  1920s</a:t>
            </a:r>
            <a:endParaRPr lang="it-IT" altLang="it-CH" sz="1000" b="1" kern="0">
              <a:solidFill>
                <a:srgbClr val="FFFFFF"/>
              </a:solidFill>
            </a:endParaRPr>
          </a:p>
        </p:txBody>
      </p:sp>
      <p:sp>
        <p:nvSpPr>
          <p:cNvPr id="113670" name="Text Box 5">
            <a:extLst>
              <a:ext uri="{FF2B5EF4-FFF2-40B4-BE49-F238E27FC236}">
                <a16:creationId xmlns:a16="http://schemas.microsoft.com/office/drawing/2014/main" id="{103DC99E-FC94-51F4-A533-A2E6F671C2DF}"/>
              </a:ext>
            </a:extLst>
          </p:cNvPr>
          <p:cNvSpPr txBox="1">
            <a:spLocks noChangeArrowheads="1"/>
          </p:cNvSpPr>
          <p:nvPr/>
        </p:nvSpPr>
        <p:spPr bwMode="auto">
          <a:xfrm>
            <a:off x="179388" y="2997200"/>
            <a:ext cx="3313112" cy="2444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Beginning of the  1920s: drainage construction</a:t>
            </a:r>
            <a:endParaRPr lang="it-IT" altLang="it-CH" sz="1000" b="1" kern="0">
              <a:solidFill>
                <a:srgbClr val="FFFFFF"/>
              </a:solidFill>
            </a:endParaRPr>
          </a:p>
        </p:txBody>
      </p:sp>
      <p:pic>
        <p:nvPicPr>
          <p:cNvPr id="252936" name="Picture 7" descr="1920 zionist pioneer settlemen Jezreel Valley">
            <a:extLst>
              <a:ext uri="{FF2B5EF4-FFF2-40B4-BE49-F238E27FC236}">
                <a16:creationId xmlns:a16="http://schemas.microsoft.com/office/drawing/2014/main" id="{53225A41-8E39-D141-6CA3-FA55C52A5F6A}"/>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252937" name="Picture 8">
            <a:extLst>
              <a:ext uri="{FF2B5EF4-FFF2-40B4-BE49-F238E27FC236}">
                <a16:creationId xmlns:a16="http://schemas.microsoft.com/office/drawing/2014/main" id="{CAF4DA61-1F7B-F228-FE84-96CD6AA3A9B1}"/>
              </a:ext>
            </a:extLst>
          </p:cNvPr>
          <p:cNvPicPr>
            <a:picLocks noChangeAspect="1" noChangeArrowheads="1"/>
          </p:cNvPicPr>
          <p:nvPr/>
        </p:nvPicPr>
        <p:blipFill>
          <a:blip r:embed="rId6">
            <a:lum bright="-12000" contrast="22000"/>
          </a:blip>
          <a:srcRect/>
          <a:stretch>
            <a:fillRect/>
          </a:stretch>
        </p:blipFill>
        <p:spPr bwMode="auto">
          <a:xfrm>
            <a:off x="5724525" y="4141788"/>
            <a:ext cx="3240088" cy="25273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13674" name="Text Box 9">
            <a:extLst>
              <a:ext uri="{FF2B5EF4-FFF2-40B4-BE49-F238E27FC236}">
                <a16:creationId xmlns:a16="http://schemas.microsoft.com/office/drawing/2014/main" id="{B2ADA3BA-5AAF-7313-DA8B-96546B1483F9}"/>
              </a:ext>
            </a:extLst>
          </p:cNvPr>
          <p:cNvSpPr txBox="1">
            <a:spLocks noChangeArrowheads="1"/>
          </p:cNvSpPr>
          <p:nvPr/>
        </p:nvSpPr>
        <p:spPr bwMode="auto">
          <a:xfrm>
            <a:off x="4859338" y="5202238"/>
            <a:ext cx="792162" cy="40005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Kibbutzin in 1935</a:t>
            </a:r>
            <a:endParaRPr lang="it-IT" altLang="it-CH" sz="1000" b="1" kern="0">
              <a:solidFill>
                <a:srgbClr val="FFFFFF"/>
              </a:solidFill>
            </a:endParaRPr>
          </a:p>
        </p:txBody>
      </p:sp>
      <p:sp>
        <p:nvSpPr>
          <p:cNvPr id="113675" name="Text Box 10">
            <a:extLst>
              <a:ext uri="{FF2B5EF4-FFF2-40B4-BE49-F238E27FC236}">
                <a16:creationId xmlns:a16="http://schemas.microsoft.com/office/drawing/2014/main" id="{9CC04448-4E7E-A07B-0634-77D67B5F3DF5}"/>
              </a:ext>
            </a:extLst>
          </p:cNvPr>
          <p:cNvSpPr txBox="1">
            <a:spLocks noChangeArrowheads="1"/>
          </p:cNvSpPr>
          <p:nvPr/>
        </p:nvSpPr>
        <p:spPr bwMode="auto">
          <a:xfrm>
            <a:off x="4787900" y="333375"/>
            <a:ext cx="865188" cy="85407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000" b="1" kern="0">
                <a:solidFill>
                  <a:srgbClr val="FFFFFF"/>
                </a:solidFill>
              </a:rPr>
              <a:t>1920 Settlement in the Jezreel valley</a:t>
            </a:r>
            <a:endParaRPr lang="it-IT" altLang="it-CH" sz="1000" b="1" kern="0">
              <a:solidFill>
                <a:srgbClr val="FFFFFF"/>
              </a:solidFill>
            </a:endParaRPr>
          </a:p>
        </p:txBody>
      </p:sp>
      <p:sp>
        <p:nvSpPr>
          <p:cNvPr id="12" name="Rettangolo 11">
            <a:extLst>
              <a:ext uri="{FF2B5EF4-FFF2-40B4-BE49-F238E27FC236}">
                <a16:creationId xmlns:a16="http://schemas.microsoft.com/office/drawing/2014/main" id="{FE148375-5C22-E9A7-F176-CBE0122F391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3671" name="Text Box 6">
            <a:extLst>
              <a:ext uri="{FF2B5EF4-FFF2-40B4-BE49-F238E27FC236}">
                <a16:creationId xmlns:a16="http://schemas.microsoft.com/office/drawing/2014/main" id="{941E1854-2DD8-2A7B-7446-B5C90E02532D}"/>
              </a:ext>
            </a:extLst>
          </p:cNvPr>
          <p:cNvSpPr txBox="1">
            <a:spLocks noChangeArrowheads="1"/>
          </p:cNvSpPr>
          <p:nvPr/>
        </p:nvSpPr>
        <p:spPr bwMode="auto">
          <a:xfrm>
            <a:off x="6015038" y="3167063"/>
            <a:ext cx="2501900" cy="73818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400" kern="0" dirty="0">
                <a:solidFill>
                  <a:srgbClr val="FFFFFF"/>
                </a:solidFill>
              </a:rPr>
              <a:t>National Jewish </a:t>
            </a:r>
            <a:r>
              <a:rPr lang="fr-CH" altLang="it-CH" sz="1400" kern="0" dirty="0" err="1">
                <a:solidFill>
                  <a:srgbClr val="FFFFFF"/>
                </a:solidFill>
              </a:rPr>
              <a:t>Fund</a:t>
            </a:r>
            <a:r>
              <a:rPr lang="fr-CH" altLang="it-CH" sz="1400" kern="0" dirty="0">
                <a:solidFill>
                  <a:srgbClr val="FFFFFF"/>
                </a:solidFill>
              </a:rPr>
              <a:t> </a:t>
            </a:r>
            <a:r>
              <a:rPr lang="fr-CH" altLang="it-CH" sz="1400" kern="0" dirty="0" err="1">
                <a:solidFill>
                  <a:srgbClr val="FFFFFF"/>
                </a:solidFill>
              </a:rPr>
              <a:t>provided</a:t>
            </a:r>
            <a:r>
              <a:rPr lang="fr-CH" altLang="it-CH" sz="1400" kern="0" dirty="0">
                <a:solidFill>
                  <a:srgbClr val="FFFFFF"/>
                </a:solidFill>
              </a:rPr>
              <a:t> essential </a:t>
            </a:r>
            <a:r>
              <a:rPr lang="fr-CH" altLang="it-CH" sz="1400" kern="0" dirty="0" err="1">
                <a:solidFill>
                  <a:srgbClr val="FFFFFF"/>
                </a:solidFill>
              </a:rPr>
              <a:t>funding</a:t>
            </a:r>
            <a:r>
              <a:rPr lang="fr-CH" altLang="it-CH" sz="1400" kern="0" dirty="0">
                <a:solidFill>
                  <a:srgbClr val="FFFFFF"/>
                </a:solidFill>
              </a:rPr>
              <a:t> to </a:t>
            </a:r>
            <a:r>
              <a:rPr lang="fr-CH" altLang="it-CH" sz="1400" kern="0" dirty="0" err="1">
                <a:solidFill>
                  <a:srgbClr val="FFFFFF"/>
                </a:solidFill>
              </a:rPr>
              <a:t>early</a:t>
            </a:r>
            <a:r>
              <a:rPr lang="fr-CH" altLang="it-CH" sz="1400" kern="0" dirty="0">
                <a:solidFill>
                  <a:srgbClr val="FFFFFF"/>
                </a:solidFill>
              </a:rPr>
              <a:t> </a:t>
            </a:r>
            <a:r>
              <a:rPr lang="fr-CH" altLang="it-CH" sz="1400" kern="0" dirty="0" err="1">
                <a:solidFill>
                  <a:srgbClr val="FFFFFF"/>
                </a:solidFill>
              </a:rPr>
              <a:t>Zionist</a:t>
            </a:r>
            <a:r>
              <a:rPr lang="fr-CH" altLang="it-CH" sz="1400" kern="0" dirty="0">
                <a:solidFill>
                  <a:srgbClr val="FFFFFF"/>
                </a:solidFill>
              </a:rPr>
              <a:t> </a:t>
            </a:r>
            <a:r>
              <a:rPr lang="fr-CH" altLang="it-CH" sz="1400" kern="0" dirty="0" err="1">
                <a:solidFill>
                  <a:srgbClr val="FFFFFF"/>
                </a:solidFill>
              </a:rPr>
              <a:t>settlements</a:t>
            </a:r>
            <a:r>
              <a:rPr lang="fr-CH" altLang="it-CH" sz="1400" kern="0" dirty="0">
                <a:solidFill>
                  <a:srgbClr val="FFFFFF"/>
                </a:solidFill>
              </a:rPr>
              <a:t>.</a:t>
            </a:r>
            <a:endParaRPr lang="it-IT" altLang="it-CH" sz="1400" kern="0" dirty="0">
              <a:solidFill>
                <a:srgbClr val="FFFFFF"/>
              </a:solidFill>
            </a:endParaRPr>
          </a:p>
        </p:txBody>
      </p:sp>
      <p:sp>
        <p:nvSpPr>
          <p:cNvPr id="2" name="CasellaDiTesto 1">
            <a:extLst>
              <a:ext uri="{FF2B5EF4-FFF2-40B4-BE49-F238E27FC236}">
                <a16:creationId xmlns:a16="http://schemas.microsoft.com/office/drawing/2014/main" id="{2D9AC945-5E4A-B0F9-CF55-D4B32CDAF143}"/>
              </a:ext>
            </a:extLst>
          </p:cNvPr>
          <p:cNvSpPr txBox="1"/>
          <p:nvPr/>
        </p:nvSpPr>
        <p:spPr>
          <a:xfrm>
            <a:off x="3790950" y="3157538"/>
            <a:ext cx="1860550" cy="369887"/>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SETTLEMENTS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841674E2-B9A0-4AC3-8E45-152A8654DF74}"/>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3" name="Text Box 5">
            <a:extLst>
              <a:ext uri="{FF2B5EF4-FFF2-40B4-BE49-F238E27FC236}">
                <a16:creationId xmlns:a16="http://schemas.microsoft.com/office/drawing/2014/main" id="{AA6A53EA-F704-49D4-7289-E001451C1089}"/>
              </a:ext>
            </a:extLst>
          </p:cNvPr>
          <p:cNvSpPr txBox="1">
            <a:spLocks noChangeArrowheads="1"/>
          </p:cNvSpPr>
          <p:nvPr/>
        </p:nvSpPr>
        <p:spPr bwMode="auto">
          <a:xfrm>
            <a:off x="6451600" y="201613"/>
            <a:ext cx="15827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a:t>
            </a:r>
            <a:r>
              <a:rPr lang="fr-CH" altLang="it-CH" sz="1400" b="1">
                <a:solidFill>
                  <a:srgbClr val="FFFFFF"/>
                </a:solidFill>
              </a:rPr>
              <a:t>1900-1920</a:t>
            </a:r>
            <a:endParaRPr lang="it-IT" altLang="it-CH" sz="1400" b="1">
              <a:solidFill>
                <a:srgbClr val="FFFFFF"/>
              </a:solidFill>
            </a:endParaRPr>
          </a:p>
        </p:txBody>
      </p:sp>
      <p:pic>
        <p:nvPicPr>
          <p:cNvPr id="197639" name="Picture 6" descr="Centro Jaffa 1918">
            <a:extLst>
              <a:ext uri="{FF2B5EF4-FFF2-40B4-BE49-F238E27FC236}">
                <a16:creationId xmlns:a16="http://schemas.microsoft.com/office/drawing/2014/main" id="{887D9550-46E8-72C5-56CA-CF3B1B149F90}"/>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5" name="Text Box 7">
            <a:extLst>
              <a:ext uri="{FF2B5EF4-FFF2-40B4-BE49-F238E27FC236}">
                <a16:creationId xmlns:a16="http://schemas.microsoft.com/office/drawing/2014/main" id="{61103D63-750E-2FE2-8338-9F86C1D4656E}"/>
              </a:ext>
            </a:extLst>
          </p:cNvPr>
          <p:cNvSpPr txBox="1">
            <a:spLocks noChangeArrowheads="1"/>
          </p:cNvSpPr>
          <p:nvPr/>
        </p:nvSpPr>
        <p:spPr bwMode="auto">
          <a:xfrm>
            <a:off x="6156325" y="5761038"/>
            <a:ext cx="248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the city center in </a:t>
            </a:r>
            <a:r>
              <a:rPr lang="fr-CH" altLang="it-CH" sz="1400" b="1">
                <a:solidFill>
                  <a:srgbClr val="FFFFFF"/>
                </a:solidFill>
              </a:rPr>
              <a:t>1918</a:t>
            </a:r>
            <a:endParaRPr lang="it-IT" altLang="it-CH" sz="1400" b="1">
              <a:solidFill>
                <a:srgbClr val="FFFFFF"/>
              </a:solidFill>
            </a:endParaRPr>
          </a:p>
        </p:txBody>
      </p:sp>
      <p:sp>
        <p:nvSpPr>
          <p:cNvPr id="761862" name="Text Box 8">
            <a:extLst>
              <a:ext uri="{FF2B5EF4-FFF2-40B4-BE49-F238E27FC236}">
                <a16:creationId xmlns:a16="http://schemas.microsoft.com/office/drawing/2014/main" id="{1D45961D-349E-DAD5-B1B2-F29833BC4C88}"/>
              </a:ext>
            </a:extLst>
          </p:cNvPr>
          <p:cNvSpPr txBox="1">
            <a:spLocks noChangeArrowheads="1"/>
          </p:cNvSpPr>
          <p:nvPr/>
        </p:nvSpPr>
        <p:spPr bwMode="auto">
          <a:xfrm>
            <a:off x="2554288" y="6129338"/>
            <a:ext cx="4033837" cy="346075"/>
          </a:xfrm>
          <a:prstGeom prst="rect">
            <a:avLst/>
          </a:prstGeom>
          <a:solidFill>
            <a:srgbClr val="FFFF00"/>
          </a:solidFill>
          <a:ln w="12700">
            <a:solidFill>
              <a:schemeClr val="tx1"/>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600" b="1" dirty="0">
                <a:solidFill>
                  <a:schemeClr val="accent4">
                    <a:lumMod val="10000"/>
                  </a:schemeClr>
                </a:solidFill>
              </a:rPr>
              <a:t>Palestine, « a land without people » ?</a:t>
            </a:r>
          </a:p>
        </p:txBody>
      </p:sp>
      <p:sp>
        <p:nvSpPr>
          <p:cNvPr id="286727" name="Slide Number Placeholder 3">
            <a:extLst>
              <a:ext uri="{FF2B5EF4-FFF2-40B4-BE49-F238E27FC236}">
                <a16:creationId xmlns:a16="http://schemas.microsoft.com/office/drawing/2014/main" id="{D18E838A-1CCA-CA67-C05C-ED32A5F5299D}"/>
              </a:ext>
            </a:extLst>
          </p:cNvPr>
          <p:cNvSpPr>
            <a:spLocks noGrp="1"/>
          </p:cNvSpPr>
          <p:nvPr>
            <p:ph type="sldNum" sz="quarter" idx="12"/>
          </p:nvPr>
        </p:nvSpPr>
        <p:spPr>
          <a:xfrm>
            <a:off x="8466138" y="6151563"/>
            <a:ext cx="458787"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97C010-7CD2-40FF-9DCB-608FB70D9085}"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622EF50E-0F93-C2D1-F753-F0CC41D415C5}"/>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286729" name="CasellaDiTesto 4">
            <a:extLst>
              <a:ext uri="{FF2B5EF4-FFF2-40B4-BE49-F238E27FC236}">
                <a16:creationId xmlns:a16="http://schemas.microsoft.com/office/drawing/2014/main" id="{1D57399B-9D6A-77B5-5043-DE525B01C9BD}"/>
              </a:ext>
            </a:extLst>
          </p:cNvPr>
          <p:cNvSpPr txBox="1">
            <a:spLocks noChangeArrowheads="1"/>
          </p:cNvSpPr>
          <p:nvPr/>
        </p:nvSpPr>
        <p:spPr bwMode="auto">
          <a:xfrm>
            <a:off x="636588" y="5810250"/>
            <a:ext cx="1655762"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about </a:t>
            </a:r>
            <a:r>
              <a:rPr lang="en-US" altLang="en-US" sz="1400" b="1">
                <a:solidFill>
                  <a:srgbClr val="FFFFFF"/>
                </a:solidFill>
              </a:rPr>
              <a:t>1900</a:t>
            </a:r>
          </a:p>
        </p:txBody>
      </p:sp>
      <p:sp>
        <p:nvSpPr>
          <p:cNvPr id="10" name="Rettangolo 9">
            <a:extLst>
              <a:ext uri="{FF2B5EF4-FFF2-40B4-BE49-F238E27FC236}">
                <a16:creationId xmlns:a16="http://schemas.microsoft.com/office/drawing/2014/main" id="{99FCD83F-7E27-5199-C40C-B7565D606606}"/>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magine 19">
            <a:extLst>
              <a:ext uri="{FF2B5EF4-FFF2-40B4-BE49-F238E27FC236}">
                <a16:creationId xmlns:a16="http://schemas.microsoft.com/office/drawing/2014/main" id="{A0F615E3-B232-C5CA-9ED7-5A31EAED1A3A}"/>
              </a:ext>
            </a:extLst>
          </p:cNvPr>
          <p:cNvPicPr>
            <a:picLocks noChangeAspect="1"/>
          </p:cNvPicPr>
          <p:nvPr/>
        </p:nvPicPr>
        <p:blipFill>
          <a:blip r:embed="rId4"/>
          <a:stretch>
            <a:fillRect/>
          </a:stretch>
        </p:blipFill>
        <p:spPr>
          <a:xfrm>
            <a:off x="5927725" y="6350"/>
            <a:ext cx="3024188" cy="21494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14691" name="Picture 2" descr="tel aviv 1914">
            <a:extLst>
              <a:ext uri="{FF2B5EF4-FFF2-40B4-BE49-F238E27FC236}">
                <a16:creationId xmlns:a16="http://schemas.microsoft.com/office/drawing/2014/main" id="{49C87272-07CE-8376-0E57-475A271878CC}"/>
              </a:ext>
            </a:extLst>
          </p:cNvPr>
          <p:cNvPicPr>
            <a:picLocks noChangeAspect="1" noChangeArrowheads="1"/>
          </p:cNvPicPr>
          <p:nvPr/>
        </p:nvPicPr>
        <p:blipFill>
          <a:blip r:embed="rId5"/>
          <a:srcRect/>
          <a:stretch>
            <a:fillRect/>
          </a:stretch>
        </p:blipFill>
        <p:spPr bwMode="auto">
          <a:xfrm>
            <a:off x="214313" y="1401763"/>
            <a:ext cx="2339975" cy="1435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3" name="Picture 4" descr="tel aviv beginners large">
            <a:extLst>
              <a:ext uri="{FF2B5EF4-FFF2-40B4-BE49-F238E27FC236}">
                <a16:creationId xmlns:a16="http://schemas.microsoft.com/office/drawing/2014/main" id="{129DE468-5CAF-2F61-BFA3-D90BB4AFFF3D}"/>
              </a:ext>
            </a:extLst>
          </p:cNvPr>
          <p:cNvPicPr>
            <a:picLocks noChangeAspect="1" noChangeArrowheads="1"/>
          </p:cNvPicPr>
          <p:nvPr/>
        </p:nvPicPr>
        <p:blipFill rotWithShape="1">
          <a:blip r:embed="rId6"/>
          <a:srcRect b="3301"/>
          <a:stretch/>
        </p:blipFill>
        <p:spPr bwMode="auto">
          <a:xfrm>
            <a:off x="214313" y="5445125"/>
            <a:ext cx="2339975" cy="13890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5" name="Picture 6" descr="tel aviv 1920 rotschild boulevard">
            <a:extLst>
              <a:ext uri="{FF2B5EF4-FFF2-40B4-BE49-F238E27FC236}">
                <a16:creationId xmlns:a16="http://schemas.microsoft.com/office/drawing/2014/main" id="{336E29E4-0E40-1628-B4C2-294F050C28C3}"/>
              </a:ext>
            </a:extLst>
          </p:cNvPr>
          <p:cNvPicPr>
            <a:picLocks noChangeAspect="1" noChangeArrowheads="1"/>
          </p:cNvPicPr>
          <p:nvPr/>
        </p:nvPicPr>
        <p:blipFill>
          <a:blip r:embed="rId7"/>
          <a:srcRect/>
          <a:stretch>
            <a:fillRect/>
          </a:stretch>
        </p:blipFill>
        <p:spPr bwMode="auto">
          <a:xfrm>
            <a:off x="214313" y="23813"/>
            <a:ext cx="2339975" cy="1341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6" name="Picture 7" descr="livellamento tel aviv 1909">
            <a:extLst>
              <a:ext uri="{FF2B5EF4-FFF2-40B4-BE49-F238E27FC236}">
                <a16:creationId xmlns:a16="http://schemas.microsoft.com/office/drawing/2014/main" id="{1624DA72-46C2-862B-19BB-55962B6565EE}"/>
              </a:ext>
            </a:extLst>
          </p:cNvPr>
          <p:cNvPicPr>
            <a:picLocks noChangeAspect="1" noChangeArrowheads="1"/>
          </p:cNvPicPr>
          <p:nvPr/>
        </p:nvPicPr>
        <p:blipFill>
          <a:blip r:embed="rId8"/>
          <a:srcRect/>
          <a:stretch>
            <a:fillRect/>
          </a:stretch>
        </p:blipFill>
        <p:spPr bwMode="auto">
          <a:xfrm>
            <a:off x="214313" y="3990975"/>
            <a:ext cx="2339975" cy="1404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7" name="Picture 8" descr="tel aviv rotschild boulevard 1910 ">
            <a:extLst>
              <a:ext uri="{FF2B5EF4-FFF2-40B4-BE49-F238E27FC236}">
                <a16:creationId xmlns:a16="http://schemas.microsoft.com/office/drawing/2014/main" id="{D4BE03E9-8B89-573F-9A3D-D870DCBDF03F}"/>
              </a:ext>
            </a:extLst>
          </p:cNvPr>
          <p:cNvPicPr>
            <a:picLocks noChangeAspect="1" noChangeArrowheads="1"/>
          </p:cNvPicPr>
          <p:nvPr/>
        </p:nvPicPr>
        <p:blipFill>
          <a:blip r:embed="rId9"/>
          <a:srcRect/>
          <a:stretch>
            <a:fillRect/>
          </a:stretch>
        </p:blipFill>
        <p:spPr bwMode="auto">
          <a:xfrm>
            <a:off x="214313" y="2876550"/>
            <a:ext cx="2339975" cy="10620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4698" name="Picture 9" descr="tel aviv 2">
            <a:extLst>
              <a:ext uri="{FF2B5EF4-FFF2-40B4-BE49-F238E27FC236}">
                <a16:creationId xmlns:a16="http://schemas.microsoft.com/office/drawing/2014/main" id="{D26B7295-4B37-1D68-500B-6A778DA625BE}"/>
              </a:ext>
            </a:extLst>
          </p:cNvPr>
          <p:cNvPicPr>
            <a:picLocks noChangeAspect="1" noChangeArrowheads="1"/>
          </p:cNvPicPr>
          <p:nvPr/>
        </p:nvPicPr>
        <p:blipFill>
          <a:blip r:embed="rId10">
            <a:lum contrast="10000"/>
          </a:blip>
          <a:srcRect/>
          <a:stretch>
            <a:fillRect/>
          </a:stretch>
        </p:blipFill>
        <p:spPr bwMode="auto">
          <a:xfrm>
            <a:off x="2724150" y="2786063"/>
            <a:ext cx="6227763" cy="40941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Text Box 10">
            <a:extLst>
              <a:ext uri="{FF2B5EF4-FFF2-40B4-BE49-F238E27FC236}">
                <a16:creationId xmlns:a16="http://schemas.microsoft.com/office/drawing/2014/main" id="{6FF94C38-88DE-7836-399F-25D17C341E68}"/>
              </a:ext>
            </a:extLst>
          </p:cNvPr>
          <p:cNvSpPr txBox="1">
            <a:spLocks noChangeArrowheads="1"/>
          </p:cNvSpPr>
          <p:nvPr/>
        </p:nvSpPr>
        <p:spPr bwMode="auto">
          <a:xfrm>
            <a:off x="393700" y="1149350"/>
            <a:ext cx="2232025" cy="2746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rgbClr val="000000"/>
                </a:solidFill>
                <a:cs typeface="Arial" charset="0"/>
              </a:rPr>
              <a:t>1920</a:t>
            </a:r>
            <a:r>
              <a:rPr lang="fr-CH" altLang="it-CH" sz="1200" b="1" dirty="0">
                <a:solidFill>
                  <a:srgbClr val="FFFFFF"/>
                </a:solidFill>
                <a:cs typeface="Arial" charset="0"/>
              </a:rPr>
              <a:t>  </a:t>
            </a:r>
            <a:r>
              <a:rPr lang="fr-CH" altLang="it-CH" sz="1200" b="1" dirty="0">
                <a:solidFill>
                  <a:srgbClr val="800000"/>
                </a:solidFill>
                <a:cs typeface="Arial" charset="0"/>
              </a:rPr>
              <a:t> </a:t>
            </a:r>
            <a:r>
              <a:rPr lang="fr-CH" altLang="it-CH" sz="1200" b="1" dirty="0" err="1">
                <a:solidFill>
                  <a:schemeClr val="accent4">
                    <a:lumMod val="10000"/>
                  </a:schemeClr>
                </a:solidFill>
                <a:cs typeface="Arial" charset="0"/>
              </a:rPr>
              <a:t>Rot</a:t>
            </a:r>
            <a:r>
              <a:rPr lang="fr-CH" altLang="it-CH" sz="1200" b="1" dirty="0" err="1">
                <a:cs typeface="Arial" charset="0"/>
              </a:rPr>
              <a:t>schild</a:t>
            </a:r>
            <a:r>
              <a:rPr lang="fr-CH" altLang="it-CH" sz="1200" b="1" dirty="0">
                <a:cs typeface="Arial" charset="0"/>
              </a:rPr>
              <a:t> Boulevard</a:t>
            </a:r>
            <a:endParaRPr lang="it-IT" altLang="it-CH" sz="1200" b="1" dirty="0">
              <a:cs typeface="Arial" charset="0"/>
            </a:endParaRPr>
          </a:p>
        </p:txBody>
      </p:sp>
      <p:sp>
        <p:nvSpPr>
          <p:cNvPr id="185354" name="Text Box 11">
            <a:extLst>
              <a:ext uri="{FF2B5EF4-FFF2-40B4-BE49-F238E27FC236}">
                <a16:creationId xmlns:a16="http://schemas.microsoft.com/office/drawing/2014/main" id="{ABC1ADB4-C854-753B-05EF-D59649307151}"/>
              </a:ext>
            </a:extLst>
          </p:cNvPr>
          <p:cNvSpPr txBox="1">
            <a:spLocks noChangeArrowheads="1"/>
          </p:cNvSpPr>
          <p:nvPr/>
        </p:nvSpPr>
        <p:spPr bwMode="auto">
          <a:xfrm>
            <a:off x="6035675" y="22225"/>
            <a:ext cx="720725" cy="3381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600" b="1" dirty="0">
                <a:solidFill>
                  <a:schemeClr val="accent4">
                    <a:lumMod val="10000"/>
                  </a:schemeClr>
                </a:solidFill>
              </a:rPr>
              <a:t>1940</a:t>
            </a:r>
            <a:endParaRPr lang="it-IT" altLang="it-CH" sz="1600" b="1" dirty="0">
              <a:solidFill>
                <a:schemeClr val="accent4">
                  <a:lumMod val="10000"/>
                </a:schemeClr>
              </a:solidFill>
            </a:endParaRPr>
          </a:p>
        </p:txBody>
      </p:sp>
      <p:sp>
        <p:nvSpPr>
          <p:cNvPr id="288779" name="Text Box 12">
            <a:extLst>
              <a:ext uri="{FF2B5EF4-FFF2-40B4-BE49-F238E27FC236}">
                <a16:creationId xmlns:a16="http://schemas.microsoft.com/office/drawing/2014/main" id="{6A03A824-3EBB-578E-E2F7-22615E8024B1}"/>
              </a:ext>
            </a:extLst>
          </p:cNvPr>
          <p:cNvSpPr txBox="1">
            <a:spLocks noChangeArrowheads="1"/>
          </p:cNvSpPr>
          <p:nvPr/>
        </p:nvSpPr>
        <p:spPr bwMode="auto">
          <a:xfrm>
            <a:off x="393700" y="5468938"/>
            <a:ext cx="16557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Foundation</a:t>
            </a:r>
            <a:endParaRPr lang="it-IT" altLang="it-CH" sz="1200" b="1">
              <a:solidFill>
                <a:srgbClr val="000000"/>
              </a:solidFill>
            </a:endParaRPr>
          </a:p>
        </p:txBody>
      </p:sp>
      <p:sp>
        <p:nvSpPr>
          <p:cNvPr id="288780" name="Text Box 13">
            <a:extLst>
              <a:ext uri="{FF2B5EF4-FFF2-40B4-BE49-F238E27FC236}">
                <a16:creationId xmlns:a16="http://schemas.microsoft.com/office/drawing/2014/main" id="{1FFEEB10-6632-12D0-7838-2EC55523DA20}"/>
              </a:ext>
            </a:extLst>
          </p:cNvPr>
          <p:cNvSpPr txBox="1">
            <a:spLocks noChangeArrowheads="1"/>
          </p:cNvSpPr>
          <p:nvPr/>
        </p:nvSpPr>
        <p:spPr bwMode="auto">
          <a:xfrm>
            <a:off x="393700" y="2876550"/>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288781" name="Text Box 14">
            <a:extLst>
              <a:ext uri="{FF2B5EF4-FFF2-40B4-BE49-F238E27FC236}">
                <a16:creationId xmlns:a16="http://schemas.microsoft.com/office/drawing/2014/main" id="{8B788D82-0BA2-14BD-114D-0913F20D8DFE}"/>
              </a:ext>
            </a:extLst>
          </p:cNvPr>
          <p:cNvSpPr txBox="1">
            <a:spLocks noChangeArrowheads="1"/>
          </p:cNvSpPr>
          <p:nvPr/>
        </p:nvSpPr>
        <p:spPr bwMode="auto">
          <a:xfrm>
            <a:off x="393700" y="13668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pic>
        <p:nvPicPr>
          <p:cNvPr id="114705" name="Picture 16" descr="tel aviv allenby street 1926">
            <a:extLst>
              <a:ext uri="{FF2B5EF4-FFF2-40B4-BE49-F238E27FC236}">
                <a16:creationId xmlns:a16="http://schemas.microsoft.com/office/drawing/2014/main" id="{A0CE4569-824A-AD8A-A1EC-63F3BFC02013}"/>
              </a:ext>
            </a:extLst>
          </p:cNvPr>
          <p:cNvPicPr>
            <a:picLocks noChangeAspect="1" noChangeArrowheads="1"/>
          </p:cNvPicPr>
          <p:nvPr/>
        </p:nvPicPr>
        <p:blipFill>
          <a:blip r:embed="rId11"/>
          <a:srcRect/>
          <a:stretch>
            <a:fillRect/>
          </a:stretch>
        </p:blipFill>
        <p:spPr bwMode="auto">
          <a:xfrm>
            <a:off x="2724150" y="22225"/>
            <a:ext cx="3024188" cy="21161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88783" name="Text Box 17">
            <a:extLst>
              <a:ext uri="{FF2B5EF4-FFF2-40B4-BE49-F238E27FC236}">
                <a16:creationId xmlns:a16="http://schemas.microsoft.com/office/drawing/2014/main" id="{2208B623-925C-E1BD-873C-783B3A4B5D4C}"/>
              </a:ext>
            </a:extLst>
          </p:cNvPr>
          <p:cNvSpPr txBox="1">
            <a:spLocks noChangeArrowheads="1"/>
          </p:cNvSpPr>
          <p:nvPr/>
        </p:nvSpPr>
        <p:spPr bwMode="auto">
          <a:xfrm>
            <a:off x="214313" y="402907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  </a:t>
            </a:r>
            <a:r>
              <a:rPr lang="fr-CH" altLang="it-CH" sz="1400" b="1">
                <a:solidFill>
                  <a:srgbClr val="000000"/>
                </a:solidFill>
              </a:rPr>
              <a:t>1909 Works</a:t>
            </a:r>
            <a:endParaRPr lang="it-IT" altLang="it-CH" sz="1400" b="1">
              <a:solidFill>
                <a:srgbClr val="000000"/>
              </a:solidFill>
            </a:endParaRPr>
          </a:p>
        </p:txBody>
      </p:sp>
      <p:sp>
        <p:nvSpPr>
          <p:cNvPr id="114707" name="Text Box 19">
            <a:extLst>
              <a:ext uri="{FF2B5EF4-FFF2-40B4-BE49-F238E27FC236}">
                <a16:creationId xmlns:a16="http://schemas.microsoft.com/office/drawing/2014/main" id="{595274C6-C2C8-AA5A-B360-7049B6127159}"/>
              </a:ext>
            </a:extLst>
          </p:cNvPr>
          <p:cNvSpPr txBox="1">
            <a:spLocks noChangeArrowheads="1"/>
          </p:cNvSpPr>
          <p:nvPr/>
        </p:nvSpPr>
        <p:spPr bwMode="auto">
          <a:xfrm>
            <a:off x="3084513" y="3019425"/>
            <a:ext cx="1008062" cy="30480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400" b="1" dirty="0">
                <a:solidFill>
                  <a:schemeClr val="accent4">
                    <a:lumMod val="10000"/>
                  </a:schemeClr>
                </a:solidFill>
                <a:cs typeface="Arial" charset="0"/>
              </a:rPr>
              <a:t>2000</a:t>
            </a:r>
            <a:endParaRPr lang="it-IT" altLang="it-CH" sz="1400" b="1" dirty="0">
              <a:solidFill>
                <a:schemeClr val="accent4">
                  <a:lumMod val="10000"/>
                </a:schemeClr>
              </a:solidFill>
              <a:cs typeface="Arial" charset="0"/>
            </a:endParaRPr>
          </a:p>
        </p:txBody>
      </p:sp>
      <p:sp>
        <p:nvSpPr>
          <p:cNvPr id="282642" name="Rectangle 20">
            <a:extLst>
              <a:ext uri="{FF2B5EF4-FFF2-40B4-BE49-F238E27FC236}">
                <a16:creationId xmlns:a16="http://schemas.microsoft.com/office/drawing/2014/main" id="{722EF982-BBFB-F987-CEA9-51D9A521700C}"/>
              </a:ext>
            </a:extLst>
          </p:cNvPr>
          <p:cNvSpPr>
            <a:spLocks noGrp="1" noChangeArrowheads="1"/>
          </p:cNvSpPr>
          <p:nvPr>
            <p:ph type="title"/>
          </p:nvPr>
        </p:nvSpPr>
        <p:spPr>
          <a:xfrm>
            <a:off x="2724150" y="2297113"/>
            <a:ext cx="5184775" cy="361950"/>
          </a:xfrm>
          <a:solidFill>
            <a:srgbClr val="FFFF00"/>
          </a:solidFill>
          <a:ln w="19050">
            <a:solidFill>
              <a:schemeClr val="accent4">
                <a:lumMod val="10000"/>
              </a:schemeClr>
            </a:solidFill>
          </a:ln>
        </p:spPr>
        <p:txBody>
          <a:bodyPr/>
          <a:lstStyle/>
          <a:p>
            <a:pPr eaLnBrk="1" hangingPunct="1">
              <a:defRPr/>
            </a:pPr>
            <a:r>
              <a:rPr lang="fr-CH" altLang="it-CH" sz="2000" b="1" dirty="0">
                <a:solidFill>
                  <a:schemeClr val="tx1"/>
                </a:solidFill>
              </a:rPr>
              <a:t>The </a:t>
            </a:r>
            <a:r>
              <a:rPr lang="fr-CH" altLang="it-CH" sz="2000" b="1" dirty="0" err="1">
                <a:solidFill>
                  <a:schemeClr val="tx1"/>
                </a:solidFill>
              </a:rPr>
              <a:t>spectacular</a:t>
            </a:r>
            <a:r>
              <a:rPr lang="fr-CH" altLang="it-CH" sz="2000" b="1" dirty="0">
                <a:solidFill>
                  <a:schemeClr val="tx1"/>
                </a:solidFill>
              </a:rPr>
              <a:t> </a:t>
            </a:r>
            <a:r>
              <a:rPr lang="fr-CH" altLang="it-CH" sz="2000" b="1" dirty="0" err="1">
                <a:solidFill>
                  <a:schemeClr val="tx1"/>
                </a:solidFill>
              </a:rPr>
              <a:t>growth</a:t>
            </a:r>
            <a:r>
              <a:rPr lang="fr-CH" altLang="it-CH" sz="2000" b="1" dirty="0">
                <a:solidFill>
                  <a:schemeClr val="tx1"/>
                </a:solidFill>
              </a:rPr>
              <a:t> of Tel Aviv</a:t>
            </a:r>
            <a:endParaRPr lang="fr-FR" altLang="it-CH" sz="2000" b="1" dirty="0">
              <a:solidFill>
                <a:schemeClr val="tx1"/>
              </a:solidFill>
            </a:endParaRPr>
          </a:p>
        </p:txBody>
      </p:sp>
      <p:sp>
        <p:nvSpPr>
          <p:cNvPr id="282643" name="Slide Number Placeholder 4">
            <a:extLst>
              <a:ext uri="{FF2B5EF4-FFF2-40B4-BE49-F238E27FC236}">
                <a16:creationId xmlns:a16="http://schemas.microsoft.com/office/drawing/2014/main" id="{1B93FB08-8516-154C-0C21-269E31A0D6AB}"/>
              </a:ext>
            </a:extLst>
          </p:cNvPr>
          <p:cNvSpPr>
            <a:spLocks noGrp="1"/>
          </p:cNvSpPr>
          <p:nvPr>
            <p:ph type="sldNum" sz="quarter" idx="12"/>
          </p:nvPr>
        </p:nvSpPr>
        <p:spPr>
          <a:xfrm>
            <a:off x="7883525" y="2309813"/>
            <a:ext cx="693738"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68C7EC1-A9BF-4BF2-BCF1-36DEBF8D9EC6}" type="slidenum">
              <a:rPr lang="it-IT" altLang="it-CH" sz="1400" b="1" smtClean="0">
                <a:solidFill>
                  <a:schemeClr val="accent4">
                    <a:lumMod val="10000"/>
                  </a:schemeClr>
                </a:solidFill>
              </a:rPr>
              <a:pPr>
                <a:spcBef>
                  <a:spcPct val="0"/>
                </a:spcBef>
                <a:buFontTx/>
                <a:buNone/>
                <a:defRPr/>
              </a:pPr>
              <a:t>43</a:t>
            </a:fld>
            <a:endParaRPr lang="it-IT" altLang="it-CH" sz="1400" b="1">
              <a:solidFill>
                <a:schemeClr val="accent4">
                  <a:lumMod val="10000"/>
                </a:schemeClr>
              </a:solidFill>
            </a:endParaRPr>
          </a:p>
        </p:txBody>
      </p:sp>
      <p:sp>
        <p:nvSpPr>
          <p:cNvPr id="21" name="Rettangolo 20">
            <a:extLst>
              <a:ext uri="{FF2B5EF4-FFF2-40B4-BE49-F238E27FC236}">
                <a16:creationId xmlns:a16="http://schemas.microsoft.com/office/drawing/2014/main" id="{44BD3E5C-5DF6-F92B-DA55-A5B9CB867D10}"/>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638" name="Text Box 15">
            <a:extLst>
              <a:ext uri="{FF2B5EF4-FFF2-40B4-BE49-F238E27FC236}">
                <a16:creationId xmlns:a16="http://schemas.microsoft.com/office/drawing/2014/main" id="{C30E2986-5E3E-5A36-FD18-8F8BF7AF7130}"/>
              </a:ext>
            </a:extLst>
          </p:cNvPr>
          <p:cNvSpPr txBox="1">
            <a:spLocks noChangeArrowheads="1"/>
          </p:cNvSpPr>
          <p:nvPr/>
        </p:nvSpPr>
        <p:spPr bwMode="auto">
          <a:xfrm>
            <a:off x="2763838" y="26988"/>
            <a:ext cx="790575" cy="676275"/>
          </a:xfrm>
          <a:prstGeom prst="rect">
            <a:avLst/>
          </a:prstGeom>
          <a:solidFill>
            <a:schemeClr val="bg2">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rgbClr val="FFFFFF"/>
                </a:solidFill>
              </a:rPr>
              <a:t>   </a:t>
            </a:r>
            <a:r>
              <a:rPr lang="fr-CH" altLang="it-CH" sz="1200" b="1" dirty="0">
                <a:solidFill>
                  <a:schemeClr val="accent4">
                    <a:lumMod val="10000"/>
                  </a:schemeClr>
                </a:solidFill>
              </a:rPr>
              <a:t>1926 Allenby       Street</a:t>
            </a:r>
            <a:endParaRPr lang="it-IT" altLang="it-CH" sz="1200" b="1" dirty="0">
              <a:solidFill>
                <a:schemeClr val="accent4">
                  <a:lumMod val="10000"/>
                </a:schemeClr>
              </a:solidFill>
            </a:endParaRPr>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Number Placeholder 4">
            <a:extLst>
              <a:ext uri="{FF2B5EF4-FFF2-40B4-BE49-F238E27FC236}">
                <a16:creationId xmlns:a16="http://schemas.microsoft.com/office/drawing/2014/main" id="{437675C7-821D-F4C6-A1C5-0F741746440B}"/>
              </a:ext>
            </a:extLst>
          </p:cNvPr>
          <p:cNvSpPr>
            <a:spLocks noGrp="1"/>
          </p:cNvSpPr>
          <p:nvPr>
            <p:ph type="sldNum" sz="quarter" idx="12"/>
          </p:nvPr>
        </p:nvSpPr>
        <p:spPr>
          <a:xfrm>
            <a:off x="4572000" y="5287963"/>
            <a:ext cx="504825"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4E08E08-01D1-42D7-BE7A-3DA9A00AD21C}" type="slidenum">
              <a:rPr lang="it-IT" altLang="it-CH" sz="1400" b="1" smtClean="0">
                <a:solidFill>
                  <a:srgbClr val="FFFFFF"/>
                </a:solidFill>
              </a:rPr>
              <a:pPr algn="ctr">
                <a:spcBef>
                  <a:spcPct val="0"/>
                </a:spcBef>
                <a:buFontTx/>
                <a:buNone/>
              </a:pPr>
              <a:t>44</a:t>
            </a:fld>
            <a:endParaRPr lang="it-IT" altLang="it-CH" sz="1400" b="1">
              <a:solidFill>
                <a:srgbClr val="FFFFFF"/>
              </a:solidFill>
            </a:endParaRPr>
          </a:p>
        </p:txBody>
      </p:sp>
      <p:sp>
        <p:nvSpPr>
          <p:cNvPr id="290819" name="Text Box 2">
            <a:extLst>
              <a:ext uri="{FF2B5EF4-FFF2-40B4-BE49-F238E27FC236}">
                <a16:creationId xmlns:a16="http://schemas.microsoft.com/office/drawing/2014/main" id="{3D3E855B-2D1C-DC73-362A-CD8B2710FF3D}"/>
              </a:ext>
            </a:extLst>
          </p:cNvPr>
          <p:cNvSpPr txBox="1">
            <a:spLocks noChangeArrowheads="1"/>
          </p:cNvSpPr>
          <p:nvPr/>
        </p:nvSpPr>
        <p:spPr bwMode="auto">
          <a:xfrm>
            <a:off x="2903538" y="1554163"/>
            <a:ext cx="36020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England sends </a:t>
            </a:r>
            <a:r>
              <a:rPr lang="fr-CH" altLang="it-CH" sz="1600" b="1" u="sng"/>
              <a:t>Samuel Herbert</a:t>
            </a:r>
            <a:r>
              <a:rPr lang="fr-CH" altLang="it-CH" sz="1400" b="1">
                <a:solidFill>
                  <a:srgbClr val="FFFFFF"/>
                </a:solidFill>
              </a:rPr>
              <a:t>,</a:t>
            </a:r>
            <a:r>
              <a:rPr lang="fr-CH" altLang="it-CH" sz="1400" b="1">
                <a:solidFill>
                  <a:srgbClr val="FF0066"/>
                </a:solidFill>
              </a:rPr>
              <a:t> </a:t>
            </a:r>
            <a:r>
              <a:rPr lang="fr-CH" altLang="it-CH" sz="1400" b="1">
                <a:solidFill>
                  <a:srgbClr val="FFFFFF"/>
                </a:solidFill>
              </a:rPr>
              <a:t>Liberal, Jew, Zionist, secretary of Lord Balfour and </a:t>
            </a:r>
            <a:r>
              <a:rPr lang="en-GB" altLang="it-CH" sz="1400" b="1">
                <a:solidFill>
                  <a:srgbClr val="FFFFFF"/>
                </a:solidFill>
              </a:rPr>
              <a:t>inspirator</a:t>
            </a:r>
            <a:r>
              <a:rPr lang="fr-CH" altLang="it-CH" sz="1400" b="1">
                <a:solidFill>
                  <a:srgbClr val="FFFFFF"/>
                </a:solidFill>
              </a:rPr>
              <a:t> of  the Balfour declaration as first Commissioner to Palestine.</a:t>
            </a:r>
          </a:p>
        </p:txBody>
      </p:sp>
      <p:pic>
        <p:nvPicPr>
          <p:cNvPr id="225286" name="Picture 5">
            <a:extLst>
              <a:ext uri="{FF2B5EF4-FFF2-40B4-BE49-F238E27FC236}">
                <a16:creationId xmlns:a16="http://schemas.microsoft.com/office/drawing/2014/main" id="{7AD2DECA-28E5-71CF-703A-9D558A6E8DCE}"/>
              </a:ext>
            </a:extLst>
          </p:cNvPr>
          <p:cNvPicPr>
            <a:picLocks noChangeAspect="1" noChangeArrowheads="1"/>
          </p:cNvPicPr>
          <p:nvPr/>
        </p:nvPicPr>
        <p:blipFill>
          <a:blip r:embed="rId3"/>
          <a:srcRect/>
          <a:stretch>
            <a:fillRect/>
          </a:stretch>
        </p:blipFill>
        <p:spPr bwMode="auto">
          <a:xfrm>
            <a:off x="446088" y="301625"/>
            <a:ext cx="1974850" cy="27368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25287" name="Picture 6" descr="1920 samuel herbert nominato alto commissario pe la Palestina">
            <a:extLst>
              <a:ext uri="{FF2B5EF4-FFF2-40B4-BE49-F238E27FC236}">
                <a16:creationId xmlns:a16="http://schemas.microsoft.com/office/drawing/2014/main" id="{9D862AEF-5F79-6ED9-C64E-0B663A1309E1}"/>
              </a:ext>
            </a:extLst>
          </p:cNvPr>
          <p:cNvPicPr>
            <a:picLocks noChangeAspect="1" noChangeArrowheads="1"/>
          </p:cNvPicPr>
          <p:nvPr/>
        </p:nvPicPr>
        <p:blipFill>
          <a:blip r:embed="rId4"/>
          <a:srcRect/>
          <a:stretch>
            <a:fillRect/>
          </a:stretch>
        </p:blipFill>
        <p:spPr bwMode="auto">
          <a:xfrm>
            <a:off x="412750" y="4003675"/>
            <a:ext cx="3422650"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0822" name="Text Box 7">
            <a:extLst>
              <a:ext uri="{FF2B5EF4-FFF2-40B4-BE49-F238E27FC236}">
                <a16:creationId xmlns:a16="http://schemas.microsoft.com/office/drawing/2014/main" id="{08AAC0A8-86C3-83F9-559C-4586CBA92B55}"/>
              </a:ext>
            </a:extLst>
          </p:cNvPr>
          <p:cNvSpPr txBox="1">
            <a:spLocks noChangeArrowheads="1"/>
          </p:cNvSpPr>
          <p:nvPr/>
        </p:nvSpPr>
        <p:spPr bwMode="auto">
          <a:xfrm>
            <a:off x="344488" y="3549650"/>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Designation of Samuel Herbert               Commissioner for Palestine</a:t>
            </a:r>
            <a:endParaRPr lang="it-IT" altLang="it-CH" sz="1000" b="1">
              <a:solidFill>
                <a:srgbClr val="FFFFFF"/>
              </a:solidFill>
            </a:endParaRPr>
          </a:p>
        </p:txBody>
      </p:sp>
      <p:sp>
        <p:nvSpPr>
          <p:cNvPr id="290823" name="Text Box 9">
            <a:extLst>
              <a:ext uri="{FF2B5EF4-FFF2-40B4-BE49-F238E27FC236}">
                <a16:creationId xmlns:a16="http://schemas.microsoft.com/office/drawing/2014/main" id="{7F7EE330-4699-069C-5E6F-8B4361ED9167}"/>
              </a:ext>
            </a:extLst>
          </p:cNvPr>
          <p:cNvSpPr txBox="1">
            <a:spLocks noChangeArrowheads="1"/>
          </p:cNvSpPr>
          <p:nvPr/>
        </p:nvSpPr>
        <p:spPr bwMode="auto">
          <a:xfrm>
            <a:off x="5641975" y="3692525"/>
            <a:ext cx="3241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Session of the League of Nations in Geneva</a:t>
            </a:r>
            <a:endParaRPr lang="it-IT" altLang="it-CH" sz="1000" b="1">
              <a:solidFill>
                <a:srgbClr val="FFFFFF"/>
              </a:solidFill>
            </a:endParaRPr>
          </a:p>
        </p:txBody>
      </p:sp>
      <p:sp>
        <p:nvSpPr>
          <p:cNvPr id="290824" name="CasellaDiTesto 3">
            <a:extLst>
              <a:ext uri="{FF2B5EF4-FFF2-40B4-BE49-F238E27FC236}">
                <a16:creationId xmlns:a16="http://schemas.microsoft.com/office/drawing/2014/main" id="{A44C5BF8-F5D6-5049-1EE8-DB20F4B5F636}"/>
              </a:ext>
            </a:extLst>
          </p:cNvPr>
          <p:cNvSpPr txBox="1">
            <a:spLocks noChangeArrowheads="1"/>
          </p:cNvSpPr>
          <p:nvPr/>
        </p:nvSpPr>
        <p:spPr bwMode="auto">
          <a:xfrm>
            <a:off x="1011238" y="6584950"/>
            <a:ext cx="7488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http://en.wikipedia.org/wiki/San_Remo_conference      http://en.wikipedia.org/wiki/Herbert_Samuel       http://en.wikipedia.org/wiki/British_Mandate_of_Palestine</a:t>
            </a:r>
          </a:p>
        </p:txBody>
      </p:sp>
      <p:pic>
        <p:nvPicPr>
          <p:cNvPr id="12" name="Immagine 11">
            <a:extLst>
              <a:ext uri="{FF2B5EF4-FFF2-40B4-BE49-F238E27FC236}">
                <a16:creationId xmlns:a16="http://schemas.microsoft.com/office/drawing/2014/main" id="{F7F6F70A-020C-2280-77C0-ED824A2DF89C}"/>
              </a:ext>
            </a:extLst>
          </p:cNvPr>
          <p:cNvPicPr>
            <a:picLocks noChangeAspect="1"/>
          </p:cNvPicPr>
          <p:nvPr/>
        </p:nvPicPr>
        <p:blipFill>
          <a:blip r:embed="rId5"/>
          <a:stretch>
            <a:fillRect/>
          </a:stretch>
        </p:blipFill>
        <p:spPr>
          <a:xfrm>
            <a:off x="6659563" y="346075"/>
            <a:ext cx="2087562" cy="3082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F384F266-31FA-CB0F-7C08-13D7897ACFA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0827" name="CasellaDiTesto 1">
            <a:extLst>
              <a:ext uri="{FF2B5EF4-FFF2-40B4-BE49-F238E27FC236}">
                <a16:creationId xmlns:a16="http://schemas.microsoft.com/office/drawing/2014/main" id="{E678D8F7-D8D9-7F55-5CE4-A675D3E899FC}"/>
              </a:ext>
            </a:extLst>
          </p:cNvPr>
          <p:cNvSpPr txBox="1">
            <a:spLocks noChangeArrowheads="1"/>
          </p:cNvSpPr>
          <p:nvPr/>
        </p:nvSpPr>
        <p:spPr bwMode="auto">
          <a:xfrm>
            <a:off x="2903538" y="373063"/>
            <a:ext cx="3602037"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400" b="1"/>
              <a:t>After the Conference of San Remo in 1920, in </a:t>
            </a:r>
            <a:r>
              <a:rPr lang="en-US" altLang="en-US" sz="1600" b="1"/>
              <a:t>1922</a:t>
            </a:r>
            <a:r>
              <a:rPr lang="en-US" altLang="en-US" sz="1400" b="1"/>
              <a:t> the League of Nations (precursor of the UN) entrusts Great Britain with the administration of Palestine</a:t>
            </a:r>
          </a:p>
        </p:txBody>
      </p:sp>
      <p:sp>
        <p:nvSpPr>
          <p:cNvPr id="290828" name="Text Box 3">
            <a:extLst>
              <a:ext uri="{FF2B5EF4-FFF2-40B4-BE49-F238E27FC236}">
                <a16:creationId xmlns:a16="http://schemas.microsoft.com/office/drawing/2014/main" id="{12E065BF-6B40-B2B7-3CCC-2E14144BE9E1}"/>
              </a:ext>
            </a:extLst>
          </p:cNvPr>
          <p:cNvSpPr txBox="1">
            <a:spLocks noChangeArrowheads="1"/>
          </p:cNvSpPr>
          <p:nvPr/>
        </p:nvSpPr>
        <p:spPr bwMode="auto">
          <a:xfrm>
            <a:off x="361950" y="3054350"/>
            <a:ext cx="222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 ,  </a:t>
            </a:r>
            <a:r>
              <a:rPr lang="en-US" altLang="it-CH" sz="1200">
                <a:solidFill>
                  <a:srgbClr val="FFFFFF"/>
                </a:solidFill>
              </a:rPr>
              <a:t>the guardian angel of the Zionists</a:t>
            </a:r>
            <a:r>
              <a:rPr lang="fr-CH" altLang="it-CH" sz="1200">
                <a:solidFill>
                  <a:srgbClr val="FFFFFF"/>
                </a:solidFill>
              </a:rPr>
              <a:t>.</a:t>
            </a:r>
            <a:endParaRPr lang="it-IT" altLang="it-CH" sz="1200">
              <a:solidFill>
                <a:srgbClr val="FFFFFF"/>
              </a:solidFill>
            </a:endParaRPr>
          </a:p>
        </p:txBody>
      </p:sp>
      <p:sp>
        <p:nvSpPr>
          <p:cNvPr id="15" name="CasellaDiTesto 14">
            <a:extLst>
              <a:ext uri="{FF2B5EF4-FFF2-40B4-BE49-F238E27FC236}">
                <a16:creationId xmlns:a16="http://schemas.microsoft.com/office/drawing/2014/main" id="{A09AFA62-5AD3-161E-66C0-99ABAF7F898F}"/>
              </a:ext>
            </a:extLst>
          </p:cNvPr>
          <p:cNvSpPr txBox="1"/>
          <p:nvPr/>
        </p:nvSpPr>
        <p:spPr>
          <a:xfrm>
            <a:off x="3011488" y="2870200"/>
            <a:ext cx="3119437"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19-26 April 1920                              The San Remo Conference</a:t>
            </a:r>
          </a:p>
        </p:txBody>
      </p:sp>
      <p:pic>
        <p:nvPicPr>
          <p:cNvPr id="290830" name="Picture 15" descr="Società delle Nazioni - Wikipedia">
            <a:extLst>
              <a:ext uri="{FF2B5EF4-FFF2-40B4-BE49-F238E27FC236}">
                <a16:creationId xmlns:a16="http://schemas.microsoft.com/office/drawing/2014/main" id="{8A55C55B-E960-7AFB-60AF-FD34CC0112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067175" y="3994150"/>
            <a:ext cx="14414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a:extLst>
              <a:ext uri="{FF2B5EF4-FFF2-40B4-BE49-F238E27FC236}">
                <a16:creationId xmlns:a16="http://schemas.microsoft.com/office/drawing/2014/main" id="{EC4EDF42-58EC-7DB6-24EC-570F8496F318}"/>
              </a:ext>
            </a:extLst>
          </p:cNvPr>
          <p:cNvPicPr>
            <a:picLocks noChangeAspect="1" noChangeArrowheads="1"/>
          </p:cNvPicPr>
          <p:nvPr/>
        </p:nvPicPr>
        <p:blipFill>
          <a:blip r:embed="rId7"/>
          <a:srcRect/>
          <a:stretch>
            <a:fillRect/>
          </a:stretch>
        </p:blipFill>
        <p:spPr bwMode="auto">
          <a:xfrm>
            <a:off x="5754688" y="4003675"/>
            <a:ext cx="3014662" cy="24225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EFF943CC-059C-AC67-D3F1-18A83CBE60EA}"/>
              </a:ext>
            </a:extLst>
          </p:cNvPr>
          <p:cNvSpPr txBox="1"/>
          <p:nvPr/>
        </p:nvSpPr>
        <p:spPr>
          <a:xfrm>
            <a:off x="4067175" y="5599113"/>
            <a:ext cx="1441450" cy="830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1922 - The League of Nations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Number Placeholder 3">
            <a:extLst>
              <a:ext uri="{FF2B5EF4-FFF2-40B4-BE49-F238E27FC236}">
                <a16:creationId xmlns:a16="http://schemas.microsoft.com/office/drawing/2014/main" id="{2DFCD257-F927-70C9-0CDD-E86FEF117F52}"/>
              </a:ext>
            </a:extLst>
          </p:cNvPr>
          <p:cNvSpPr>
            <a:spLocks noGrp="1"/>
          </p:cNvSpPr>
          <p:nvPr>
            <p:ph type="sldNum" sz="quarter" idx="12"/>
          </p:nvPr>
        </p:nvSpPr>
        <p:spPr>
          <a:xfrm>
            <a:off x="3851275" y="5765800"/>
            <a:ext cx="431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5E3E7BD-8CF1-4630-A1F6-20FAAA30F410}" type="slidenum">
              <a:rPr lang="it-IT" altLang="it-CH" sz="1400" smtClean="0">
                <a:solidFill>
                  <a:srgbClr val="FFFFFF"/>
                </a:solidFill>
              </a:rPr>
              <a:pPr>
                <a:spcBef>
                  <a:spcPct val="0"/>
                </a:spcBef>
                <a:buFontTx/>
                <a:buNone/>
              </a:pPr>
              <a:t>45</a:t>
            </a:fld>
            <a:endParaRPr lang="it-IT" altLang="it-CH" sz="1400">
              <a:solidFill>
                <a:srgbClr val="FFFFFF"/>
              </a:solidFill>
            </a:endParaRPr>
          </a:p>
        </p:txBody>
      </p:sp>
      <p:pic>
        <p:nvPicPr>
          <p:cNvPr id="117763" name="Picture 2" descr="kibbutz">
            <a:extLst>
              <a:ext uri="{FF2B5EF4-FFF2-40B4-BE49-F238E27FC236}">
                <a16:creationId xmlns:a16="http://schemas.microsoft.com/office/drawing/2014/main" id="{FCBCBEAF-8A0B-A3CD-4C43-6FD0A9FC985C}"/>
              </a:ext>
            </a:extLst>
          </p:cNvPr>
          <p:cNvPicPr>
            <a:picLocks noChangeAspect="1" noChangeArrowheads="1"/>
          </p:cNvPicPr>
          <p:nvPr/>
        </p:nvPicPr>
        <p:blipFill>
          <a:blip r:embed="rId3"/>
          <a:srcRect/>
          <a:stretch>
            <a:fillRect/>
          </a:stretch>
        </p:blipFill>
        <p:spPr bwMode="auto">
          <a:xfrm>
            <a:off x="179388" y="188913"/>
            <a:ext cx="2808287" cy="2514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4" name="Picture 3" descr="kibbutz%20dalia%20dreissiger%20jahre">
            <a:extLst>
              <a:ext uri="{FF2B5EF4-FFF2-40B4-BE49-F238E27FC236}">
                <a16:creationId xmlns:a16="http://schemas.microsoft.com/office/drawing/2014/main" id="{8886BBC3-4558-78EE-1FD0-9AA49C971645}"/>
              </a:ext>
            </a:extLst>
          </p:cNvPr>
          <p:cNvPicPr>
            <a:picLocks noChangeAspect="1" noChangeArrowheads="1"/>
          </p:cNvPicPr>
          <p:nvPr/>
        </p:nvPicPr>
        <p:blipFill>
          <a:blip r:embed="rId4"/>
          <a:srcRect/>
          <a:stretch>
            <a:fillRect/>
          </a:stretch>
        </p:blipFill>
        <p:spPr bwMode="auto">
          <a:xfrm>
            <a:off x="179388" y="2824163"/>
            <a:ext cx="2808287" cy="21034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5" name="Picture 4" descr="kibbuz Beit Hashita 1928">
            <a:extLst>
              <a:ext uri="{FF2B5EF4-FFF2-40B4-BE49-F238E27FC236}">
                <a16:creationId xmlns:a16="http://schemas.microsoft.com/office/drawing/2014/main" id="{A3438605-6FD3-28A0-2652-8B147A658346}"/>
              </a:ext>
            </a:extLst>
          </p:cNvPr>
          <p:cNvPicPr>
            <a:picLocks noChangeAspect="1" noChangeArrowheads="1"/>
          </p:cNvPicPr>
          <p:nvPr/>
        </p:nvPicPr>
        <p:blipFill>
          <a:blip r:embed="rId5"/>
          <a:srcRect/>
          <a:stretch>
            <a:fillRect/>
          </a:stretch>
        </p:blipFill>
        <p:spPr bwMode="auto">
          <a:xfrm>
            <a:off x="5003800" y="4265613"/>
            <a:ext cx="3916363"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7766" name="Picture 5" descr="Bet Alfa 1921">
            <a:extLst>
              <a:ext uri="{FF2B5EF4-FFF2-40B4-BE49-F238E27FC236}">
                <a16:creationId xmlns:a16="http://schemas.microsoft.com/office/drawing/2014/main" id="{A8135804-8E83-5C3E-6211-5E2EAE47AEB8}"/>
              </a:ext>
            </a:extLst>
          </p:cNvPr>
          <p:cNvPicPr>
            <a:picLocks noChangeAspect="1" noChangeArrowheads="1"/>
          </p:cNvPicPr>
          <p:nvPr/>
        </p:nvPicPr>
        <p:blipFill>
          <a:blip r:embed="rId6"/>
          <a:srcRect/>
          <a:stretch>
            <a:fillRect/>
          </a:stretch>
        </p:blipFill>
        <p:spPr bwMode="auto">
          <a:xfrm>
            <a:off x="179388" y="5026025"/>
            <a:ext cx="2808287" cy="1689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3" name="Picture 6" descr="torre di guardia  e palizzata">
            <a:extLst>
              <a:ext uri="{FF2B5EF4-FFF2-40B4-BE49-F238E27FC236}">
                <a16:creationId xmlns:a16="http://schemas.microsoft.com/office/drawing/2014/main" id="{76E1A341-04A3-C556-942B-BB048081D3D1}"/>
              </a:ext>
            </a:extLst>
          </p:cNvPr>
          <p:cNvPicPr>
            <a:picLocks noChangeAspect="1" noChangeArrowheads="1"/>
          </p:cNvPicPr>
          <p:nvPr/>
        </p:nvPicPr>
        <p:blipFill>
          <a:blip r:embed="rId7"/>
          <a:srcRect/>
          <a:stretch>
            <a:fillRect/>
          </a:stretch>
        </p:blipFill>
        <p:spPr bwMode="auto">
          <a:xfrm>
            <a:off x="3132138" y="188913"/>
            <a:ext cx="1852612"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2" name="Text Box 7">
            <a:extLst>
              <a:ext uri="{FF2B5EF4-FFF2-40B4-BE49-F238E27FC236}">
                <a16:creationId xmlns:a16="http://schemas.microsoft.com/office/drawing/2014/main" id="{5295976E-2CCF-1325-73AB-2F5FAAC2E592}"/>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292873" name="Text Box 8">
            <a:extLst>
              <a:ext uri="{FF2B5EF4-FFF2-40B4-BE49-F238E27FC236}">
                <a16:creationId xmlns:a16="http://schemas.microsoft.com/office/drawing/2014/main" id="{62C00AAB-1AEB-A1F2-DDC8-4A02ED286783}"/>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292874" name="Text Box 9">
            <a:extLst>
              <a:ext uri="{FF2B5EF4-FFF2-40B4-BE49-F238E27FC236}">
                <a16:creationId xmlns:a16="http://schemas.microsoft.com/office/drawing/2014/main" id="{7B5088F4-7026-D707-F0E0-33718ACC9334}"/>
              </a:ext>
            </a:extLst>
          </p:cNvPr>
          <p:cNvSpPr txBox="1">
            <a:spLocks noChangeArrowheads="1"/>
          </p:cNvSpPr>
          <p:nvPr/>
        </p:nvSpPr>
        <p:spPr bwMode="auto">
          <a:xfrm>
            <a:off x="3086100" y="3632200"/>
            <a:ext cx="10080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in the 1930s</a:t>
            </a:r>
            <a:endParaRPr lang="it-IT" altLang="it-CH" sz="1000" b="1">
              <a:solidFill>
                <a:srgbClr val="FFFFFF"/>
              </a:solidFill>
            </a:endParaRPr>
          </a:p>
        </p:txBody>
      </p:sp>
      <p:sp>
        <p:nvSpPr>
          <p:cNvPr id="288779" name="Text Box 10">
            <a:extLst>
              <a:ext uri="{FF2B5EF4-FFF2-40B4-BE49-F238E27FC236}">
                <a16:creationId xmlns:a16="http://schemas.microsoft.com/office/drawing/2014/main" id="{20A38303-BB83-08EC-E231-4FF6133A23D1}"/>
              </a:ext>
            </a:extLst>
          </p:cNvPr>
          <p:cNvSpPr txBox="1">
            <a:spLocks noChangeArrowheads="1"/>
          </p:cNvSpPr>
          <p:nvPr/>
        </p:nvSpPr>
        <p:spPr bwMode="auto">
          <a:xfrm>
            <a:off x="3130550" y="4246563"/>
            <a:ext cx="1728788" cy="12319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 Palestine  </a:t>
            </a:r>
            <a:r>
              <a:rPr lang="fr-CH" altLang="it-CH" sz="2000" b="1" dirty="0" err="1">
                <a:solidFill>
                  <a:schemeClr val="accent4">
                    <a:lumMod val="10000"/>
                  </a:schemeClr>
                </a:solidFill>
              </a:rPr>
              <a:t>kibbutz</a:t>
            </a:r>
            <a:r>
              <a:rPr lang="fr-CH" altLang="it-CH" sz="1800" b="1" dirty="0">
                <a:solidFill>
                  <a:schemeClr val="accent4">
                    <a:lumMod val="10000"/>
                  </a:schemeClr>
                </a:solidFill>
              </a:rPr>
              <a:t>      </a:t>
            </a:r>
            <a:r>
              <a:rPr lang="fr-CH" altLang="it-CH" sz="1800" b="1" dirty="0" err="1">
                <a:solidFill>
                  <a:schemeClr val="accent4">
                    <a:lumMod val="10000"/>
                  </a:schemeClr>
                </a:solidFill>
              </a:rPr>
              <a:t>grow</a:t>
            </a:r>
            <a:r>
              <a:rPr lang="fr-CH" altLang="it-CH" sz="1800" b="1" dirty="0">
                <a:solidFill>
                  <a:schemeClr val="accent4">
                    <a:lumMod val="10000"/>
                  </a:schemeClr>
                </a:solidFill>
              </a:rPr>
              <a:t> like </a:t>
            </a:r>
            <a:r>
              <a:rPr lang="fr-CH" altLang="it-CH" sz="1800" b="1" dirty="0" err="1">
                <a:solidFill>
                  <a:schemeClr val="accent4">
                    <a:lumMod val="10000"/>
                  </a:schemeClr>
                </a:solidFill>
              </a:rPr>
              <a:t>mushrooms</a:t>
            </a:r>
            <a:endParaRPr lang="it-IT" altLang="it-CH" sz="1800" b="1" dirty="0">
              <a:solidFill>
                <a:schemeClr val="accent4">
                  <a:lumMod val="10000"/>
                </a:schemeClr>
              </a:solidFill>
            </a:endParaRPr>
          </a:p>
        </p:txBody>
      </p:sp>
      <p:pic>
        <p:nvPicPr>
          <p:cNvPr id="117772" name="Picture 11" descr="Kibbutz">
            <a:extLst>
              <a:ext uri="{FF2B5EF4-FFF2-40B4-BE49-F238E27FC236}">
                <a16:creationId xmlns:a16="http://schemas.microsoft.com/office/drawing/2014/main" id="{5B77F870-56B2-4DE8-6571-A329D1893534}"/>
              </a:ext>
            </a:extLst>
          </p:cNvPr>
          <p:cNvPicPr>
            <a:picLocks noChangeAspect="1" noChangeArrowheads="1"/>
          </p:cNvPicPr>
          <p:nvPr/>
        </p:nvPicPr>
        <p:blipFill>
          <a:blip r:embed="rId8"/>
          <a:srcRect/>
          <a:stretch>
            <a:fillRect/>
          </a:stretch>
        </p:blipFill>
        <p:spPr bwMode="auto">
          <a:xfrm>
            <a:off x="5148263" y="188913"/>
            <a:ext cx="378142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7" name="Text Box 12">
            <a:extLst>
              <a:ext uri="{FF2B5EF4-FFF2-40B4-BE49-F238E27FC236}">
                <a16:creationId xmlns:a16="http://schemas.microsoft.com/office/drawing/2014/main" id="{016D6DEF-0D90-D1EB-B5AD-9A5303F516F5}"/>
              </a:ext>
            </a:extLst>
          </p:cNvPr>
          <p:cNvSpPr txBox="1">
            <a:spLocks noChangeArrowheads="1"/>
          </p:cNvSpPr>
          <p:nvPr/>
        </p:nvSpPr>
        <p:spPr bwMode="auto">
          <a:xfrm>
            <a:off x="5027613" y="2767013"/>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17774" name="Picture 13">
            <a:extLst>
              <a:ext uri="{FF2B5EF4-FFF2-40B4-BE49-F238E27FC236}">
                <a16:creationId xmlns:a16="http://schemas.microsoft.com/office/drawing/2014/main" id="{5611197E-2631-FFB5-FD71-DF424980C55A}"/>
              </a:ext>
            </a:extLst>
          </p:cNvPr>
          <p:cNvPicPr>
            <a:picLocks noChangeAspect="1" noChangeArrowheads="1"/>
          </p:cNvPicPr>
          <p:nvPr/>
        </p:nvPicPr>
        <p:blipFill>
          <a:blip r:embed="rId9"/>
          <a:srcRect/>
          <a:stretch>
            <a:fillRect/>
          </a:stretch>
        </p:blipFill>
        <p:spPr bwMode="auto">
          <a:xfrm>
            <a:off x="6624638" y="2836863"/>
            <a:ext cx="2305050" cy="1311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92879" name="Text Box 14">
            <a:extLst>
              <a:ext uri="{FF2B5EF4-FFF2-40B4-BE49-F238E27FC236}">
                <a16:creationId xmlns:a16="http://schemas.microsoft.com/office/drawing/2014/main" id="{FD4C71E5-F9FF-185E-B6B0-7BF36ADA1F89}"/>
              </a:ext>
            </a:extLst>
          </p:cNvPr>
          <p:cNvSpPr txBox="1">
            <a:spLocks noChangeArrowheads="1"/>
          </p:cNvSpPr>
          <p:nvPr/>
        </p:nvSpPr>
        <p:spPr bwMode="auto">
          <a:xfrm>
            <a:off x="5724525" y="3306763"/>
            <a:ext cx="86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Itinerant dental          care</a:t>
            </a:r>
            <a:endParaRPr lang="it-IT" altLang="it-CH" sz="1000" b="1">
              <a:solidFill>
                <a:srgbClr val="FFFFFF"/>
              </a:solidFill>
            </a:endParaRPr>
          </a:p>
        </p:txBody>
      </p:sp>
      <p:sp>
        <p:nvSpPr>
          <p:cNvPr id="16" name="Rettangolo 15">
            <a:extLst>
              <a:ext uri="{FF2B5EF4-FFF2-40B4-BE49-F238E27FC236}">
                <a16:creationId xmlns:a16="http://schemas.microsoft.com/office/drawing/2014/main" id="{33893FD0-E13B-498D-7CA7-A609E2CAA17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2881" name="CasellaDiTesto 1">
            <a:extLst>
              <a:ext uri="{FF2B5EF4-FFF2-40B4-BE49-F238E27FC236}">
                <a16:creationId xmlns:a16="http://schemas.microsoft.com/office/drawing/2014/main" id="{5F95FB8B-57A0-6645-E1DF-D22594C68CC7}"/>
              </a:ext>
            </a:extLst>
          </p:cNvPr>
          <p:cNvSpPr txBox="1">
            <a:spLocks noChangeArrowheads="1"/>
          </p:cNvSpPr>
          <p:nvPr/>
        </p:nvSpPr>
        <p:spPr bwMode="auto">
          <a:xfrm>
            <a:off x="3101975" y="2790825"/>
            <a:ext cx="1608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The watchtower is the symbol of friction with the natives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Number Placeholder 4">
            <a:extLst>
              <a:ext uri="{FF2B5EF4-FFF2-40B4-BE49-F238E27FC236}">
                <a16:creationId xmlns:a16="http://schemas.microsoft.com/office/drawing/2014/main" id="{B9A7388C-3AFD-B135-2002-958845778208}"/>
              </a:ext>
            </a:extLst>
          </p:cNvPr>
          <p:cNvSpPr>
            <a:spLocks noGrp="1"/>
          </p:cNvSpPr>
          <p:nvPr>
            <p:ph type="sldNum" sz="quarter" idx="12"/>
          </p:nvPr>
        </p:nvSpPr>
        <p:spPr>
          <a:xfrm>
            <a:off x="7402513" y="5867400"/>
            <a:ext cx="1306512"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433433-7A57-4A10-85C4-842251C39A4A}" type="slidenum">
              <a:rPr lang="it-IT" altLang="it-CH" sz="1400" smtClean="0">
                <a:solidFill>
                  <a:srgbClr val="FFFFFF"/>
                </a:solidFill>
              </a:rPr>
              <a:pPr>
                <a:spcBef>
                  <a:spcPct val="0"/>
                </a:spcBef>
                <a:buFontTx/>
                <a:buNone/>
              </a:pPr>
              <a:t>46</a:t>
            </a:fld>
            <a:endParaRPr lang="it-IT" altLang="it-CH" sz="1400">
              <a:solidFill>
                <a:srgbClr val="FFFFFF"/>
              </a:solidFill>
            </a:endParaRPr>
          </a:p>
        </p:txBody>
      </p:sp>
      <p:pic>
        <p:nvPicPr>
          <p:cNvPr id="118788" name="Picture 3" descr="Scan20001">
            <a:extLst>
              <a:ext uri="{FF2B5EF4-FFF2-40B4-BE49-F238E27FC236}">
                <a16:creationId xmlns:a16="http://schemas.microsoft.com/office/drawing/2014/main" id="{0DFB4552-0F0F-9D75-B0A8-95CA94694329}"/>
              </a:ext>
            </a:extLst>
          </p:cNvPr>
          <p:cNvPicPr>
            <a:picLocks noChangeAspect="1" noChangeArrowheads="1"/>
          </p:cNvPicPr>
          <p:nvPr/>
        </p:nvPicPr>
        <p:blipFill>
          <a:blip r:embed="rId3">
            <a:lum bright="2000" contrast="4000"/>
          </a:blip>
          <a:srcRect/>
          <a:stretch>
            <a:fillRect/>
          </a:stretch>
        </p:blipFill>
        <p:spPr bwMode="auto">
          <a:xfrm>
            <a:off x="269875" y="525463"/>
            <a:ext cx="8604250" cy="49418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4916" name="Rectangle 4">
            <a:extLst>
              <a:ext uri="{FF2B5EF4-FFF2-40B4-BE49-F238E27FC236}">
                <a16:creationId xmlns:a16="http://schemas.microsoft.com/office/drawing/2014/main" id="{41D4CD14-B561-8FF5-FBA1-78EB55D7D7D9}"/>
              </a:ext>
            </a:extLst>
          </p:cNvPr>
          <p:cNvSpPr>
            <a:spLocks noGrp="1" noChangeArrowheads="1"/>
          </p:cNvSpPr>
          <p:nvPr>
            <p:ph type="title"/>
          </p:nvPr>
        </p:nvSpPr>
        <p:spPr>
          <a:xfrm>
            <a:off x="8172450" y="5373688"/>
            <a:ext cx="658813" cy="365125"/>
          </a:xfrm>
        </p:spPr>
        <p:txBody>
          <a:bodyPr/>
          <a:lstStyle/>
          <a:p>
            <a:pPr eaLnBrk="1" hangingPunct="1"/>
            <a:r>
              <a:rPr lang="fr-FR" altLang="it-CH" sz="800">
                <a:solidFill>
                  <a:schemeClr val="bg1"/>
                </a:solidFill>
              </a:rPr>
              <a:t>kibbuz</a:t>
            </a:r>
          </a:p>
        </p:txBody>
      </p:sp>
      <p:sp>
        <p:nvSpPr>
          <p:cNvPr id="6" name="Rettangolo 5">
            <a:extLst>
              <a:ext uri="{FF2B5EF4-FFF2-40B4-BE49-F238E27FC236}">
                <a16:creationId xmlns:a16="http://schemas.microsoft.com/office/drawing/2014/main" id="{C011F23D-CDAF-19C7-F868-19CC4BE8C30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Text Box 2">
            <a:extLst>
              <a:ext uri="{FF2B5EF4-FFF2-40B4-BE49-F238E27FC236}">
                <a16:creationId xmlns:a16="http://schemas.microsoft.com/office/drawing/2014/main" id="{574CA7F7-4834-BE5B-486B-3C5598070CDA}"/>
              </a:ext>
            </a:extLst>
          </p:cNvPr>
          <p:cNvSpPr txBox="1">
            <a:spLocks noChangeArrowheads="1"/>
          </p:cNvSpPr>
          <p:nvPr/>
        </p:nvSpPr>
        <p:spPr bwMode="auto">
          <a:xfrm>
            <a:off x="1111250" y="5853113"/>
            <a:ext cx="6826250"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Tirat</a:t>
            </a:r>
            <a:r>
              <a:rPr lang="fr-CH" altLang="it-CH" sz="1600" b="1" dirty="0">
                <a:solidFill>
                  <a:schemeClr val="accent4">
                    <a:lumMod val="10000"/>
                  </a:schemeClr>
                </a:solidFill>
              </a:rPr>
              <a:t> </a:t>
            </a:r>
            <a:r>
              <a:rPr lang="fr-CH" altLang="it-CH" sz="1600" b="1" dirty="0" err="1">
                <a:solidFill>
                  <a:schemeClr val="accent4">
                    <a:lumMod val="10000"/>
                  </a:schemeClr>
                </a:solidFill>
              </a:rPr>
              <a:t>Zvi</a:t>
            </a:r>
            <a:r>
              <a:rPr lang="fr-CH" altLang="it-CH" sz="1600" b="1" dirty="0">
                <a:solidFill>
                  <a:schemeClr val="accent4">
                    <a:lumMod val="10000"/>
                  </a:schemeClr>
                </a:solidFill>
              </a:rPr>
              <a:t> : </a:t>
            </a:r>
            <a:r>
              <a:rPr lang="fr-CH" altLang="it-CH" sz="1600" b="1" dirty="0" err="1">
                <a:solidFill>
                  <a:schemeClr val="accent4">
                    <a:lumMod val="10000"/>
                  </a:schemeClr>
                </a:solidFill>
              </a:rPr>
              <a:t>Zionist</a:t>
            </a:r>
            <a:r>
              <a:rPr lang="fr-CH" altLang="it-CH" sz="1600" b="1" dirty="0">
                <a:solidFill>
                  <a:schemeClr val="accent4">
                    <a:lumMod val="10000"/>
                  </a:schemeClr>
                </a:solidFill>
              </a:rPr>
              <a:t> </a:t>
            </a:r>
            <a:r>
              <a:rPr lang="fr-CH" altLang="it-CH" sz="1600" b="1" dirty="0" err="1">
                <a:solidFill>
                  <a:schemeClr val="accent4">
                    <a:lumMod val="10000"/>
                  </a:schemeClr>
                </a:solidFill>
              </a:rPr>
              <a:t>fortificated</a:t>
            </a:r>
            <a:r>
              <a:rPr lang="fr-CH" altLang="it-CH" sz="1600" b="1" dirty="0">
                <a:solidFill>
                  <a:schemeClr val="accent4">
                    <a:lumMod val="10000"/>
                  </a:schemeClr>
                </a:solidFill>
              </a:rPr>
              <a:t> collective </a:t>
            </a:r>
            <a:r>
              <a:rPr lang="fr-CH" altLang="it-CH" sz="1600" b="1" dirty="0" err="1">
                <a:solidFill>
                  <a:schemeClr val="accent4">
                    <a:lumMod val="10000"/>
                  </a:schemeClr>
                </a:solidFill>
              </a:rPr>
              <a:t>farm</a:t>
            </a:r>
            <a:r>
              <a:rPr lang="fr-CH" altLang="it-CH" sz="1600" b="1" dirty="0">
                <a:solidFill>
                  <a:schemeClr val="accent4">
                    <a:lumMod val="10000"/>
                  </a:schemeClr>
                </a:solidFill>
              </a:rPr>
              <a:t> (</a:t>
            </a:r>
            <a:r>
              <a:rPr lang="fr-CH" altLang="it-CH" sz="1600" b="1" dirty="0" err="1">
                <a:solidFill>
                  <a:schemeClr val="accent4">
                    <a:lumMod val="10000"/>
                  </a:schemeClr>
                </a:solidFill>
              </a:rPr>
              <a:t>kibbutz</a:t>
            </a:r>
            <a:r>
              <a:rPr lang="fr-CH" altLang="it-CH" sz="1600" b="1" dirty="0">
                <a:solidFill>
                  <a:schemeClr val="accent4">
                    <a:lumMod val="10000"/>
                  </a:schemeClr>
                </a:solidFill>
              </a:rPr>
              <a:t>), in the 1930s</a:t>
            </a:r>
            <a:endParaRPr lang="it-IT" altLang="it-CH" sz="1600" b="1" dirty="0">
              <a:solidFill>
                <a:schemeClr val="accent4">
                  <a:lumMod val="10000"/>
                </a:schemeClr>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3">
            <a:extLst>
              <a:ext uri="{FF2B5EF4-FFF2-40B4-BE49-F238E27FC236}">
                <a16:creationId xmlns:a16="http://schemas.microsoft.com/office/drawing/2014/main" id="{1AFE285E-7696-E439-9AFA-D9E1CCA2528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1C320A-ACD3-4687-8155-49DA50A3ED9F}" type="slidenum">
              <a:rPr lang="it-IT" altLang="it-CH" sz="1400" smtClean="0">
                <a:solidFill>
                  <a:srgbClr val="FFFFFF"/>
                </a:solidFill>
              </a:rPr>
              <a:pPr>
                <a:spcBef>
                  <a:spcPct val="0"/>
                </a:spcBef>
                <a:buFontTx/>
                <a:buNone/>
              </a:pPr>
              <a:t>47</a:t>
            </a:fld>
            <a:endParaRPr lang="it-IT" altLang="it-CH" sz="1400">
              <a:solidFill>
                <a:srgbClr val="FFFFFF"/>
              </a:solidFill>
            </a:endParaRPr>
          </a:p>
        </p:txBody>
      </p:sp>
      <p:sp>
        <p:nvSpPr>
          <p:cNvPr id="292867" name="Text Box 2">
            <a:extLst>
              <a:ext uri="{FF2B5EF4-FFF2-40B4-BE49-F238E27FC236}">
                <a16:creationId xmlns:a16="http://schemas.microsoft.com/office/drawing/2014/main" id="{EE42E86C-DF73-1B99-5275-24A9B0DA115B}"/>
              </a:ext>
            </a:extLst>
          </p:cNvPr>
          <p:cNvSpPr txBox="1">
            <a:spLocks noChangeArrowheads="1"/>
          </p:cNvSpPr>
          <p:nvPr/>
        </p:nvSpPr>
        <p:spPr bwMode="auto">
          <a:xfrm>
            <a:off x="6659563" y="2492375"/>
            <a:ext cx="1798637" cy="22256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Typical</a:t>
            </a:r>
            <a:r>
              <a:rPr lang="fr-CH" altLang="it-CH" sz="2000" b="1" dirty="0">
                <a:solidFill>
                  <a:schemeClr val="accent4">
                    <a:lumMod val="10000"/>
                  </a:schemeClr>
                </a:solidFill>
              </a:rPr>
              <a:t> </a:t>
            </a:r>
            <a:r>
              <a:rPr lang="fr-CH" altLang="it-CH" sz="2000" b="1" dirty="0" err="1">
                <a:solidFill>
                  <a:schemeClr val="accent4">
                    <a:lumMod val="10000"/>
                  </a:schemeClr>
                </a:solidFill>
              </a:rPr>
              <a:t>Moshav</a:t>
            </a:r>
            <a:r>
              <a:rPr lang="fr-CH" altLang="it-CH" sz="2000" b="1" dirty="0">
                <a:solidFill>
                  <a:schemeClr val="accent4">
                    <a:lumMod val="10000"/>
                  </a:schemeClr>
                </a:solidFill>
              </a:rPr>
              <a:t>, </a:t>
            </a:r>
            <a:r>
              <a:rPr lang="fr-CH" altLang="it-CH" sz="2000" b="1" dirty="0" err="1">
                <a:solidFill>
                  <a:schemeClr val="accent4">
                    <a:lumMod val="10000"/>
                  </a:schemeClr>
                </a:solidFill>
              </a:rPr>
              <a:t>Zionist</a:t>
            </a:r>
            <a:r>
              <a:rPr lang="fr-CH" altLang="it-CH" sz="2000" b="1" dirty="0">
                <a:solidFill>
                  <a:schemeClr val="accent4">
                    <a:lumMod val="10000"/>
                  </a:schemeClr>
                </a:solidFill>
              </a:rPr>
              <a:t>             </a:t>
            </a:r>
            <a:r>
              <a:rPr lang="fr-CH" altLang="it-CH" sz="2000" b="1" dirty="0" err="1">
                <a:solidFill>
                  <a:schemeClr val="accent4">
                    <a:lumMod val="10000"/>
                  </a:schemeClr>
                </a:solidFill>
              </a:rPr>
              <a:t>co-operative</a:t>
            </a:r>
            <a:r>
              <a:rPr lang="fr-CH" altLang="it-CH" sz="2000" b="1" dirty="0">
                <a:solidFill>
                  <a:schemeClr val="accent4">
                    <a:lumMod val="10000"/>
                  </a:schemeClr>
                </a:solidFill>
              </a:rPr>
              <a:t> village,         in the         1940s</a:t>
            </a:r>
            <a:endParaRPr lang="it-IT" altLang="it-CH" sz="2000" b="1" dirty="0">
              <a:solidFill>
                <a:schemeClr val="accent4">
                  <a:lumMod val="10000"/>
                </a:schemeClr>
              </a:solidFill>
            </a:endParaRPr>
          </a:p>
        </p:txBody>
      </p:sp>
      <p:pic>
        <p:nvPicPr>
          <p:cNvPr id="119812" name="Picture 3" descr="villaggio">
            <a:extLst>
              <a:ext uri="{FF2B5EF4-FFF2-40B4-BE49-F238E27FC236}">
                <a16:creationId xmlns:a16="http://schemas.microsoft.com/office/drawing/2014/main" id="{852A299C-9B63-9073-0E25-0827C90950D1}"/>
              </a:ext>
            </a:extLst>
          </p:cNvPr>
          <p:cNvPicPr>
            <a:picLocks noChangeAspect="1" noChangeArrowheads="1"/>
          </p:cNvPicPr>
          <p:nvPr/>
        </p:nvPicPr>
        <p:blipFill>
          <a:blip r:embed="rId3"/>
          <a:srcRect/>
          <a:stretch>
            <a:fillRect/>
          </a:stretch>
        </p:blipFill>
        <p:spPr bwMode="auto">
          <a:xfrm>
            <a:off x="684213" y="333375"/>
            <a:ext cx="5695950" cy="62357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5E1E86D6-F1D3-4A95-FAB3-1BE7FCA6B6C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Number Placeholder 4">
            <a:extLst>
              <a:ext uri="{FF2B5EF4-FFF2-40B4-BE49-F238E27FC236}">
                <a16:creationId xmlns:a16="http://schemas.microsoft.com/office/drawing/2014/main" id="{C9652050-374D-7ECD-6C75-3D9311641A8A}"/>
              </a:ext>
            </a:extLst>
          </p:cNvPr>
          <p:cNvSpPr>
            <a:spLocks noGrp="1"/>
          </p:cNvSpPr>
          <p:nvPr>
            <p:ph type="sldNum" sz="quarter" idx="12"/>
          </p:nvPr>
        </p:nvSpPr>
        <p:spPr>
          <a:xfrm>
            <a:off x="7524750" y="6194425"/>
            <a:ext cx="5492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9A0527-EF91-4644-94FA-4836691D39B1}" type="slidenum">
              <a:rPr lang="it-IT" altLang="it-CH" sz="1400" b="1" smtClean="0">
                <a:solidFill>
                  <a:srgbClr val="FFFFFF"/>
                </a:solidFill>
              </a:rPr>
              <a:pPr>
                <a:spcBef>
                  <a:spcPct val="0"/>
                </a:spcBef>
                <a:buFontTx/>
                <a:buNone/>
              </a:pPr>
              <a:t>48</a:t>
            </a:fld>
            <a:endParaRPr lang="it-IT" altLang="it-CH" sz="1400" b="1">
              <a:solidFill>
                <a:srgbClr val="FFFFFF"/>
              </a:solidFill>
            </a:endParaRPr>
          </a:p>
        </p:txBody>
      </p:sp>
      <p:pic>
        <p:nvPicPr>
          <p:cNvPr id="122883" name="Picture 2" descr="Jaffa 1930">
            <a:extLst>
              <a:ext uri="{FF2B5EF4-FFF2-40B4-BE49-F238E27FC236}">
                <a16:creationId xmlns:a16="http://schemas.microsoft.com/office/drawing/2014/main" id="{AFEFF514-6E44-E239-B770-6AF016297A65}"/>
              </a:ext>
            </a:extLst>
          </p:cNvPr>
          <p:cNvPicPr>
            <a:picLocks noChangeAspect="1" noChangeArrowheads="1"/>
          </p:cNvPicPr>
          <p:nvPr/>
        </p:nvPicPr>
        <p:blipFill rotWithShape="1">
          <a:blip r:embed="rId3">
            <a:lum bright="-18000" contrast="20000"/>
          </a:blip>
          <a:srcRect b="1899"/>
          <a:stretch/>
        </p:blipFill>
        <p:spPr bwMode="auto">
          <a:xfrm>
            <a:off x="593725" y="549275"/>
            <a:ext cx="7956550" cy="54578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96964" name="Rectangle 4">
            <a:extLst>
              <a:ext uri="{FF2B5EF4-FFF2-40B4-BE49-F238E27FC236}">
                <a16:creationId xmlns:a16="http://schemas.microsoft.com/office/drawing/2014/main" id="{9EAE3D3C-316B-4C34-6B09-45C4CD11CDFF}"/>
              </a:ext>
            </a:extLst>
          </p:cNvPr>
          <p:cNvSpPr>
            <a:spLocks noGrp="1" noChangeArrowheads="1"/>
          </p:cNvSpPr>
          <p:nvPr>
            <p:ph type="title"/>
          </p:nvPr>
        </p:nvSpPr>
        <p:spPr>
          <a:xfrm>
            <a:off x="3506788" y="6127750"/>
            <a:ext cx="2130425" cy="431800"/>
          </a:xfrm>
          <a:solidFill>
            <a:srgbClr val="FFFF00"/>
          </a:solidFill>
          <a:ln w="19050">
            <a:solidFill>
              <a:schemeClr val="accent4">
                <a:lumMod val="10000"/>
              </a:schemeClr>
            </a:solidFill>
          </a:ln>
        </p:spPr>
        <p:txBody>
          <a:bodyPr rtlCol="0">
            <a:spAutoFit/>
          </a:bodyPr>
          <a:lstStyle/>
          <a:p>
            <a:pPr>
              <a:defRPr/>
            </a:pPr>
            <a:r>
              <a:rPr lang="fr-CH" altLang="it-CH" sz="2200" b="1" kern="1200" dirty="0">
                <a:solidFill>
                  <a:schemeClr val="accent4">
                    <a:lumMod val="10000"/>
                  </a:schemeClr>
                </a:solidFill>
                <a:ea typeface="+mn-ea"/>
                <a:cs typeface="Arial" panose="020B0604020202020204" pitchFamily="34" charset="0"/>
              </a:rPr>
              <a:t>Jaffa - 1930</a:t>
            </a:r>
            <a:endParaRPr lang="fr-FR" altLang="it-CH" sz="2200" b="1" kern="1200" dirty="0">
              <a:solidFill>
                <a:schemeClr val="accent4">
                  <a:lumMod val="10000"/>
                </a:schemeClr>
              </a:solidFill>
              <a:ea typeface="+mn-ea"/>
              <a:cs typeface="Arial" panose="020B0604020202020204" pitchFamily="34" charset="0"/>
            </a:endParaRPr>
          </a:p>
        </p:txBody>
      </p:sp>
      <p:sp>
        <p:nvSpPr>
          <p:cNvPr id="5" name="Rettangolo 4">
            <a:extLst>
              <a:ext uri="{FF2B5EF4-FFF2-40B4-BE49-F238E27FC236}">
                <a16:creationId xmlns:a16="http://schemas.microsoft.com/office/drawing/2014/main" id="{B69CDC48-8E46-30CC-D0C9-9BE26A86256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3">
            <a:extLst>
              <a:ext uri="{FF2B5EF4-FFF2-40B4-BE49-F238E27FC236}">
                <a16:creationId xmlns:a16="http://schemas.microsoft.com/office/drawing/2014/main" id="{C6C5A741-70A0-E878-2681-7A7FEE8469CF}"/>
              </a:ext>
            </a:extLst>
          </p:cNvPr>
          <p:cNvSpPr>
            <a:spLocks noGrp="1" noChangeArrowheads="1"/>
          </p:cNvSpPr>
          <p:nvPr>
            <p:ph type="sldNum" sz="quarter" idx="12"/>
          </p:nvPr>
        </p:nvSpPr>
        <p:spPr>
          <a:xfrm>
            <a:off x="8532813" y="6054725"/>
            <a:ext cx="498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8824A3B-01DD-446A-ACEA-BB189FD7645D}" type="slidenum">
              <a:rPr lang="it-IT" altLang="it-CH" sz="1800" smtClean="0">
                <a:solidFill>
                  <a:srgbClr val="FFFFFF"/>
                </a:solidFill>
              </a:rPr>
              <a:pPr>
                <a:spcBef>
                  <a:spcPct val="0"/>
                </a:spcBef>
                <a:buFontTx/>
                <a:buNone/>
              </a:pPr>
              <a:t>49</a:t>
            </a:fld>
            <a:endParaRPr lang="it-IT" altLang="it-CH" sz="1800">
              <a:solidFill>
                <a:srgbClr val="FFFFFF"/>
              </a:solidFill>
            </a:endParaRPr>
          </a:p>
        </p:txBody>
      </p:sp>
      <p:pic>
        <p:nvPicPr>
          <p:cNvPr id="269316" name="Picture 6" descr="C:\Users\Enrico\Desktop\Agrumeti Jaffa jpeg.jpg">
            <a:extLst>
              <a:ext uri="{FF2B5EF4-FFF2-40B4-BE49-F238E27FC236}">
                <a16:creationId xmlns:a16="http://schemas.microsoft.com/office/drawing/2014/main" id="{3A0ABBED-309E-33E9-AA62-30ABDF72B744}"/>
              </a:ext>
            </a:extLst>
          </p:cNvPr>
          <p:cNvPicPr>
            <a:picLocks noChangeAspect="1" noChangeArrowheads="1"/>
          </p:cNvPicPr>
          <p:nvPr/>
        </p:nvPicPr>
        <p:blipFill>
          <a:blip r:embed="rId3"/>
          <a:srcRect/>
          <a:stretch>
            <a:fillRect/>
          </a:stretch>
        </p:blipFill>
        <p:spPr bwMode="auto">
          <a:xfrm>
            <a:off x="4040188" y="225425"/>
            <a:ext cx="4532312" cy="2903538"/>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21861" name="CasellaDiTesto 1">
            <a:extLst>
              <a:ext uri="{FF2B5EF4-FFF2-40B4-BE49-F238E27FC236}">
                <a16:creationId xmlns:a16="http://schemas.microsoft.com/office/drawing/2014/main" id="{90766F85-6771-CA11-9110-95FDEFE3A2D9}"/>
              </a:ext>
            </a:extLst>
          </p:cNvPr>
          <p:cNvSpPr txBox="1">
            <a:spLocks noChangeArrowheads="1"/>
          </p:cNvSpPr>
          <p:nvPr/>
        </p:nvSpPr>
        <p:spPr bwMode="auto">
          <a:xfrm>
            <a:off x="4500563" y="3165475"/>
            <a:ext cx="4032250" cy="4302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it-CH" sz="1100" kern="0" dirty="0">
                <a:solidFill>
                  <a:srgbClr val="FFFFFF"/>
                </a:solidFill>
              </a:rPr>
              <a:t>General view of the orange groves of Jaffa before 1914.                   At that time the land was cultivated everywhere.</a:t>
            </a:r>
            <a:endParaRPr lang="it-CH" altLang="it-CH" sz="1100" kern="0" dirty="0">
              <a:solidFill>
                <a:srgbClr val="FFFFFF"/>
              </a:solidFill>
            </a:endParaRPr>
          </a:p>
        </p:txBody>
      </p:sp>
      <p:sp>
        <p:nvSpPr>
          <p:cNvPr id="121862" name="CasellaDiTesto 2">
            <a:extLst>
              <a:ext uri="{FF2B5EF4-FFF2-40B4-BE49-F238E27FC236}">
                <a16:creationId xmlns:a16="http://schemas.microsoft.com/office/drawing/2014/main" id="{8E99264A-3B2B-D381-B4CE-9FE052ABC1FA}"/>
              </a:ext>
            </a:extLst>
          </p:cNvPr>
          <p:cNvSpPr txBox="1">
            <a:spLocks noChangeArrowheads="1"/>
          </p:cNvSpPr>
          <p:nvPr/>
        </p:nvSpPr>
        <p:spPr bwMode="auto">
          <a:xfrm>
            <a:off x="685800" y="4241800"/>
            <a:ext cx="2663825" cy="2778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1200" kern="0" dirty="0" err="1">
                <a:solidFill>
                  <a:srgbClr val="FFFFFF"/>
                </a:solidFill>
              </a:rPr>
              <a:t>Collecting</a:t>
            </a:r>
            <a:r>
              <a:rPr lang="it-CH" altLang="it-CH" sz="1200" kern="0" dirty="0">
                <a:solidFill>
                  <a:srgbClr val="FFFFFF"/>
                </a:solidFill>
              </a:rPr>
              <a:t> of </a:t>
            </a:r>
            <a:r>
              <a:rPr lang="it-CH" altLang="it-CH" sz="1200" kern="0" dirty="0" err="1">
                <a:solidFill>
                  <a:srgbClr val="FFFFFF"/>
                </a:solidFill>
              </a:rPr>
              <a:t>citrus</a:t>
            </a:r>
            <a:r>
              <a:rPr lang="it-CH" altLang="it-CH" sz="1200" kern="0" dirty="0">
                <a:solidFill>
                  <a:srgbClr val="FFFFFF"/>
                </a:solidFill>
              </a:rPr>
              <a:t> </a:t>
            </a:r>
            <a:r>
              <a:rPr lang="it-CH" altLang="it-CH" sz="1200" kern="0" dirty="0" err="1">
                <a:solidFill>
                  <a:srgbClr val="FFFFFF"/>
                </a:solidFill>
              </a:rPr>
              <a:t>fruits</a:t>
            </a:r>
            <a:r>
              <a:rPr lang="it-CH" altLang="it-CH" sz="1200" kern="0" dirty="0">
                <a:solidFill>
                  <a:srgbClr val="FFFFFF"/>
                </a:solidFill>
              </a:rPr>
              <a:t> </a:t>
            </a:r>
            <a:r>
              <a:rPr lang="it-CH" altLang="it-CH" sz="1200" kern="0" dirty="0" err="1">
                <a:solidFill>
                  <a:srgbClr val="FFFFFF"/>
                </a:solidFill>
              </a:rPr>
              <a:t>before</a:t>
            </a:r>
            <a:r>
              <a:rPr lang="it-CH" altLang="it-CH" sz="1200" kern="0" dirty="0">
                <a:solidFill>
                  <a:srgbClr val="FFFFFF"/>
                </a:solidFill>
              </a:rPr>
              <a:t> 1914</a:t>
            </a:r>
          </a:p>
        </p:txBody>
      </p:sp>
      <p:pic>
        <p:nvPicPr>
          <p:cNvPr id="301062" name="Picture 8">
            <a:extLst>
              <a:ext uri="{FF2B5EF4-FFF2-40B4-BE49-F238E27FC236}">
                <a16:creationId xmlns:a16="http://schemas.microsoft.com/office/drawing/2014/main" id="{45055601-E6E2-07A6-148F-B8AAF2E22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5122863"/>
            <a:ext cx="1246188" cy="12985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9320" name="Picture 5" descr="C:\Users\Enrico\Desktop\Arance jpeg.jpg">
            <a:extLst>
              <a:ext uri="{FF2B5EF4-FFF2-40B4-BE49-F238E27FC236}">
                <a16:creationId xmlns:a16="http://schemas.microsoft.com/office/drawing/2014/main" id="{35F61E59-07B7-3BAF-FF38-AF76FE8D3CF4}"/>
              </a:ext>
            </a:extLst>
          </p:cNvPr>
          <p:cNvPicPr>
            <a:picLocks noChangeAspect="1" noChangeArrowheads="1"/>
          </p:cNvPicPr>
          <p:nvPr/>
        </p:nvPicPr>
        <p:blipFill>
          <a:blip r:embed="rId5"/>
          <a:srcRect/>
          <a:stretch>
            <a:fillRect/>
          </a:stretch>
        </p:blipFill>
        <p:spPr bwMode="auto">
          <a:xfrm>
            <a:off x="4035425" y="3633788"/>
            <a:ext cx="4535488" cy="3016250"/>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pic>
        <p:nvPicPr>
          <p:cNvPr id="269321" name="Picture 5" descr="C:\Users\Enrico\Desktop\Raccolta agrumi jpeg.jpg">
            <a:extLst>
              <a:ext uri="{FF2B5EF4-FFF2-40B4-BE49-F238E27FC236}">
                <a16:creationId xmlns:a16="http://schemas.microsoft.com/office/drawing/2014/main" id="{6A10D641-636A-BAF4-AFC8-8852FEEC4D75}"/>
              </a:ext>
            </a:extLst>
          </p:cNvPr>
          <p:cNvPicPr>
            <a:picLocks noChangeAspect="1" noChangeArrowheads="1"/>
          </p:cNvPicPr>
          <p:nvPr/>
        </p:nvPicPr>
        <p:blipFill>
          <a:blip r:embed="rId6"/>
          <a:srcRect b="6116"/>
          <a:stretch>
            <a:fillRect/>
          </a:stretch>
        </p:blipFill>
        <p:spPr bwMode="auto">
          <a:xfrm>
            <a:off x="517525" y="225425"/>
            <a:ext cx="3197225" cy="3960813"/>
          </a:xfrm>
          <a:prstGeom prst="rect">
            <a:avLst/>
          </a:prstGeom>
          <a:noFill/>
          <a:ln w="38100">
            <a:solidFill>
              <a:schemeClr val="tx1"/>
            </a:solidFill>
            <a:miter lim="800000"/>
            <a:headEnd/>
            <a:tailEnd/>
          </a:ln>
          <a:effectLst>
            <a:outerShdw blurRad="292100" dist="139700" dir="2700000" algn="tl" rotWithShape="0">
              <a:srgbClr val="333333">
                <a:alpha val="64999"/>
              </a:srgbClr>
            </a:outerShdw>
          </a:effectLst>
        </p:spPr>
      </p:pic>
      <p:sp>
        <p:nvSpPr>
          <p:cNvPr id="121866" name="CasellaDiTesto 4">
            <a:extLst>
              <a:ext uri="{FF2B5EF4-FFF2-40B4-BE49-F238E27FC236}">
                <a16:creationId xmlns:a16="http://schemas.microsoft.com/office/drawing/2014/main" id="{5B8F79C0-BA1C-EF75-E6D7-F5566D749CB2}"/>
              </a:ext>
            </a:extLst>
          </p:cNvPr>
          <p:cNvSpPr txBox="1">
            <a:spLocks noChangeArrowheads="1"/>
          </p:cNvSpPr>
          <p:nvPr/>
        </p:nvSpPr>
        <p:spPr bwMode="auto">
          <a:xfrm>
            <a:off x="401638" y="6650038"/>
            <a:ext cx="2022475" cy="21590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http://en.wikipedia.org/wiki/Jaffa_orange</a:t>
            </a:r>
          </a:p>
        </p:txBody>
      </p:sp>
      <p:sp>
        <p:nvSpPr>
          <p:cNvPr id="121867" name="CasellaDiTesto 1">
            <a:extLst>
              <a:ext uri="{FF2B5EF4-FFF2-40B4-BE49-F238E27FC236}">
                <a16:creationId xmlns:a16="http://schemas.microsoft.com/office/drawing/2014/main" id="{58CDA7C6-9734-144D-F6ED-A8DB947784EF}"/>
              </a:ext>
            </a:extLst>
          </p:cNvPr>
          <p:cNvSpPr txBox="1">
            <a:spLocks noChangeArrowheads="1"/>
          </p:cNvSpPr>
          <p:nvPr/>
        </p:nvSpPr>
        <p:spPr bwMode="auto">
          <a:xfrm>
            <a:off x="517525" y="4549775"/>
            <a:ext cx="3197225" cy="396875"/>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it-CH" altLang="it-CH" sz="2000" b="1" kern="0" dirty="0">
                <a:solidFill>
                  <a:schemeClr val="accent4">
                    <a:lumMod val="10000"/>
                  </a:schemeClr>
                </a:solidFill>
              </a:rPr>
              <a:t>The </a:t>
            </a:r>
            <a:r>
              <a:rPr lang="it-CH" altLang="it-CH" sz="2000" b="1" kern="0" dirty="0" err="1">
                <a:solidFill>
                  <a:schemeClr val="accent4">
                    <a:lumMod val="10000"/>
                  </a:schemeClr>
                </a:solidFill>
              </a:rPr>
              <a:t>Arab</a:t>
            </a:r>
            <a:r>
              <a:rPr lang="it-CH" altLang="it-CH" sz="2000" b="1" kern="0" dirty="0">
                <a:solidFill>
                  <a:schemeClr val="accent4">
                    <a:lumMod val="10000"/>
                  </a:schemeClr>
                </a:solidFill>
              </a:rPr>
              <a:t> </a:t>
            </a:r>
            <a:r>
              <a:rPr lang="it-CH" altLang="it-CH" sz="2000" b="1" kern="0" dirty="0" err="1">
                <a:solidFill>
                  <a:schemeClr val="accent4">
                    <a:lumMod val="10000"/>
                  </a:schemeClr>
                </a:solidFill>
              </a:rPr>
              <a:t>citrus</a:t>
            </a:r>
            <a:r>
              <a:rPr lang="it-CH" altLang="it-CH" sz="2000" b="1" kern="0" dirty="0">
                <a:solidFill>
                  <a:schemeClr val="accent4">
                    <a:lumMod val="10000"/>
                  </a:schemeClr>
                </a:solidFill>
              </a:rPr>
              <a:t> </a:t>
            </a:r>
            <a:r>
              <a:rPr lang="it-CH" altLang="it-CH" sz="2000" b="1" kern="0" dirty="0" err="1">
                <a:solidFill>
                  <a:schemeClr val="accent4">
                    <a:lumMod val="10000"/>
                  </a:schemeClr>
                </a:solidFill>
              </a:rPr>
              <a:t>groves</a:t>
            </a:r>
            <a:endParaRPr lang="it-CH" altLang="it-CH" sz="2000" b="1" kern="0" dirty="0">
              <a:solidFill>
                <a:schemeClr val="accent4">
                  <a:lumMod val="10000"/>
                </a:schemeClr>
              </a:solidFill>
            </a:endParaRPr>
          </a:p>
        </p:txBody>
      </p:sp>
      <p:sp>
        <p:nvSpPr>
          <p:cNvPr id="301067" name="Text Box 3">
            <a:extLst>
              <a:ext uri="{FF2B5EF4-FFF2-40B4-BE49-F238E27FC236}">
                <a16:creationId xmlns:a16="http://schemas.microsoft.com/office/drawing/2014/main" id="{7CBDCC09-8E07-E83B-65B3-48C9625A7B63}"/>
              </a:ext>
            </a:extLst>
          </p:cNvPr>
          <p:cNvSpPr txBox="1">
            <a:spLocks noChangeArrowheads="1"/>
          </p:cNvSpPr>
          <p:nvPr/>
        </p:nvSpPr>
        <p:spPr bwMode="auto">
          <a:xfrm>
            <a:off x="1763713" y="4962525"/>
            <a:ext cx="22717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solidFill>
                  <a:srgbClr val="FFFFFF"/>
                </a:solidFill>
              </a:rPr>
              <a:t>In Palestine the Arabs had developed citrus cultivation . They owned  12,000  </a:t>
            </a:r>
            <a:r>
              <a:rPr lang="en-GB" altLang="it-CH" sz="1200" b="1">
                <a:solidFill>
                  <a:srgbClr val="FFFFFF"/>
                </a:solidFill>
              </a:rPr>
              <a:t>hectars</a:t>
            </a:r>
            <a:r>
              <a:rPr lang="en-US" altLang="it-CH" sz="1200" b="1">
                <a:solidFill>
                  <a:srgbClr val="FFFFFF"/>
                </a:solidFill>
              </a:rPr>
              <a:t>  of citrus groves, about  52 % of the total.                                Later nearly all fruit production  was taken over by Zionist  Jews. </a:t>
            </a:r>
          </a:p>
        </p:txBody>
      </p:sp>
      <p:sp>
        <p:nvSpPr>
          <p:cNvPr id="12" name="Rettangolo 11">
            <a:extLst>
              <a:ext uri="{FF2B5EF4-FFF2-40B4-BE49-F238E27FC236}">
                <a16:creationId xmlns:a16="http://schemas.microsoft.com/office/drawing/2014/main" id="{D3F3E177-625F-2CFF-B468-20068FD7714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4" descr="Buona Mappa topografica della Palestina">
            <a:extLst>
              <a:ext uri="{FF2B5EF4-FFF2-40B4-BE49-F238E27FC236}">
                <a16:creationId xmlns:a16="http://schemas.microsoft.com/office/drawing/2014/main" id="{6948B37C-8D61-71AB-2C6A-68D99BA3E844}"/>
              </a:ext>
            </a:extLst>
          </p:cNvPr>
          <p:cNvPicPr>
            <a:picLocks noChangeAspect="1" noChangeArrowheads="1"/>
          </p:cNvPicPr>
          <p:nvPr/>
        </p:nvPicPr>
        <p:blipFill>
          <a:blip r:embed="rId4"/>
          <a:srcRect/>
          <a:stretch>
            <a:fillRect/>
          </a:stretch>
        </p:blipFill>
        <p:spPr bwMode="auto">
          <a:xfrm>
            <a:off x="179388" y="188913"/>
            <a:ext cx="3894137" cy="6486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47" name="Text Box 2">
            <a:extLst>
              <a:ext uri="{FF2B5EF4-FFF2-40B4-BE49-F238E27FC236}">
                <a16:creationId xmlns:a16="http://schemas.microsoft.com/office/drawing/2014/main" id="{672CD760-D346-03C7-2B47-FA104DF3B62D}"/>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210948" name="Text Box 3">
            <a:extLst>
              <a:ext uri="{FF2B5EF4-FFF2-40B4-BE49-F238E27FC236}">
                <a16:creationId xmlns:a16="http://schemas.microsoft.com/office/drawing/2014/main" id="{2C8C5B28-7CF1-1063-3588-F04098DA18DC}"/>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sp>
        <p:nvSpPr>
          <p:cNvPr id="210949" name="Text Box 5">
            <a:extLst>
              <a:ext uri="{FF2B5EF4-FFF2-40B4-BE49-F238E27FC236}">
                <a16:creationId xmlns:a16="http://schemas.microsoft.com/office/drawing/2014/main" id="{B79BB582-BF33-2D80-0623-ADAD50E3C7F0}"/>
              </a:ext>
            </a:extLst>
          </p:cNvPr>
          <p:cNvSpPr txBox="1">
            <a:spLocks noChangeArrowheads="1"/>
          </p:cNvSpPr>
          <p:nvPr/>
        </p:nvSpPr>
        <p:spPr bwMode="auto">
          <a:xfrm>
            <a:off x="400050" y="2690813"/>
            <a:ext cx="10080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Mediter-ranean see</a:t>
            </a:r>
            <a:endParaRPr lang="it-IT" altLang="it-CH" sz="1400" b="1">
              <a:solidFill>
                <a:srgbClr val="000000"/>
              </a:solidFill>
            </a:endParaRPr>
          </a:p>
        </p:txBody>
      </p:sp>
      <p:sp>
        <p:nvSpPr>
          <p:cNvPr id="210950" name="Text Box 6">
            <a:extLst>
              <a:ext uri="{FF2B5EF4-FFF2-40B4-BE49-F238E27FC236}">
                <a16:creationId xmlns:a16="http://schemas.microsoft.com/office/drawing/2014/main" id="{359E0534-0E63-C195-0281-900D7958A4BB}"/>
              </a:ext>
            </a:extLst>
          </p:cNvPr>
          <p:cNvSpPr txBox="1">
            <a:spLocks noChangeArrowheads="1"/>
          </p:cNvSpPr>
          <p:nvPr/>
        </p:nvSpPr>
        <p:spPr bwMode="auto">
          <a:xfrm>
            <a:off x="2286000" y="285750"/>
            <a:ext cx="846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Lebanon</a:t>
            </a:r>
            <a:endParaRPr lang="it-IT" altLang="it-CH" sz="1200" b="1">
              <a:solidFill>
                <a:srgbClr val="000000"/>
              </a:solidFill>
            </a:endParaRPr>
          </a:p>
        </p:txBody>
      </p:sp>
      <p:sp>
        <p:nvSpPr>
          <p:cNvPr id="210951" name="Text Box 7">
            <a:extLst>
              <a:ext uri="{FF2B5EF4-FFF2-40B4-BE49-F238E27FC236}">
                <a16:creationId xmlns:a16="http://schemas.microsoft.com/office/drawing/2014/main" id="{F0EEA1B1-035C-1069-BED7-5E3159B5082F}"/>
              </a:ext>
            </a:extLst>
          </p:cNvPr>
          <p:cNvSpPr txBox="1">
            <a:spLocks noChangeArrowheads="1"/>
          </p:cNvSpPr>
          <p:nvPr/>
        </p:nvSpPr>
        <p:spPr bwMode="auto">
          <a:xfrm>
            <a:off x="3419475" y="549275"/>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Syria</a:t>
            </a:r>
            <a:endParaRPr lang="it-IT" altLang="it-CH" sz="1400" b="1">
              <a:solidFill>
                <a:srgbClr val="000000"/>
              </a:solidFill>
            </a:endParaRPr>
          </a:p>
        </p:txBody>
      </p:sp>
      <p:sp>
        <p:nvSpPr>
          <p:cNvPr id="210952" name="Text Box 8">
            <a:extLst>
              <a:ext uri="{FF2B5EF4-FFF2-40B4-BE49-F238E27FC236}">
                <a16:creationId xmlns:a16="http://schemas.microsoft.com/office/drawing/2014/main" id="{ADC18152-A359-D30E-3F2E-249B6C677ACF}"/>
              </a:ext>
            </a:extLst>
          </p:cNvPr>
          <p:cNvSpPr txBox="1">
            <a:spLocks noChangeArrowheads="1"/>
          </p:cNvSpPr>
          <p:nvPr/>
        </p:nvSpPr>
        <p:spPr bwMode="auto">
          <a:xfrm rot="-5400000">
            <a:off x="3131344" y="2969419"/>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a:t>
            </a:r>
            <a:endParaRPr lang="it-IT" altLang="it-CH" sz="1800" b="1">
              <a:solidFill>
                <a:srgbClr val="000000"/>
              </a:solidFill>
            </a:endParaRPr>
          </a:p>
        </p:txBody>
      </p:sp>
      <p:sp>
        <p:nvSpPr>
          <p:cNvPr id="210953" name="Text Box 9">
            <a:extLst>
              <a:ext uri="{FF2B5EF4-FFF2-40B4-BE49-F238E27FC236}">
                <a16:creationId xmlns:a16="http://schemas.microsoft.com/office/drawing/2014/main" id="{C7A5225D-EF73-83EA-0102-00C3C6B6593C}"/>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210954" name="Text Box 10">
            <a:extLst>
              <a:ext uri="{FF2B5EF4-FFF2-40B4-BE49-F238E27FC236}">
                <a16:creationId xmlns:a16="http://schemas.microsoft.com/office/drawing/2014/main" id="{DB7EF674-25D2-569B-5F45-0A79DD42FAA0}"/>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210955" name="Text Box 11">
            <a:extLst>
              <a:ext uri="{FF2B5EF4-FFF2-40B4-BE49-F238E27FC236}">
                <a16:creationId xmlns:a16="http://schemas.microsoft.com/office/drawing/2014/main" id="{431D4573-24FE-C300-C0B8-A1C2E3B90477}"/>
              </a:ext>
            </a:extLst>
          </p:cNvPr>
          <p:cNvSpPr txBox="1">
            <a:spLocks noChangeArrowheads="1"/>
          </p:cNvSpPr>
          <p:nvPr/>
        </p:nvSpPr>
        <p:spPr bwMode="auto">
          <a:xfrm>
            <a:off x="250825" y="6165850"/>
            <a:ext cx="7921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Egypte</a:t>
            </a:r>
          </a:p>
          <a:p>
            <a:pPr eaLnBrk="1" hangingPunct="1">
              <a:spcBef>
                <a:spcPct val="50000"/>
              </a:spcBef>
              <a:buFontTx/>
              <a:buNone/>
            </a:pPr>
            <a:r>
              <a:rPr lang="fr-CH" altLang="it-CH" sz="900" b="1">
                <a:solidFill>
                  <a:srgbClr val="000000"/>
                </a:solidFill>
              </a:rPr>
              <a:t>Sinaï</a:t>
            </a:r>
            <a:endParaRPr lang="it-IT" altLang="it-CH" sz="900" b="1">
              <a:solidFill>
                <a:srgbClr val="000000"/>
              </a:solidFill>
            </a:endParaRPr>
          </a:p>
        </p:txBody>
      </p:sp>
      <p:sp>
        <p:nvSpPr>
          <p:cNvPr id="210956" name="Text Box 12">
            <a:extLst>
              <a:ext uri="{FF2B5EF4-FFF2-40B4-BE49-F238E27FC236}">
                <a16:creationId xmlns:a16="http://schemas.microsoft.com/office/drawing/2014/main" id="{CD56A557-B923-CF1F-2838-0A491ECA1826}"/>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pic>
        <p:nvPicPr>
          <p:cNvPr id="210957" name="Picture 21">
            <a:extLst>
              <a:ext uri="{FF2B5EF4-FFF2-40B4-BE49-F238E27FC236}">
                <a16:creationId xmlns:a16="http://schemas.microsoft.com/office/drawing/2014/main" id="{71EE5F8B-9B05-EDB6-B004-9D884610C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7038" y="5856288"/>
            <a:ext cx="10795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8" name="CasellaDiTesto 22">
            <a:extLst>
              <a:ext uri="{FF2B5EF4-FFF2-40B4-BE49-F238E27FC236}">
                <a16:creationId xmlns:a16="http://schemas.microsoft.com/office/drawing/2014/main" id="{8F2AB7BB-200B-AF00-E40C-D8234C8C9EFF}"/>
              </a:ext>
            </a:extLst>
          </p:cNvPr>
          <p:cNvSpPr txBox="1">
            <a:spLocks noChangeArrowheads="1"/>
          </p:cNvSpPr>
          <p:nvPr/>
        </p:nvSpPr>
        <p:spPr bwMode="auto">
          <a:xfrm>
            <a:off x="3132138" y="5200650"/>
            <a:ext cx="9350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The fertile crescent                     of the ME</a:t>
            </a:r>
          </a:p>
        </p:txBody>
      </p:sp>
      <p:pic>
        <p:nvPicPr>
          <p:cNvPr id="21" name="Picture 7" descr="C:\Users\Enrico\Desktop\Acre jpeg.jpg">
            <a:extLst>
              <a:ext uri="{FF2B5EF4-FFF2-40B4-BE49-F238E27FC236}">
                <a16:creationId xmlns:a16="http://schemas.microsoft.com/office/drawing/2014/main" id="{8C3E015C-E12A-AFAF-D9D1-51C17926880E}"/>
              </a:ext>
            </a:extLst>
          </p:cNvPr>
          <p:cNvPicPr>
            <a:picLocks noChangeAspect="1" noChangeArrowheads="1"/>
          </p:cNvPicPr>
          <p:nvPr/>
        </p:nvPicPr>
        <p:blipFill>
          <a:blip r:embed="rId6"/>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60" name="CasellaDiTesto 1">
            <a:extLst>
              <a:ext uri="{FF2B5EF4-FFF2-40B4-BE49-F238E27FC236}">
                <a16:creationId xmlns:a16="http://schemas.microsoft.com/office/drawing/2014/main" id="{A9480461-3EF0-40EA-03F3-F184F93D96F7}"/>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Acre</a:t>
            </a:r>
          </a:p>
        </p:txBody>
      </p:sp>
      <p:pic>
        <p:nvPicPr>
          <p:cNvPr id="24" name="Picture 21">
            <a:extLst>
              <a:ext uri="{FF2B5EF4-FFF2-40B4-BE49-F238E27FC236}">
                <a16:creationId xmlns:a16="http://schemas.microsoft.com/office/drawing/2014/main" id="{B839386F-A1F1-5E97-34FE-C1FF79EE844B}"/>
              </a:ext>
            </a:extLst>
          </p:cNvPr>
          <p:cNvPicPr>
            <a:picLocks noChangeAspect="1" noChangeArrowheads="1"/>
          </p:cNvPicPr>
          <p:nvPr/>
        </p:nvPicPr>
        <p:blipFill rotWithShape="1">
          <a:blip r:embed="rId7"/>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Ovale 1">
            <a:extLst>
              <a:ext uri="{FF2B5EF4-FFF2-40B4-BE49-F238E27FC236}">
                <a16:creationId xmlns:a16="http://schemas.microsoft.com/office/drawing/2014/main" id="{BBAB3841-B199-3FCF-2163-3CEE0711E5B2}"/>
              </a:ext>
            </a:extLst>
          </p:cNvPr>
          <p:cNvSpPr/>
          <p:nvPr/>
        </p:nvSpPr>
        <p:spPr>
          <a:xfrm rot="19808191">
            <a:off x="2216150" y="981075"/>
            <a:ext cx="431800" cy="1065213"/>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0963" name="Text Box 15">
            <a:extLst>
              <a:ext uri="{FF2B5EF4-FFF2-40B4-BE49-F238E27FC236}">
                <a16:creationId xmlns:a16="http://schemas.microsoft.com/office/drawing/2014/main" id="{5C1ACF21-0C66-9AA2-1E61-72E1520470EF}"/>
              </a:ext>
            </a:extLst>
          </p:cNvPr>
          <p:cNvSpPr txBox="1">
            <a:spLocks noChangeArrowheads="1"/>
          </p:cNvSpPr>
          <p:nvPr/>
        </p:nvSpPr>
        <p:spPr bwMode="auto">
          <a:xfrm>
            <a:off x="6202363" y="3367088"/>
            <a:ext cx="2895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The topography shows the fertile coastal plain, irrigated by the water that flows down from the mountains</a:t>
            </a:r>
            <a:endParaRPr lang="it-IT" altLang="it-CH" sz="1200" b="1">
              <a:solidFill>
                <a:srgbClr val="FFFFFF"/>
              </a:solidFill>
            </a:endParaRPr>
          </a:p>
        </p:txBody>
      </p:sp>
      <p:sp>
        <p:nvSpPr>
          <p:cNvPr id="22" name="Rettangolo 21">
            <a:extLst>
              <a:ext uri="{FF2B5EF4-FFF2-40B4-BE49-F238E27FC236}">
                <a16:creationId xmlns:a16="http://schemas.microsoft.com/office/drawing/2014/main" id="{55B171E1-892C-8FB6-617C-50CBB266BEC9}"/>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CasellaDiTesto 22">
            <a:extLst>
              <a:ext uri="{FF2B5EF4-FFF2-40B4-BE49-F238E27FC236}">
                <a16:creationId xmlns:a16="http://schemas.microsoft.com/office/drawing/2014/main" id="{2B7D2351-573C-5B9D-29F0-4B0E1524FF89}"/>
              </a:ext>
            </a:extLst>
          </p:cNvPr>
          <p:cNvSpPr txBox="1"/>
          <p:nvPr/>
        </p:nvSpPr>
        <p:spPr>
          <a:xfrm>
            <a:off x="4203700" y="3440113"/>
            <a:ext cx="1952625" cy="461962"/>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PALESTINE</a:t>
            </a:r>
          </a:p>
        </p:txBody>
      </p:sp>
      <p:sp>
        <p:nvSpPr>
          <p:cNvPr id="210966" name="Slide Number Placeholder 4">
            <a:extLst>
              <a:ext uri="{FF2B5EF4-FFF2-40B4-BE49-F238E27FC236}">
                <a16:creationId xmlns:a16="http://schemas.microsoft.com/office/drawing/2014/main" id="{623AB201-39CD-D5BA-F698-56F120A91AEC}"/>
              </a:ext>
            </a:extLst>
          </p:cNvPr>
          <p:cNvSpPr>
            <a:spLocks noGrp="1"/>
          </p:cNvSpPr>
          <p:nvPr>
            <p:ph type="sldNum" sz="quarter" idx="12"/>
          </p:nvPr>
        </p:nvSpPr>
        <p:spPr>
          <a:xfrm>
            <a:off x="8266113" y="4221163"/>
            <a:ext cx="536575" cy="442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84E1163-D9F1-4E68-B375-C3DB7D542281}" type="slidenum">
              <a:rPr lang="it-IT" altLang="it-CH" sz="1800" b="1" smtClean="0">
                <a:solidFill>
                  <a:srgbClr val="FFFFFF"/>
                </a:solidFill>
              </a:rPr>
              <a:pPr algn="ctr">
                <a:spcBef>
                  <a:spcPct val="0"/>
                </a:spcBef>
                <a:buFontTx/>
                <a:buNone/>
              </a:pPr>
              <a:t>5</a:t>
            </a:fld>
            <a:endParaRPr lang="it-IT" altLang="it-CH" sz="1800" b="1">
              <a:solidFill>
                <a:srgbClr val="FFFFFF"/>
              </a:solidFill>
            </a:endParaRPr>
          </a:p>
        </p:txBody>
      </p:sp>
      <p:sp>
        <p:nvSpPr>
          <p:cNvPr id="210967" name="CasellaDiTesto 22">
            <a:extLst>
              <a:ext uri="{FF2B5EF4-FFF2-40B4-BE49-F238E27FC236}">
                <a16:creationId xmlns:a16="http://schemas.microsoft.com/office/drawing/2014/main" id="{383F78D2-2E43-7247-5A11-02E4A79C6829}"/>
              </a:ext>
            </a:extLst>
          </p:cNvPr>
          <p:cNvSpPr txBox="1">
            <a:spLocks noChangeArrowheads="1"/>
          </p:cNvSpPr>
          <p:nvPr/>
        </p:nvSpPr>
        <p:spPr bwMode="auto">
          <a:xfrm>
            <a:off x="3276600" y="1784350"/>
            <a:ext cx="70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400000"/>
                </a:solidFill>
              </a:rPr>
              <a:t>Jezreel Valley</a:t>
            </a:r>
          </a:p>
        </p:txBody>
      </p:sp>
      <p:cxnSp>
        <p:nvCxnSpPr>
          <p:cNvPr id="4" name="Connettore 2 3">
            <a:extLst>
              <a:ext uri="{FF2B5EF4-FFF2-40B4-BE49-F238E27FC236}">
                <a16:creationId xmlns:a16="http://schemas.microsoft.com/office/drawing/2014/main" id="{02F093AF-0AD7-83EA-A2F1-447D660177BA}"/>
              </a:ext>
            </a:extLst>
          </p:cNvPr>
          <p:cNvCxnSpPr>
            <a:cxnSpLocks/>
          </p:cNvCxnSpPr>
          <p:nvPr/>
        </p:nvCxnSpPr>
        <p:spPr>
          <a:xfrm flipH="1" flipV="1">
            <a:off x="2468563" y="1592263"/>
            <a:ext cx="879475" cy="314325"/>
          </a:xfrm>
          <a:prstGeom prst="straightConnector1">
            <a:avLst/>
          </a:prstGeom>
          <a:ln w="28575">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overrideClrMapping bg1="dk2" tx1="lt1" bg2="dk1"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4">
            <a:extLst>
              <a:ext uri="{FF2B5EF4-FFF2-40B4-BE49-F238E27FC236}">
                <a16:creationId xmlns:a16="http://schemas.microsoft.com/office/drawing/2014/main" id="{07BD9A5A-8200-10D5-80BE-1A200F739FD9}"/>
              </a:ext>
            </a:extLst>
          </p:cNvPr>
          <p:cNvSpPr>
            <a:spLocks noGrp="1"/>
          </p:cNvSpPr>
          <p:nvPr>
            <p:ph type="sldNum" sz="quarter" idx="12"/>
          </p:nvPr>
        </p:nvSpPr>
        <p:spPr>
          <a:xfrm>
            <a:off x="7902575" y="6100763"/>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A96232-7F1E-46B1-9022-D0D5C35669C9}" type="slidenum">
              <a:rPr lang="it-IT" altLang="it-CH" sz="1400" smtClean="0">
                <a:solidFill>
                  <a:srgbClr val="FFFFFF"/>
                </a:solidFill>
              </a:rPr>
              <a:pPr>
                <a:spcBef>
                  <a:spcPct val="0"/>
                </a:spcBef>
                <a:buFontTx/>
                <a:buNone/>
              </a:pPr>
              <a:t>50</a:t>
            </a:fld>
            <a:endParaRPr lang="it-IT" altLang="it-CH" sz="1400">
              <a:solidFill>
                <a:srgbClr val="FFFFFF"/>
              </a:solidFill>
            </a:endParaRPr>
          </a:p>
        </p:txBody>
      </p:sp>
      <p:pic>
        <p:nvPicPr>
          <p:cNvPr id="5" name="Immagine 3">
            <a:extLst>
              <a:ext uri="{FF2B5EF4-FFF2-40B4-BE49-F238E27FC236}">
                <a16:creationId xmlns:a16="http://schemas.microsoft.com/office/drawing/2014/main" id="{A6F182F9-9BF6-C627-83C0-1DA49A02C14A}"/>
              </a:ext>
            </a:extLst>
          </p:cNvPr>
          <p:cNvPicPr>
            <a:picLocks noChangeAspect="1" noChangeArrowheads="1"/>
          </p:cNvPicPr>
          <p:nvPr/>
        </p:nvPicPr>
        <p:blipFill>
          <a:blip r:embed="rId3">
            <a:lum bright="-10000" contrast="10000"/>
          </a:blip>
          <a:srcRect/>
          <a:stretch>
            <a:fillRect/>
          </a:stretch>
        </p:blipFill>
        <p:spPr bwMode="auto">
          <a:xfrm>
            <a:off x="395288" y="280988"/>
            <a:ext cx="4387850" cy="5602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73F83067-74E6-29DA-851C-F5F95BCD3102}"/>
              </a:ext>
            </a:extLst>
          </p:cNvPr>
          <p:cNvPicPr>
            <a:picLocks noChangeAspect="1"/>
          </p:cNvPicPr>
          <p:nvPr/>
        </p:nvPicPr>
        <p:blipFill>
          <a:blip r:embed="rId4">
            <a:lum bright="-10000" contrast="10000"/>
          </a:blip>
          <a:stretch>
            <a:fillRect/>
          </a:stretch>
        </p:blipFill>
        <p:spPr>
          <a:xfrm>
            <a:off x="4940300" y="280988"/>
            <a:ext cx="3878263" cy="2732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5ADD241B-2221-BA3E-6B30-2A4CEB23CF3C}"/>
              </a:ext>
            </a:extLst>
          </p:cNvPr>
          <p:cNvPicPr>
            <a:picLocks noChangeAspect="1" noChangeArrowheads="1"/>
          </p:cNvPicPr>
          <p:nvPr/>
        </p:nvPicPr>
        <p:blipFill>
          <a:blip r:embed="rId5">
            <a:lum bright="-10000" contrast="10000"/>
          </a:blip>
          <a:srcRect/>
          <a:stretch>
            <a:fillRect/>
          </a:stretch>
        </p:blipFill>
        <p:spPr bwMode="auto">
          <a:xfrm>
            <a:off x="4940300" y="3195638"/>
            <a:ext cx="3878263" cy="2687637"/>
          </a:xfrm>
          <a:prstGeom prst="rect">
            <a:avLst/>
          </a:prstGeom>
          <a:ln w="28575">
            <a:solidFill>
              <a:schemeClr val="tx1"/>
            </a:solidFill>
          </a:ln>
          <a:effectLst>
            <a:outerShdw blurRad="292100" dist="139700" dir="2700000" algn="tl" rotWithShape="0">
              <a:srgbClr val="333333">
                <a:alpha val="65000"/>
              </a:srgbClr>
            </a:outerShdw>
          </a:effectLst>
        </p:spPr>
      </p:pic>
      <p:sp>
        <p:nvSpPr>
          <p:cNvPr id="299014" name="Text Box 3">
            <a:extLst>
              <a:ext uri="{FF2B5EF4-FFF2-40B4-BE49-F238E27FC236}">
                <a16:creationId xmlns:a16="http://schemas.microsoft.com/office/drawing/2014/main" id="{B296685D-FE01-99C3-1821-B955EFC316C4}"/>
              </a:ext>
            </a:extLst>
          </p:cNvPr>
          <p:cNvSpPr txBox="1">
            <a:spLocks noChangeArrowheads="1"/>
          </p:cNvSpPr>
          <p:nvPr/>
        </p:nvSpPr>
        <p:spPr bwMode="auto">
          <a:xfrm>
            <a:off x="1411288" y="5981700"/>
            <a:ext cx="6300787" cy="460375"/>
          </a:xfrm>
          <a:prstGeom prst="rect">
            <a:avLst/>
          </a:prstGeom>
          <a:solidFill>
            <a:srgbClr val="FFFF00"/>
          </a:solidFill>
          <a:ln w="19050">
            <a:solidFill>
              <a:schemeClr val="accent4">
                <a:lumMod val="10000"/>
              </a:schemeClr>
            </a:solidFill>
          </a:ln>
        </p:spPr>
        <p:txBody>
          <a:bodyPr>
            <a:spAutoFit/>
          </a:bodyPr>
          <a:lstStyle>
            <a:lvl1pPr marL="862013" indent="-862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CH" altLang="it-CH" sz="2200" b="1" dirty="0">
                <a:solidFill>
                  <a:schemeClr val="accent4">
                    <a:lumMod val="10000"/>
                  </a:schemeClr>
                </a:solidFill>
              </a:rPr>
              <a:t>1930’</a:t>
            </a:r>
            <a:r>
              <a:rPr lang="fr-CH" altLang="it-CH" sz="2400" b="1" dirty="0">
                <a:solidFill>
                  <a:schemeClr val="accent4">
                    <a:lumMod val="10000"/>
                  </a:schemeClr>
                </a:solidFill>
              </a:rPr>
              <a:t> - </a:t>
            </a:r>
            <a:r>
              <a:rPr lang="en-US" altLang="it-CH" sz="1600" b="1" dirty="0">
                <a:solidFill>
                  <a:schemeClr val="accent4">
                    <a:lumMod val="10000"/>
                  </a:schemeClr>
                </a:solidFill>
              </a:rPr>
              <a:t>Olives in Palestine represent an important resource </a:t>
            </a:r>
            <a:endParaRPr lang="it-IT" altLang="it-CH" sz="1600" b="1" dirty="0">
              <a:solidFill>
                <a:schemeClr val="accent4">
                  <a:lumMod val="10000"/>
                </a:schemeClr>
              </a:solidFill>
            </a:endParaRPr>
          </a:p>
        </p:txBody>
      </p:sp>
      <p:sp>
        <p:nvSpPr>
          <p:cNvPr id="303111" name="Text Box 10">
            <a:extLst>
              <a:ext uri="{FF2B5EF4-FFF2-40B4-BE49-F238E27FC236}">
                <a16:creationId xmlns:a16="http://schemas.microsoft.com/office/drawing/2014/main" id="{5521FA34-9093-2D48-E661-73644A3E6B79}"/>
              </a:ext>
            </a:extLst>
          </p:cNvPr>
          <p:cNvSpPr txBox="1">
            <a:spLocks noChangeArrowheads="1"/>
          </p:cNvSpPr>
          <p:nvPr/>
        </p:nvSpPr>
        <p:spPr bwMode="auto">
          <a:xfrm>
            <a:off x="5691188" y="295275"/>
            <a:ext cx="2376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1927 Nablus, soap factory</a:t>
            </a:r>
            <a:endParaRPr lang="it-IT" altLang="it-CH" sz="1400" b="1">
              <a:solidFill>
                <a:srgbClr val="FFFFFF"/>
              </a:solidFill>
            </a:endParaRPr>
          </a:p>
        </p:txBody>
      </p:sp>
      <p:sp>
        <p:nvSpPr>
          <p:cNvPr id="8" name="Rettangolo 7">
            <a:extLst>
              <a:ext uri="{FF2B5EF4-FFF2-40B4-BE49-F238E27FC236}">
                <a16:creationId xmlns:a16="http://schemas.microsoft.com/office/drawing/2014/main" id="{0922A6DD-578B-9F1B-EF8B-F79E9A2AA594}"/>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113" name="CasellaDiTesto 1">
            <a:extLst>
              <a:ext uri="{FF2B5EF4-FFF2-40B4-BE49-F238E27FC236}">
                <a16:creationId xmlns:a16="http://schemas.microsoft.com/office/drawing/2014/main" id="{FAC24961-DDD7-F633-2166-94750F502E64}"/>
              </a:ext>
            </a:extLst>
          </p:cNvPr>
          <p:cNvSpPr txBox="1">
            <a:spLocks noChangeArrowheads="1"/>
          </p:cNvSpPr>
          <p:nvPr/>
        </p:nvSpPr>
        <p:spPr bwMode="auto">
          <a:xfrm>
            <a:off x="2876550" y="6442075"/>
            <a:ext cx="34178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The olives are used to make oil and soap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Number Placeholder 3">
            <a:extLst>
              <a:ext uri="{FF2B5EF4-FFF2-40B4-BE49-F238E27FC236}">
                <a16:creationId xmlns:a16="http://schemas.microsoft.com/office/drawing/2014/main" id="{7B9BA4E8-8CD5-4962-B9BC-054968434B0A}"/>
              </a:ext>
            </a:extLst>
          </p:cNvPr>
          <p:cNvSpPr>
            <a:spLocks noGrp="1"/>
          </p:cNvSpPr>
          <p:nvPr>
            <p:ph type="sldNum" sz="quarter" idx="12"/>
          </p:nvPr>
        </p:nvSpPr>
        <p:spPr>
          <a:xfrm>
            <a:off x="7596188" y="5969000"/>
            <a:ext cx="8509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9E77360-F901-4B05-A6A3-2C4AD78E1F16}" type="slidenum">
              <a:rPr lang="it-IT" altLang="it-CH" sz="1400" b="1" smtClean="0">
                <a:solidFill>
                  <a:srgbClr val="FFFFFF"/>
                </a:solidFill>
              </a:rPr>
              <a:pPr>
                <a:spcBef>
                  <a:spcPct val="0"/>
                </a:spcBef>
                <a:buFontTx/>
                <a:buNone/>
              </a:pPr>
              <a:t>51</a:t>
            </a:fld>
            <a:endParaRPr lang="it-IT" altLang="it-CH" sz="1400" b="1">
              <a:solidFill>
                <a:srgbClr val="FFFFFF"/>
              </a:solidFill>
            </a:endParaRPr>
          </a:p>
        </p:txBody>
      </p:sp>
      <p:pic>
        <p:nvPicPr>
          <p:cNvPr id="123907" name="Picture 2" descr="industria palestinese di Jaffa nel 1930">
            <a:extLst>
              <a:ext uri="{FF2B5EF4-FFF2-40B4-BE49-F238E27FC236}">
                <a16:creationId xmlns:a16="http://schemas.microsoft.com/office/drawing/2014/main" id="{7C719CDC-176F-176A-D4B6-642572D2F1DB}"/>
              </a:ext>
            </a:extLst>
          </p:cNvPr>
          <p:cNvPicPr>
            <a:picLocks noGrp="1" noChangeAspect="1" noChangeArrowheads="1"/>
          </p:cNvPicPr>
          <p:nvPr>
            <p:ph idx="4294967295"/>
          </p:nvPr>
        </p:nvPicPr>
        <p:blipFill>
          <a:blip r:embed="rId3">
            <a:lum bright="-6000" contrast="26000"/>
          </a:blip>
          <a:srcRect/>
          <a:stretch>
            <a:fillRect/>
          </a:stretch>
        </p:blipFill>
        <p:spPr>
          <a:xfrm>
            <a:off x="250825" y="260350"/>
            <a:ext cx="8642350" cy="5326063"/>
          </a:xfrm>
          <a:ln w="38100">
            <a:solidFill>
              <a:schemeClr val="tx1"/>
            </a:solidFill>
          </a:ln>
          <a:effectLst>
            <a:outerShdw blurRad="292100" dist="139700" dir="2700000" algn="tl" rotWithShape="0">
              <a:srgbClr val="333333">
                <a:alpha val="65000"/>
              </a:srgbClr>
            </a:outerShdw>
          </a:effectLst>
        </p:spPr>
      </p:pic>
      <p:sp>
        <p:nvSpPr>
          <p:cNvPr id="301060" name="Text Box 3">
            <a:extLst>
              <a:ext uri="{FF2B5EF4-FFF2-40B4-BE49-F238E27FC236}">
                <a16:creationId xmlns:a16="http://schemas.microsoft.com/office/drawing/2014/main" id="{DF627D50-0626-0043-ADDA-008317341691}"/>
              </a:ext>
            </a:extLst>
          </p:cNvPr>
          <p:cNvSpPr txBox="1">
            <a:spLocks noChangeArrowheads="1"/>
          </p:cNvSpPr>
          <p:nvPr/>
        </p:nvSpPr>
        <p:spPr bwMode="auto">
          <a:xfrm>
            <a:off x="2498725" y="5762625"/>
            <a:ext cx="4033838" cy="369888"/>
          </a:xfrm>
          <a:prstGeom prst="rect">
            <a:avLst/>
          </a:prstGeom>
          <a:solidFill>
            <a:srgbClr val="FFFF00"/>
          </a:solidFill>
          <a:ln w="19050">
            <a:solidFill>
              <a:schemeClr val="accent4">
                <a:lumMod val="10000"/>
              </a:schemeClr>
            </a:solidFill>
          </a:ln>
        </p:spPr>
        <p:txBody>
          <a:bodyPr>
            <a:spAutoFit/>
          </a:bodyPr>
          <a:lstStyle>
            <a:defPPr>
              <a:defRPr lang="it-CH"/>
            </a:defPPr>
            <a:lvl1pPr eaLnBrk="1" fontAlgn="auto" hangingPunct="1">
              <a:spcBef>
                <a:spcPct val="50000"/>
              </a:spcBef>
              <a:spcAft>
                <a:spcPts val="0"/>
              </a:spcAft>
              <a:defRPr b="1" kern="0">
                <a:solidFill>
                  <a:schemeClr val="accent4">
                    <a:lumMod val="10000"/>
                  </a:schemeClr>
                </a:solidFill>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ctr">
              <a:defRPr/>
            </a:pPr>
            <a:r>
              <a:rPr lang="fr-CH" altLang="it-CH" dirty="0"/>
              <a:t>1930’ - </a:t>
            </a:r>
            <a:r>
              <a:rPr lang="fr-CH" altLang="it-CH" dirty="0" err="1"/>
              <a:t>Palestinian</a:t>
            </a:r>
            <a:r>
              <a:rPr lang="fr-CH" altLang="it-CH" dirty="0"/>
              <a:t> Arab </a:t>
            </a:r>
            <a:r>
              <a:rPr lang="fr-CH" altLang="it-CH" dirty="0" err="1"/>
              <a:t>industry</a:t>
            </a:r>
            <a:endParaRPr lang="it-IT" altLang="it-CH" dirty="0"/>
          </a:p>
        </p:txBody>
      </p:sp>
      <p:sp>
        <p:nvSpPr>
          <p:cNvPr id="305157" name="CasellaDiTesto 1">
            <a:extLst>
              <a:ext uri="{FF2B5EF4-FFF2-40B4-BE49-F238E27FC236}">
                <a16:creationId xmlns:a16="http://schemas.microsoft.com/office/drawing/2014/main" id="{98548581-6226-28B5-7E05-E38C4840853D}"/>
              </a:ext>
            </a:extLst>
          </p:cNvPr>
          <p:cNvSpPr txBox="1">
            <a:spLocks noChangeArrowheads="1"/>
          </p:cNvSpPr>
          <p:nvPr/>
        </p:nvSpPr>
        <p:spPr bwMode="auto">
          <a:xfrm>
            <a:off x="1979613" y="6199188"/>
            <a:ext cx="540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At the time, around 300 textile factories were active in Palestine.</a:t>
            </a:r>
          </a:p>
        </p:txBody>
      </p:sp>
      <p:sp>
        <p:nvSpPr>
          <p:cNvPr id="6" name="Rettangolo 5">
            <a:extLst>
              <a:ext uri="{FF2B5EF4-FFF2-40B4-BE49-F238E27FC236}">
                <a16:creationId xmlns:a16="http://schemas.microsoft.com/office/drawing/2014/main" id="{D1DFB087-C2CA-4513-68F7-C2E9AB30F7A9}"/>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9" name="Picture 2" descr="documento di identità alestinese anno 1935">
            <a:extLst>
              <a:ext uri="{FF2B5EF4-FFF2-40B4-BE49-F238E27FC236}">
                <a16:creationId xmlns:a16="http://schemas.microsoft.com/office/drawing/2014/main" id="{DB4EE342-E2FE-8118-C3A0-314B275A0240}"/>
              </a:ext>
            </a:extLst>
          </p:cNvPr>
          <p:cNvPicPr>
            <a:picLocks noChangeAspect="1" noChangeArrowheads="1"/>
          </p:cNvPicPr>
          <p:nvPr/>
        </p:nvPicPr>
        <p:blipFill>
          <a:blip r:embed="rId3">
            <a:lum bright="-12000" contrast="12000"/>
          </a:blip>
          <a:srcRect/>
          <a:stretch>
            <a:fillRect/>
          </a:stretch>
        </p:blipFill>
        <p:spPr bwMode="auto">
          <a:xfrm>
            <a:off x="331788" y="260350"/>
            <a:ext cx="8512175" cy="6048375"/>
          </a:xfrm>
          <a:prstGeom prst="rect">
            <a:avLst/>
          </a:prstGeom>
          <a:noFill/>
          <a:ln>
            <a:noFill/>
          </a:ln>
          <a:effectLst>
            <a:outerShdw blurRad="292100" dist="139700" dir="2700000" algn="tl" rotWithShape="0">
              <a:srgbClr val="333333">
                <a:alpha val="64999"/>
              </a:srgbClr>
            </a:outerShdw>
          </a:effectLst>
        </p:spPr>
      </p:pic>
      <p:sp>
        <p:nvSpPr>
          <p:cNvPr id="124932" name="Text Box 3">
            <a:extLst>
              <a:ext uri="{FF2B5EF4-FFF2-40B4-BE49-F238E27FC236}">
                <a16:creationId xmlns:a16="http://schemas.microsoft.com/office/drawing/2014/main" id="{E8529338-B9EC-5A93-DC33-7B15CF040E28}"/>
              </a:ext>
            </a:extLst>
          </p:cNvPr>
          <p:cNvSpPr txBox="1">
            <a:spLocks noChangeArrowheads="1"/>
          </p:cNvSpPr>
          <p:nvPr/>
        </p:nvSpPr>
        <p:spPr bwMode="auto">
          <a:xfrm>
            <a:off x="1295400" y="6372225"/>
            <a:ext cx="6553200" cy="36671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b="1" kern="0" dirty="0">
                <a:solidFill>
                  <a:schemeClr val="accent4">
                    <a:lumMod val="10000"/>
                  </a:schemeClr>
                </a:solidFill>
              </a:rPr>
              <a:t>Identity document of a Palestinian </a:t>
            </a:r>
            <a:r>
              <a:rPr lang="fr-CH" altLang="it-CH" b="1" kern="0" dirty="0" err="1">
                <a:solidFill>
                  <a:schemeClr val="accent4">
                    <a:lumMod val="10000"/>
                  </a:schemeClr>
                </a:solidFill>
              </a:rPr>
              <a:t>citizen</a:t>
            </a:r>
            <a:r>
              <a:rPr lang="fr-CH" altLang="it-CH" b="1" kern="0" dirty="0">
                <a:solidFill>
                  <a:schemeClr val="accent4">
                    <a:lumMod val="10000"/>
                  </a:schemeClr>
                </a:solidFill>
              </a:rPr>
              <a:t> in the </a:t>
            </a:r>
            <a:r>
              <a:rPr lang="fr-CH" altLang="it-CH" b="1" kern="0" dirty="0" err="1">
                <a:solidFill>
                  <a:schemeClr val="accent4">
                    <a:lumMod val="10000"/>
                  </a:schemeClr>
                </a:solidFill>
              </a:rPr>
              <a:t>year</a:t>
            </a:r>
            <a:r>
              <a:rPr lang="fr-CH" altLang="it-CH" b="1" kern="0" dirty="0">
                <a:solidFill>
                  <a:schemeClr val="accent4">
                    <a:lumMod val="10000"/>
                  </a:schemeClr>
                </a:solidFill>
              </a:rPr>
              <a:t> 1935</a:t>
            </a:r>
            <a:endParaRPr lang="it-IT" altLang="it-CH" b="1" kern="0" dirty="0">
              <a:solidFill>
                <a:schemeClr val="accent4">
                  <a:lumMod val="10000"/>
                </a:schemeClr>
              </a:solidFill>
            </a:endParaRPr>
          </a:p>
        </p:txBody>
      </p:sp>
      <p:sp>
        <p:nvSpPr>
          <p:cNvPr id="5" name="Rettangolo 4">
            <a:extLst>
              <a:ext uri="{FF2B5EF4-FFF2-40B4-BE49-F238E27FC236}">
                <a16:creationId xmlns:a16="http://schemas.microsoft.com/office/drawing/2014/main" id="{2682C6F0-AE5E-0CB1-0F14-340E4E518C5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05" name="Slide Number Placeholder 3">
            <a:extLst>
              <a:ext uri="{FF2B5EF4-FFF2-40B4-BE49-F238E27FC236}">
                <a16:creationId xmlns:a16="http://schemas.microsoft.com/office/drawing/2014/main" id="{570F217B-E540-726C-C4AE-A229D53EA40B}"/>
              </a:ext>
            </a:extLst>
          </p:cNvPr>
          <p:cNvSpPr>
            <a:spLocks noGrp="1" noChangeArrowheads="1"/>
          </p:cNvSpPr>
          <p:nvPr>
            <p:ph type="sldNum" sz="quarter" idx="12"/>
          </p:nvPr>
        </p:nvSpPr>
        <p:spPr>
          <a:xfrm>
            <a:off x="8007350" y="6372225"/>
            <a:ext cx="477838"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B4BCB3-8486-48BB-A99C-3BF9B051579E}" type="slidenum">
              <a:rPr lang="it-IT" altLang="it-CH" sz="1800" smtClean="0">
                <a:solidFill>
                  <a:srgbClr val="FFFFFF"/>
                </a:solidFill>
              </a:rPr>
              <a:pPr>
                <a:spcBef>
                  <a:spcPct val="0"/>
                </a:spcBef>
                <a:buFontTx/>
                <a:buNone/>
              </a:pPr>
              <a:t>52</a:t>
            </a:fld>
            <a:endParaRPr lang="it-IT" altLang="it-CH" sz="18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Number Placeholder 3">
            <a:extLst>
              <a:ext uri="{FF2B5EF4-FFF2-40B4-BE49-F238E27FC236}">
                <a16:creationId xmlns:a16="http://schemas.microsoft.com/office/drawing/2014/main" id="{87A8972D-1935-8AA3-8A9D-B0549B877808}"/>
              </a:ext>
            </a:extLst>
          </p:cNvPr>
          <p:cNvSpPr>
            <a:spLocks noGrp="1" noChangeArrowheads="1"/>
          </p:cNvSpPr>
          <p:nvPr>
            <p:ph type="sldNum" sz="quarter" idx="12"/>
          </p:nvPr>
        </p:nvSpPr>
        <p:spPr>
          <a:xfrm>
            <a:off x="6732588" y="4395788"/>
            <a:ext cx="1006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B162BD-7EBD-406A-8E68-D99A27A69BE2}" type="slidenum">
              <a:rPr lang="it-IT" altLang="it-CH" sz="1800" smtClean="0">
                <a:solidFill>
                  <a:srgbClr val="FFFFFF"/>
                </a:solidFill>
              </a:rPr>
              <a:pPr>
                <a:spcBef>
                  <a:spcPct val="0"/>
                </a:spcBef>
                <a:buFontTx/>
                <a:buNone/>
              </a:pPr>
              <a:t>53</a:t>
            </a:fld>
            <a:endParaRPr lang="it-IT" altLang="it-CH" sz="1800">
              <a:solidFill>
                <a:srgbClr val="FFFFFF"/>
              </a:solidFill>
            </a:endParaRPr>
          </a:p>
        </p:txBody>
      </p:sp>
      <p:pic>
        <p:nvPicPr>
          <p:cNvPr id="277507" name="Picture 2" descr="moneta palestinese">
            <a:extLst>
              <a:ext uri="{FF2B5EF4-FFF2-40B4-BE49-F238E27FC236}">
                <a16:creationId xmlns:a16="http://schemas.microsoft.com/office/drawing/2014/main" id="{B98D7B05-595A-FFC8-27DF-173A278BA5F0}"/>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noFill/>
          <a:ln>
            <a:noFill/>
          </a:ln>
          <a:effectLst>
            <a:outerShdw blurRad="292100" dist="139700" dir="2700000" algn="tl" rotWithShape="0">
              <a:srgbClr val="333333">
                <a:alpha val="64999"/>
              </a:srgbClr>
            </a:outerShdw>
          </a:effectLst>
        </p:spPr>
      </p:pic>
      <p:pic>
        <p:nvPicPr>
          <p:cNvPr id="277508" name="Picture 3" descr="Palestinian Currency">
            <a:extLst>
              <a:ext uri="{FF2B5EF4-FFF2-40B4-BE49-F238E27FC236}">
                <a16:creationId xmlns:a16="http://schemas.microsoft.com/office/drawing/2014/main" id="{4A019394-88BD-96BB-1070-DF5F87340CEE}"/>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noFill/>
          <a:ln>
            <a:noFill/>
          </a:ln>
          <a:effectLst>
            <a:outerShdw blurRad="292100" dist="139700" dir="2700000" algn="tl" rotWithShape="0">
              <a:srgbClr val="333333">
                <a:alpha val="64999"/>
              </a:srgbClr>
            </a:outerShdw>
          </a:effectLst>
        </p:spPr>
      </p:pic>
      <p:pic>
        <p:nvPicPr>
          <p:cNvPr id="309253" name="Picture 4" descr="monete palestinesi 10milcoin1927">
            <a:extLst>
              <a:ext uri="{FF2B5EF4-FFF2-40B4-BE49-F238E27FC236}">
                <a16:creationId xmlns:a16="http://schemas.microsoft.com/office/drawing/2014/main" id="{462B1D1D-10F4-DAAB-6CE3-E04BA6AD9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54" name="Picture 5" descr="monete palestinesi 100milcoin1927">
            <a:extLst>
              <a:ext uri="{FF2B5EF4-FFF2-40B4-BE49-F238E27FC236}">
                <a16:creationId xmlns:a16="http://schemas.microsoft.com/office/drawing/2014/main" id="{4A8C720B-43F5-C3B2-7A64-F03DB9BE5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Text Box 6">
            <a:extLst>
              <a:ext uri="{FF2B5EF4-FFF2-40B4-BE49-F238E27FC236}">
                <a16:creationId xmlns:a16="http://schemas.microsoft.com/office/drawing/2014/main" id="{E5F95B78-B568-5284-5879-81813F38F4D8}"/>
              </a:ext>
            </a:extLst>
          </p:cNvPr>
          <p:cNvSpPr txBox="1">
            <a:spLocks noChangeArrowheads="1"/>
          </p:cNvSpPr>
          <p:nvPr/>
        </p:nvSpPr>
        <p:spPr bwMode="auto">
          <a:xfrm>
            <a:off x="6299200" y="2406650"/>
            <a:ext cx="2447925" cy="1630363"/>
          </a:xfrm>
          <a:prstGeom prst="rect">
            <a:avLst/>
          </a:prstGeom>
          <a:solidFill>
            <a:srgbClr val="FFFF00"/>
          </a:solidFill>
          <a:ln w="19050">
            <a:solidFill>
              <a:schemeClr val="accent4">
                <a:lumMod val="1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fr-CH" altLang="it-CH" sz="2000" b="1" kern="0" dirty="0" err="1">
                <a:solidFill>
                  <a:schemeClr val="accent4">
                    <a:lumMod val="10000"/>
                  </a:schemeClr>
                </a:solidFill>
              </a:rPr>
              <a:t>Some</a:t>
            </a:r>
            <a:r>
              <a:rPr lang="fr-CH" altLang="it-CH" sz="2000" b="1" kern="0" dirty="0">
                <a:solidFill>
                  <a:schemeClr val="accent4">
                    <a:lumMod val="10000"/>
                  </a:schemeClr>
                </a:solidFill>
              </a:rPr>
              <a:t> Palestinian    </a:t>
            </a:r>
            <a:r>
              <a:rPr lang="fr-CH" altLang="it-CH" sz="2000" b="1" kern="0" dirty="0" err="1">
                <a:solidFill>
                  <a:schemeClr val="accent4">
                    <a:lumMod val="10000"/>
                  </a:schemeClr>
                </a:solidFill>
              </a:rPr>
              <a:t>banknotes</a:t>
            </a:r>
            <a:r>
              <a:rPr lang="fr-CH" altLang="it-CH" sz="2000" b="1" kern="0" dirty="0">
                <a:solidFill>
                  <a:schemeClr val="accent4">
                    <a:lumMod val="10000"/>
                  </a:schemeClr>
                </a:solidFill>
              </a:rPr>
              <a:t> and coins of the British mandate </a:t>
            </a:r>
            <a:r>
              <a:rPr lang="fr-CH" altLang="it-CH" sz="2000" b="1" kern="0" dirty="0" err="1">
                <a:solidFill>
                  <a:schemeClr val="accent4">
                    <a:lumMod val="10000"/>
                  </a:schemeClr>
                </a:solidFill>
              </a:rPr>
              <a:t>period</a:t>
            </a:r>
            <a:endParaRPr lang="it-IT" altLang="it-CH" sz="2000" b="1" kern="0" dirty="0">
              <a:solidFill>
                <a:schemeClr val="accent4">
                  <a:lumMod val="10000"/>
                </a:schemeClr>
              </a:solidFill>
            </a:endParaRPr>
          </a:p>
        </p:txBody>
      </p:sp>
      <p:sp>
        <p:nvSpPr>
          <p:cNvPr id="8" name="Rettangolo 7">
            <a:extLst>
              <a:ext uri="{FF2B5EF4-FFF2-40B4-BE49-F238E27FC236}">
                <a16:creationId xmlns:a16="http://schemas.microsoft.com/office/drawing/2014/main" id="{F00E83AA-9B9D-A544-14BE-54571E0EE025}"/>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Number Placeholder 3">
            <a:extLst>
              <a:ext uri="{FF2B5EF4-FFF2-40B4-BE49-F238E27FC236}">
                <a16:creationId xmlns:a16="http://schemas.microsoft.com/office/drawing/2014/main" id="{966947E2-2898-2DC7-670D-889731A5083E}"/>
              </a:ext>
            </a:extLst>
          </p:cNvPr>
          <p:cNvSpPr>
            <a:spLocks noGrp="1"/>
          </p:cNvSpPr>
          <p:nvPr>
            <p:ph type="sldNum" sz="quarter" idx="12"/>
          </p:nvPr>
        </p:nvSpPr>
        <p:spPr>
          <a:xfrm>
            <a:off x="4137025" y="2451100"/>
            <a:ext cx="52387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F7972B-9584-4FB2-BB42-29B1F4E132A1}"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pic>
        <p:nvPicPr>
          <p:cNvPr id="229379" name="Picture 2" descr="foto_ulivi">
            <a:extLst>
              <a:ext uri="{FF2B5EF4-FFF2-40B4-BE49-F238E27FC236}">
                <a16:creationId xmlns:a16="http://schemas.microsoft.com/office/drawing/2014/main" id="{42A6FA67-EAF5-62CD-8168-B33DFCCD5CBA}"/>
              </a:ext>
            </a:extLst>
          </p:cNvPr>
          <p:cNvPicPr>
            <a:picLocks noGrp="1" noChangeAspect="1" noChangeArrowheads="1"/>
          </p:cNvPicPr>
          <p:nvPr>
            <p:ph sz="quarter" idx="4294967295"/>
          </p:nvPr>
        </p:nvPicPr>
        <p:blipFill rotWithShape="1">
          <a:blip r:embed="rId3">
            <a:lum bright="-10000" contrast="10000"/>
          </a:blip>
          <a:srcRect t="2832"/>
          <a:stretch/>
        </p:blipFill>
        <p:spPr>
          <a:xfrm>
            <a:off x="5011738" y="3787775"/>
            <a:ext cx="3708400" cy="2560638"/>
          </a:xfrm>
          <a:ln w="28575">
            <a:solidFill>
              <a:schemeClr val="tx1"/>
            </a:solidFill>
          </a:ln>
          <a:effectLst>
            <a:outerShdw blurRad="292100" dist="139700" dir="2700000" algn="tl" rotWithShape="0">
              <a:srgbClr val="333333">
                <a:alpha val="65000"/>
              </a:srgbClr>
            </a:outerShdw>
          </a:effectLst>
        </p:spPr>
      </p:pic>
      <p:pic>
        <p:nvPicPr>
          <p:cNvPr id="229382" name="Picture 5" descr="comitato di salvezza per la palestina 1930">
            <a:extLst>
              <a:ext uri="{FF2B5EF4-FFF2-40B4-BE49-F238E27FC236}">
                <a16:creationId xmlns:a16="http://schemas.microsoft.com/office/drawing/2014/main" id="{57900EDF-0304-A97A-D4DC-1E23A30D332A}"/>
              </a:ext>
            </a:extLst>
          </p:cNvPr>
          <p:cNvPicPr>
            <a:picLocks noGrp="1" noChangeAspect="1" noChangeArrowheads="1"/>
          </p:cNvPicPr>
          <p:nvPr>
            <p:ph sz="quarter" idx="4294967295"/>
          </p:nvPr>
        </p:nvPicPr>
        <p:blipFill>
          <a:blip r:embed="rId4"/>
          <a:srcRect/>
          <a:stretch>
            <a:fillRect/>
          </a:stretch>
        </p:blipFill>
        <p:spPr>
          <a:xfrm>
            <a:off x="5006975" y="327025"/>
            <a:ext cx="3708400" cy="2565400"/>
          </a:xfrm>
          <a:ln w="28575">
            <a:solidFill>
              <a:schemeClr val="tx1"/>
            </a:solidFill>
          </a:ln>
          <a:effectLst>
            <a:outerShdw blurRad="292100" dist="139700" dir="2700000" algn="tl" rotWithShape="0">
              <a:srgbClr val="333333">
                <a:alpha val="65000"/>
              </a:srgbClr>
            </a:outerShdw>
          </a:effectLst>
        </p:spPr>
      </p:pic>
      <p:sp>
        <p:nvSpPr>
          <p:cNvPr id="311301" name="Text Box 7">
            <a:extLst>
              <a:ext uri="{FF2B5EF4-FFF2-40B4-BE49-F238E27FC236}">
                <a16:creationId xmlns:a16="http://schemas.microsoft.com/office/drawing/2014/main" id="{2A823A6E-5B31-12AE-FBA0-BBD0764AB124}"/>
              </a:ext>
            </a:extLst>
          </p:cNvPr>
          <p:cNvSpPr txBox="1">
            <a:spLocks noChangeArrowheads="1"/>
          </p:cNvSpPr>
          <p:nvPr/>
        </p:nvSpPr>
        <p:spPr bwMode="auto">
          <a:xfrm>
            <a:off x="4973638" y="3419475"/>
            <a:ext cx="405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FFFFFF"/>
                </a:solidFill>
              </a:rPr>
              <a:t>Nothing is okay anymore  between Arabs and Jews + British</a:t>
            </a:r>
          </a:p>
        </p:txBody>
      </p:sp>
      <p:pic>
        <p:nvPicPr>
          <p:cNvPr id="229385" name="Picture 8" descr="protesta degli arabinel 1929">
            <a:extLst>
              <a:ext uri="{FF2B5EF4-FFF2-40B4-BE49-F238E27FC236}">
                <a16:creationId xmlns:a16="http://schemas.microsoft.com/office/drawing/2014/main" id="{C7B6A53B-101C-656F-662C-FA1F564AB3FA}"/>
              </a:ext>
            </a:extLst>
          </p:cNvPr>
          <p:cNvPicPr>
            <a:picLocks noChangeAspect="1" noChangeArrowheads="1"/>
          </p:cNvPicPr>
          <p:nvPr/>
        </p:nvPicPr>
        <p:blipFill>
          <a:blip r:embed="rId5"/>
          <a:srcRect/>
          <a:stretch>
            <a:fillRect/>
          </a:stretch>
        </p:blipFill>
        <p:spPr bwMode="auto">
          <a:xfrm>
            <a:off x="423863" y="3786188"/>
            <a:ext cx="4446587" cy="25606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1303" name="Text Box 9">
            <a:extLst>
              <a:ext uri="{FF2B5EF4-FFF2-40B4-BE49-F238E27FC236}">
                <a16:creationId xmlns:a16="http://schemas.microsoft.com/office/drawing/2014/main" id="{1FD77F6D-17EA-FEC1-5B3E-F54C73F553A7}"/>
              </a:ext>
            </a:extLst>
          </p:cNvPr>
          <p:cNvSpPr txBox="1">
            <a:spLocks noChangeArrowheads="1"/>
          </p:cNvSpPr>
          <p:nvPr/>
        </p:nvSpPr>
        <p:spPr bwMode="auto">
          <a:xfrm>
            <a:off x="1214438" y="6407150"/>
            <a:ext cx="32543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000" b="1">
                <a:solidFill>
                  <a:srgbClr val="FFFFFF"/>
                </a:solidFill>
              </a:rPr>
              <a:t>1929 - Protest demonstration of the Arabs</a:t>
            </a:r>
          </a:p>
        </p:txBody>
      </p:sp>
      <p:pic>
        <p:nvPicPr>
          <p:cNvPr id="3" name="Immagine 2">
            <a:extLst>
              <a:ext uri="{FF2B5EF4-FFF2-40B4-BE49-F238E27FC236}">
                <a16:creationId xmlns:a16="http://schemas.microsoft.com/office/drawing/2014/main" id="{85BE878A-EBC9-2DEC-DE8D-812ED66F2692}"/>
              </a:ext>
            </a:extLst>
          </p:cNvPr>
          <p:cNvPicPr>
            <a:picLocks noChangeAspect="1"/>
          </p:cNvPicPr>
          <p:nvPr/>
        </p:nvPicPr>
        <p:blipFill>
          <a:blip r:embed="rId6"/>
          <a:stretch>
            <a:fillRect/>
          </a:stretch>
        </p:blipFill>
        <p:spPr>
          <a:xfrm>
            <a:off x="436563" y="322263"/>
            <a:ext cx="3455987"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311305" name="Text Box 3">
            <a:extLst>
              <a:ext uri="{FF2B5EF4-FFF2-40B4-BE49-F238E27FC236}">
                <a16:creationId xmlns:a16="http://schemas.microsoft.com/office/drawing/2014/main" id="{F677DF37-9A0E-FFE9-06D1-268F4F4B592D}"/>
              </a:ext>
            </a:extLst>
          </p:cNvPr>
          <p:cNvSpPr txBox="1">
            <a:spLocks noChangeArrowheads="1"/>
          </p:cNvSpPr>
          <p:nvPr/>
        </p:nvSpPr>
        <p:spPr bwMode="auto">
          <a:xfrm>
            <a:off x="3892550" y="692150"/>
            <a:ext cx="1152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27.10.1933</a:t>
            </a:r>
          </a:p>
          <a:p>
            <a:pPr eaLnBrk="1" hangingPunct="1">
              <a:spcBef>
                <a:spcPct val="50000"/>
              </a:spcBef>
              <a:buFontTx/>
              <a:buNone/>
            </a:pPr>
            <a:r>
              <a:rPr lang="en-US" altLang="it-CH" sz="1000" b="1">
                <a:solidFill>
                  <a:srgbClr val="FFFFFF"/>
                </a:solidFill>
              </a:rPr>
              <a:t>Repression of  a Palestinian protest by the British police</a:t>
            </a:r>
          </a:p>
          <a:p>
            <a:pPr eaLnBrk="1" hangingPunct="1">
              <a:spcBef>
                <a:spcPct val="50000"/>
              </a:spcBef>
              <a:buFontTx/>
              <a:buNone/>
            </a:pPr>
            <a:endParaRPr lang="it-IT" altLang="it-CH" sz="1000" b="1">
              <a:solidFill>
                <a:srgbClr val="FFFFFF"/>
              </a:solidFill>
            </a:endParaRPr>
          </a:p>
        </p:txBody>
      </p:sp>
      <p:sp>
        <p:nvSpPr>
          <p:cNvPr id="311306" name="Text Box 6">
            <a:extLst>
              <a:ext uri="{FF2B5EF4-FFF2-40B4-BE49-F238E27FC236}">
                <a16:creationId xmlns:a16="http://schemas.microsoft.com/office/drawing/2014/main" id="{1E5077CA-A773-4A88-7BC8-1F2E343995DA}"/>
              </a:ext>
            </a:extLst>
          </p:cNvPr>
          <p:cNvSpPr txBox="1">
            <a:spLocks noChangeArrowheads="1"/>
          </p:cNvSpPr>
          <p:nvPr/>
        </p:nvSpPr>
        <p:spPr bwMode="auto">
          <a:xfrm>
            <a:off x="5456238" y="2949575"/>
            <a:ext cx="30257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The Palestinian national salvation Committee</a:t>
            </a:r>
          </a:p>
        </p:txBody>
      </p:sp>
      <p:sp>
        <p:nvSpPr>
          <p:cNvPr id="311307" name="CasellaDiTesto 1">
            <a:extLst>
              <a:ext uri="{FF2B5EF4-FFF2-40B4-BE49-F238E27FC236}">
                <a16:creationId xmlns:a16="http://schemas.microsoft.com/office/drawing/2014/main" id="{CA20CD1D-EA81-E2DA-FAE9-E90A1E2A210C}"/>
              </a:ext>
            </a:extLst>
          </p:cNvPr>
          <p:cNvSpPr txBox="1">
            <a:spLocks noChangeArrowheads="1"/>
          </p:cNvSpPr>
          <p:nvPr/>
        </p:nvSpPr>
        <p:spPr bwMode="auto">
          <a:xfrm>
            <a:off x="4803775" y="6407150"/>
            <a:ext cx="4187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https://en.wikipedia.org/wiki/1936-1939_Arab_revolt_in_Palestine</a:t>
            </a:r>
          </a:p>
        </p:txBody>
      </p:sp>
      <p:sp>
        <p:nvSpPr>
          <p:cNvPr id="13" name="Rettangolo 12">
            <a:extLst>
              <a:ext uri="{FF2B5EF4-FFF2-40B4-BE49-F238E27FC236}">
                <a16:creationId xmlns:a16="http://schemas.microsoft.com/office/drawing/2014/main" id="{68316FB2-87B7-A110-DF5F-5B6399FB4A45}"/>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9381" name="Text Box 4">
            <a:extLst>
              <a:ext uri="{FF2B5EF4-FFF2-40B4-BE49-F238E27FC236}">
                <a16:creationId xmlns:a16="http://schemas.microsoft.com/office/drawing/2014/main" id="{37AE171E-8B4B-DAFA-2FFD-C22654062FD0}"/>
              </a:ext>
            </a:extLst>
          </p:cNvPr>
          <p:cNvSpPr txBox="1">
            <a:spLocks noChangeArrowheads="1"/>
          </p:cNvSpPr>
          <p:nvPr/>
        </p:nvSpPr>
        <p:spPr bwMode="auto">
          <a:xfrm>
            <a:off x="395288" y="3059113"/>
            <a:ext cx="4475162" cy="55562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1936 - 1939  Great Arab </a:t>
            </a:r>
            <a:r>
              <a:rPr lang="fr-CH" altLang="it-CH" sz="1800" b="1" dirty="0" err="1">
                <a:solidFill>
                  <a:schemeClr val="accent4">
                    <a:lumMod val="10000"/>
                  </a:schemeClr>
                </a:solidFill>
                <a:cs typeface="Arial" charset="0"/>
              </a:rPr>
              <a:t>revolt</a:t>
            </a:r>
            <a:r>
              <a:rPr lang="fr-CH" altLang="it-CH" sz="1800" b="1" dirty="0">
                <a:solidFill>
                  <a:schemeClr val="accent4">
                    <a:lumMod val="10000"/>
                  </a:schemeClr>
                </a:solidFill>
                <a:cs typeface="Arial" charset="0"/>
              </a:rPr>
              <a:t>                           </a:t>
            </a:r>
            <a:r>
              <a:rPr lang="en-US" altLang="it-CH" sz="1200" b="1" dirty="0">
                <a:solidFill>
                  <a:schemeClr val="accent4">
                    <a:lumMod val="10000"/>
                  </a:schemeClr>
                </a:solidFill>
                <a:cs typeface="Arial" charset="0"/>
              </a:rPr>
              <a:t>(repressed by the British helped by the Jewish militias)</a:t>
            </a:r>
            <a:endParaRPr lang="fr-CH" altLang="it-CH" sz="1200" b="1" dirty="0">
              <a:solidFill>
                <a:schemeClr val="accent4">
                  <a:lumMod val="10000"/>
                </a:schemeClr>
              </a:solidFill>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62E070D9-1466-8F34-B4F5-4B30D6EBB848}"/>
              </a:ext>
            </a:extLst>
          </p:cNvPr>
          <p:cNvPicPr>
            <a:picLocks noChangeAspect="1"/>
          </p:cNvPicPr>
          <p:nvPr/>
        </p:nvPicPr>
        <p:blipFill>
          <a:blip r:embed="rId3"/>
          <a:stretch>
            <a:fillRect/>
          </a:stretch>
        </p:blipFill>
        <p:spPr>
          <a:xfrm>
            <a:off x="5003800" y="288925"/>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313347" name="Text Box 4">
            <a:extLst>
              <a:ext uri="{FF2B5EF4-FFF2-40B4-BE49-F238E27FC236}">
                <a16:creationId xmlns:a16="http://schemas.microsoft.com/office/drawing/2014/main" id="{41D5BD9A-8AB5-C22E-F81F-272F4B645CB1}"/>
              </a:ext>
            </a:extLst>
          </p:cNvPr>
          <p:cNvSpPr txBox="1">
            <a:spLocks noChangeArrowheads="1"/>
          </p:cNvSpPr>
          <p:nvPr/>
        </p:nvSpPr>
        <p:spPr bwMode="auto">
          <a:xfrm>
            <a:off x="7786688" y="1547813"/>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28007" name="Picture 6" descr="chek point britannico">
            <a:extLst>
              <a:ext uri="{FF2B5EF4-FFF2-40B4-BE49-F238E27FC236}">
                <a16:creationId xmlns:a16="http://schemas.microsoft.com/office/drawing/2014/main" id="{FAC489B5-DFC6-B645-C803-4D6A9092AFE3}"/>
              </a:ext>
            </a:extLst>
          </p:cNvPr>
          <p:cNvPicPr>
            <a:picLocks noChangeAspect="1" noChangeArrowheads="1"/>
          </p:cNvPicPr>
          <p:nvPr/>
        </p:nvPicPr>
        <p:blipFill>
          <a:blip r:embed="rId4">
            <a:lum bright="-14000" contrast="22000"/>
          </a:blip>
          <a:srcRect/>
          <a:stretch>
            <a:fillRect/>
          </a:stretch>
        </p:blipFill>
        <p:spPr bwMode="auto">
          <a:xfrm>
            <a:off x="241300" y="3709988"/>
            <a:ext cx="4500563" cy="2925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11" descr="C:\Users\Enrico\Desktop\Check british j.jpg">
            <a:extLst>
              <a:ext uri="{FF2B5EF4-FFF2-40B4-BE49-F238E27FC236}">
                <a16:creationId xmlns:a16="http://schemas.microsoft.com/office/drawing/2014/main" id="{86477EB5-A2DC-1005-0970-3941FC4A8D3E}"/>
              </a:ext>
            </a:extLst>
          </p:cNvPr>
          <p:cNvPicPr>
            <a:picLocks noChangeAspect="1" noChangeArrowheads="1"/>
          </p:cNvPicPr>
          <p:nvPr/>
        </p:nvPicPr>
        <p:blipFill>
          <a:blip r:embed="rId5"/>
          <a:srcRect/>
          <a:stretch>
            <a:fillRect/>
          </a:stretch>
        </p:blipFill>
        <p:spPr bwMode="auto">
          <a:xfrm>
            <a:off x="241300" y="288925"/>
            <a:ext cx="4500563" cy="3154363"/>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CasellaDiTesto 12">
            <a:extLst>
              <a:ext uri="{FF2B5EF4-FFF2-40B4-BE49-F238E27FC236}">
                <a16:creationId xmlns:a16="http://schemas.microsoft.com/office/drawing/2014/main" id="{B19D8FFA-5D5D-58BD-3156-1B08E094F5D2}"/>
              </a:ext>
            </a:extLst>
          </p:cNvPr>
          <p:cNvSpPr txBox="1"/>
          <p:nvPr/>
        </p:nvSpPr>
        <p:spPr>
          <a:xfrm>
            <a:off x="5097463" y="2751138"/>
            <a:ext cx="1117600" cy="254000"/>
          </a:xfrm>
          <a:prstGeom prst="rect">
            <a:avLst/>
          </a:prstGeom>
          <a:noFill/>
        </p:spPr>
        <p:txBody>
          <a:bodyPr>
            <a:spAutoFit/>
          </a:bodyPr>
          <a:lstStyle/>
          <a:p>
            <a:pPr>
              <a:defRPr/>
            </a:pPr>
            <a:r>
              <a:rPr lang="en-US" sz="1050" dirty="0">
                <a:solidFill>
                  <a:schemeClr val="accent4">
                    <a:lumMod val="10000"/>
                  </a:schemeClr>
                </a:solidFill>
              </a:rPr>
              <a:t>Jenin 1938</a:t>
            </a:r>
          </a:p>
        </p:txBody>
      </p:sp>
      <p:sp>
        <p:nvSpPr>
          <p:cNvPr id="313351" name="Text Box 5">
            <a:extLst>
              <a:ext uri="{FF2B5EF4-FFF2-40B4-BE49-F238E27FC236}">
                <a16:creationId xmlns:a16="http://schemas.microsoft.com/office/drawing/2014/main" id="{2462B192-4E95-5525-8FB0-42D6E78B4A88}"/>
              </a:ext>
            </a:extLst>
          </p:cNvPr>
          <p:cNvSpPr txBox="1">
            <a:spLocks noChangeArrowheads="1"/>
          </p:cNvSpPr>
          <p:nvPr/>
        </p:nvSpPr>
        <p:spPr bwMode="auto">
          <a:xfrm>
            <a:off x="4983163" y="3219450"/>
            <a:ext cx="3443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«British style» controls, check points, mass arrests and home demolitions.</a:t>
            </a:r>
            <a:endParaRPr lang="it-IT" altLang="it-CH" sz="1400">
              <a:solidFill>
                <a:srgbClr val="FFFFFF"/>
              </a:solidFill>
            </a:endParaRPr>
          </a:p>
        </p:txBody>
      </p:sp>
      <p:sp>
        <p:nvSpPr>
          <p:cNvPr id="313352" name="Slide Number Placeholder 3">
            <a:extLst>
              <a:ext uri="{FF2B5EF4-FFF2-40B4-BE49-F238E27FC236}">
                <a16:creationId xmlns:a16="http://schemas.microsoft.com/office/drawing/2014/main" id="{FC80CF32-BE93-8AD2-50FB-A706F163B019}"/>
              </a:ext>
            </a:extLst>
          </p:cNvPr>
          <p:cNvSpPr>
            <a:spLocks noGrp="1" noChangeArrowheads="1"/>
          </p:cNvSpPr>
          <p:nvPr>
            <p:ph type="sldNum" sz="quarter" idx="12"/>
          </p:nvPr>
        </p:nvSpPr>
        <p:spPr>
          <a:xfrm>
            <a:off x="8154988" y="3313113"/>
            <a:ext cx="512762"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170698-4AC1-43B0-A359-8CE6C06E45B0}" type="slidenum">
              <a:rPr lang="it-IT" altLang="it-CH" sz="1400" b="1" smtClean="0"/>
              <a:pPr>
                <a:spcBef>
                  <a:spcPct val="0"/>
                </a:spcBef>
                <a:buFontTx/>
                <a:buNone/>
              </a:pPr>
              <a:t>55</a:t>
            </a:fld>
            <a:endParaRPr lang="it-IT" altLang="it-CH" sz="1400" b="1"/>
          </a:p>
        </p:txBody>
      </p:sp>
      <p:sp>
        <p:nvSpPr>
          <p:cNvPr id="16" name="Rettangolo 15">
            <a:extLst>
              <a:ext uri="{FF2B5EF4-FFF2-40B4-BE49-F238E27FC236}">
                <a16:creationId xmlns:a16="http://schemas.microsoft.com/office/drawing/2014/main" id="{50EC3AF4-5531-6C4E-B6CC-DE08D850ACE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CasellaDiTesto 5">
            <a:extLst>
              <a:ext uri="{FF2B5EF4-FFF2-40B4-BE49-F238E27FC236}">
                <a16:creationId xmlns:a16="http://schemas.microsoft.com/office/drawing/2014/main" id="{973F2B2E-07DC-7EA5-8352-9CCBCF2EE05F}"/>
              </a:ext>
            </a:extLst>
          </p:cNvPr>
          <p:cNvSpPr txBox="1">
            <a:spLocks noChangeArrowheads="1"/>
          </p:cNvSpPr>
          <p:nvPr/>
        </p:nvSpPr>
        <p:spPr bwMode="auto">
          <a:xfrm>
            <a:off x="250825" y="288925"/>
            <a:ext cx="2592388" cy="646113"/>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The british </a:t>
            </a:r>
            <a:r>
              <a:rPr lang="it-CH" altLang="it-CH" sz="1800" b="1" dirty="0" err="1">
                <a:solidFill>
                  <a:schemeClr val="accent4">
                    <a:lumMod val="10000"/>
                  </a:schemeClr>
                </a:solidFill>
              </a:rPr>
              <a:t>repression</a:t>
            </a:r>
            <a:r>
              <a:rPr lang="it-CH" altLang="it-CH" sz="1800" b="1" dirty="0">
                <a:solidFill>
                  <a:schemeClr val="accent4">
                    <a:lumMod val="10000"/>
                  </a:schemeClr>
                </a:solidFill>
              </a:rPr>
              <a:t> 1918 - 1948</a:t>
            </a:r>
          </a:p>
        </p:txBody>
      </p:sp>
      <p:pic>
        <p:nvPicPr>
          <p:cNvPr id="14" name="Picture 10">
            <a:extLst>
              <a:ext uri="{FF2B5EF4-FFF2-40B4-BE49-F238E27FC236}">
                <a16:creationId xmlns:a16="http://schemas.microsoft.com/office/drawing/2014/main" id="{1E6156CD-A590-53AF-DF8A-F1793AC75C27}"/>
              </a:ext>
            </a:extLst>
          </p:cNvPr>
          <p:cNvPicPr>
            <a:picLocks noChangeAspect="1" noChangeArrowheads="1"/>
          </p:cNvPicPr>
          <p:nvPr/>
        </p:nvPicPr>
        <p:blipFill>
          <a:blip r:embed="rId6"/>
          <a:srcRect/>
          <a:stretch>
            <a:fillRect/>
          </a:stretch>
        </p:blipFill>
        <p:spPr bwMode="auto">
          <a:xfrm>
            <a:off x="4983163" y="3906838"/>
            <a:ext cx="3779837" cy="2728912"/>
          </a:xfrm>
          <a:prstGeom prst="rect">
            <a:avLst/>
          </a:prstGeom>
          <a:ln w="28575">
            <a:solidFill>
              <a:schemeClr val="tx1"/>
            </a:solidFill>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3B465A69-A946-F7BA-949D-F61230995DFF}"/>
              </a:ext>
            </a:extLst>
          </p:cNvPr>
          <p:cNvSpPr txBox="1"/>
          <p:nvPr/>
        </p:nvSpPr>
        <p:spPr>
          <a:xfrm>
            <a:off x="5105400" y="6292850"/>
            <a:ext cx="2244725" cy="276225"/>
          </a:xfrm>
          <a:prstGeom prst="rect">
            <a:avLst/>
          </a:prstGeom>
          <a:noFill/>
        </p:spPr>
        <p:txBody>
          <a:bodyPr>
            <a:spAutoFit/>
          </a:bodyPr>
          <a:lstStyle/>
          <a:p>
            <a:pPr eaLnBrk="1" hangingPunct="1">
              <a:defRPr/>
            </a:pPr>
            <a:r>
              <a:rPr lang="it-CH" sz="1200" dirty="0">
                <a:solidFill>
                  <a:schemeClr val="accent4">
                    <a:lumMod val="10000"/>
                  </a:schemeClr>
                </a:solidFill>
                <a:latin typeface="Arial" charset="0"/>
                <a:cs typeface="Arial" charset="0"/>
              </a:rPr>
              <a:t>Jerusalem, September 1938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Number Placeholder 4">
            <a:extLst>
              <a:ext uri="{FF2B5EF4-FFF2-40B4-BE49-F238E27FC236}">
                <a16:creationId xmlns:a16="http://schemas.microsoft.com/office/drawing/2014/main" id="{202E850C-9747-0A22-FD50-7EA037683030}"/>
              </a:ext>
            </a:extLst>
          </p:cNvPr>
          <p:cNvSpPr>
            <a:spLocks noGrp="1"/>
          </p:cNvSpPr>
          <p:nvPr>
            <p:ph type="sldNum" sz="quarter" idx="12"/>
          </p:nvPr>
        </p:nvSpPr>
        <p:spPr>
          <a:xfrm>
            <a:off x="6673850" y="59451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AD63AFC-8547-4291-824F-B762788CE4E5}" type="slidenum">
              <a:rPr lang="it-IT" altLang="it-CH" sz="1400" b="1" smtClean="0">
                <a:solidFill>
                  <a:srgbClr val="FFFFFF"/>
                </a:solidFill>
              </a:rPr>
              <a:pPr>
                <a:spcBef>
                  <a:spcPct val="0"/>
                </a:spcBef>
                <a:buFontTx/>
                <a:buNone/>
              </a:pPr>
              <a:t>56</a:t>
            </a:fld>
            <a:endParaRPr lang="it-IT" altLang="it-CH" sz="1400" b="1">
              <a:solidFill>
                <a:srgbClr val="FFFFFF"/>
              </a:solidFill>
            </a:endParaRPr>
          </a:p>
        </p:txBody>
      </p:sp>
      <p:sp>
        <p:nvSpPr>
          <p:cNvPr id="315395" name="Rectangle 7">
            <a:extLst>
              <a:ext uri="{FF2B5EF4-FFF2-40B4-BE49-F238E27FC236}">
                <a16:creationId xmlns:a16="http://schemas.microsoft.com/office/drawing/2014/main" id="{DD56EC86-7D5D-FDDE-0CB9-E443E8DE19F6}"/>
              </a:ext>
            </a:extLst>
          </p:cNvPr>
          <p:cNvSpPr>
            <a:spLocks noGrp="1" noChangeArrowheads="1"/>
          </p:cNvSpPr>
          <p:nvPr>
            <p:ph type="title"/>
          </p:nvPr>
        </p:nvSpPr>
        <p:spPr>
          <a:xfrm>
            <a:off x="7667625" y="387350"/>
            <a:ext cx="982663" cy="363538"/>
          </a:xfrm>
        </p:spPr>
        <p:txBody>
          <a:bodyPr/>
          <a:lstStyle/>
          <a:p>
            <a:pPr eaLnBrk="1" hangingPunct="1"/>
            <a:r>
              <a:rPr lang="fr-FR" altLang="it-CH" sz="800">
                <a:solidFill>
                  <a:schemeClr val="bg1"/>
                </a:solidFill>
              </a:rPr>
              <a:t>1937 piano Peel</a:t>
            </a:r>
          </a:p>
        </p:txBody>
      </p:sp>
      <p:pic>
        <p:nvPicPr>
          <p:cNvPr id="252932" name="Picture 2" descr="piano PEEL">
            <a:extLst>
              <a:ext uri="{FF2B5EF4-FFF2-40B4-BE49-F238E27FC236}">
                <a16:creationId xmlns:a16="http://schemas.microsoft.com/office/drawing/2014/main" id="{9030B934-9E81-8D4D-0126-62DE12AD76F5}"/>
              </a:ext>
            </a:extLst>
          </p:cNvPr>
          <p:cNvPicPr>
            <a:picLocks noGrp="1" noChangeAspect="1" noChangeArrowheads="1"/>
          </p:cNvPicPr>
          <p:nvPr>
            <p:ph sz="half" idx="4294967295"/>
          </p:nvPr>
        </p:nvPicPr>
        <p:blipFill>
          <a:blip r:embed="rId3"/>
          <a:srcRect/>
          <a:stretch>
            <a:fillRect/>
          </a:stretch>
        </p:blipFill>
        <p:spPr>
          <a:xfrm>
            <a:off x="1042988" y="403225"/>
            <a:ext cx="3086100" cy="5894388"/>
          </a:xfrm>
          <a:ln w="28575">
            <a:solidFill>
              <a:schemeClr val="tx1"/>
            </a:solidFill>
          </a:ln>
          <a:effectLst>
            <a:outerShdw blurRad="292100" dist="139700" dir="2700000" algn="tl" rotWithShape="0">
              <a:srgbClr val="333333">
                <a:alpha val="65000"/>
              </a:srgbClr>
            </a:outerShdw>
          </a:effectLst>
        </p:spPr>
      </p:pic>
      <p:sp>
        <p:nvSpPr>
          <p:cNvPr id="252933" name="Text Box 3">
            <a:extLst>
              <a:ext uri="{FF2B5EF4-FFF2-40B4-BE49-F238E27FC236}">
                <a16:creationId xmlns:a16="http://schemas.microsoft.com/office/drawing/2014/main" id="{3E523BD6-574B-3037-0D8D-BBFACC0A58C3}"/>
              </a:ext>
            </a:extLst>
          </p:cNvPr>
          <p:cNvSpPr txBox="1">
            <a:spLocks noChangeArrowheads="1"/>
          </p:cNvSpPr>
          <p:nvPr/>
        </p:nvSpPr>
        <p:spPr bwMode="auto">
          <a:xfrm>
            <a:off x="4427538" y="1482725"/>
            <a:ext cx="3671887" cy="14001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200" b="1" dirty="0">
                <a:solidFill>
                  <a:schemeClr val="accent4">
                    <a:lumMod val="10000"/>
                  </a:schemeClr>
                </a:solidFill>
                <a:cs typeface="Arial" charset="0"/>
              </a:rPr>
              <a:t>1937 </a:t>
            </a:r>
            <a:r>
              <a:rPr lang="fr-CH" altLang="it-CH" sz="1800" b="1" dirty="0">
                <a:solidFill>
                  <a:schemeClr val="accent4">
                    <a:lumMod val="10000"/>
                  </a:schemeClr>
                </a:solidFill>
                <a:cs typeface="Arial" charset="0"/>
              </a:rPr>
              <a:t> </a:t>
            </a:r>
          </a:p>
          <a:p>
            <a:pPr eaLnBrk="1" hangingPunct="1">
              <a:spcBef>
                <a:spcPct val="50000"/>
              </a:spcBef>
              <a:buFontTx/>
              <a:buNone/>
              <a:defRPr/>
            </a:pPr>
            <a:r>
              <a:rPr lang="fr-CH" altLang="it-CH" sz="1800" b="1" dirty="0">
                <a:solidFill>
                  <a:schemeClr val="accent4">
                    <a:lumMod val="10000"/>
                  </a:schemeClr>
                </a:solidFill>
                <a:cs typeface="Arial" charset="0"/>
              </a:rPr>
              <a:t>The partition plan of Palestine </a:t>
            </a:r>
            <a:r>
              <a:rPr lang="en-GB" altLang="it-CH" sz="1800" b="1" dirty="0">
                <a:solidFill>
                  <a:schemeClr val="accent4">
                    <a:lumMod val="10000"/>
                  </a:schemeClr>
                </a:solidFill>
                <a:cs typeface="Arial" charset="0"/>
              </a:rPr>
              <a:t>suggested</a:t>
            </a:r>
            <a:r>
              <a:rPr lang="fr-CH" altLang="it-CH" sz="1800" b="1" dirty="0">
                <a:solidFill>
                  <a:schemeClr val="accent4">
                    <a:lumMod val="10000"/>
                  </a:schemeClr>
                </a:solidFill>
                <a:cs typeface="Arial" charset="0"/>
              </a:rPr>
              <a:t> by the British Royal commission </a:t>
            </a:r>
            <a:r>
              <a:rPr lang="fr-CH" altLang="it-CH" sz="1800" b="1" dirty="0" err="1">
                <a:solidFill>
                  <a:schemeClr val="accent4">
                    <a:lumMod val="10000"/>
                  </a:schemeClr>
                </a:solidFill>
                <a:cs typeface="Arial" charset="0"/>
              </a:rPr>
              <a:t>led</a:t>
            </a:r>
            <a:r>
              <a:rPr lang="fr-CH" altLang="it-CH" sz="1800" b="1" dirty="0">
                <a:solidFill>
                  <a:schemeClr val="accent4">
                    <a:lumMod val="10000"/>
                  </a:schemeClr>
                </a:solidFill>
                <a:cs typeface="Arial" charset="0"/>
              </a:rPr>
              <a:t> by lord Peel.</a:t>
            </a:r>
            <a:endParaRPr lang="it-IT" altLang="it-CH" sz="1800" b="1" dirty="0">
              <a:solidFill>
                <a:schemeClr val="accent4">
                  <a:lumMod val="10000"/>
                </a:schemeClr>
              </a:solidFill>
              <a:cs typeface="Arial" charset="0"/>
            </a:endParaRPr>
          </a:p>
        </p:txBody>
      </p:sp>
      <p:pic>
        <p:nvPicPr>
          <p:cNvPr id="252934" name="Picture 4" descr="la commissiione peel nov 1936">
            <a:extLst>
              <a:ext uri="{FF2B5EF4-FFF2-40B4-BE49-F238E27FC236}">
                <a16:creationId xmlns:a16="http://schemas.microsoft.com/office/drawing/2014/main" id="{DE77BAC8-158A-4350-3960-A39DF56863E5}"/>
              </a:ext>
            </a:extLst>
          </p:cNvPr>
          <p:cNvPicPr>
            <a:picLocks noChangeAspect="1" noChangeArrowheads="1"/>
          </p:cNvPicPr>
          <p:nvPr/>
        </p:nvPicPr>
        <p:blipFill>
          <a:blip r:embed="rId4"/>
          <a:srcRect/>
          <a:stretch>
            <a:fillRect/>
          </a:stretch>
        </p:blipFill>
        <p:spPr bwMode="auto">
          <a:xfrm>
            <a:off x="4427538" y="3500438"/>
            <a:ext cx="3671887" cy="2797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9" name="Text Box 5">
            <a:extLst>
              <a:ext uri="{FF2B5EF4-FFF2-40B4-BE49-F238E27FC236}">
                <a16:creationId xmlns:a16="http://schemas.microsoft.com/office/drawing/2014/main" id="{512C6413-5673-957C-06D1-8B8C7A7CCE22}"/>
              </a:ext>
            </a:extLst>
          </p:cNvPr>
          <p:cNvSpPr txBox="1">
            <a:spLocks noChangeArrowheads="1"/>
          </p:cNvSpPr>
          <p:nvPr/>
        </p:nvSpPr>
        <p:spPr bwMode="auto">
          <a:xfrm>
            <a:off x="4649788" y="3195638"/>
            <a:ext cx="3529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November 1936 : the Peel Commission in Jerusalem </a:t>
            </a:r>
            <a:endParaRPr lang="it-IT" altLang="it-CH" sz="1000" b="1">
              <a:solidFill>
                <a:srgbClr val="FFFFFF"/>
              </a:solidFill>
            </a:endParaRPr>
          </a:p>
        </p:txBody>
      </p:sp>
      <p:pic>
        <p:nvPicPr>
          <p:cNvPr id="252936" name="Picture 6" descr="bandiera inglese">
            <a:extLst>
              <a:ext uri="{FF2B5EF4-FFF2-40B4-BE49-F238E27FC236}">
                <a16:creationId xmlns:a16="http://schemas.microsoft.com/office/drawing/2014/main" id="{6AB7ECD4-752C-47AE-13F1-FC724427E087}"/>
              </a:ext>
            </a:extLst>
          </p:cNvPr>
          <p:cNvPicPr>
            <a:picLocks noChangeAspect="1" noChangeArrowheads="1"/>
          </p:cNvPicPr>
          <p:nvPr/>
        </p:nvPicPr>
        <p:blipFill>
          <a:blip r:embed="rId5"/>
          <a:srcRect/>
          <a:stretch>
            <a:fillRect/>
          </a:stretch>
        </p:blipFill>
        <p:spPr bwMode="auto">
          <a:xfrm>
            <a:off x="5014913" y="658813"/>
            <a:ext cx="792162" cy="396875"/>
          </a:xfrm>
          <a:prstGeom prst="rect">
            <a:avLst/>
          </a:prstGeom>
          <a:ln>
            <a:noFill/>
          </a:ln>
          <a:effectLst>
            <a:outerShdw blurRad="292100" dist="139700" dir="2700000" algn="tl" rotWithShape="0">
              <a:srgbClr val="333333">
                <a:alpha val="65000"/>
              </a:srgbClr>
            </a:outerShdw>
          </a:effectLst>
        </p:spPr>
      </p:pic>
      <p:pic>
        <p:nvPicPr>
          <p:cNvPr id="252937" name="Picture 8" descr="C:\Users\Enrico\Enrico\Documenti\AA Enrico nuovo\Palestina\A Foto\Diversi\ps)hc48.gif">
            <a:extLst>
              <a:ext uri="{FF2B5EF4-FFF2-40B4-BE49-F238E27FC236}">
                <a16:creationId xmlns:a16="http://schemas.microsoft.com/office/drawing/2014/main" id="{7A96EE23-170E-2C3E-4BDB-5C9FCFE88562}"/>
              </a:ext>
            </a:extLst>
          </p:cNvPr>
          <p:cNvPicPr>
            <a:picLocks noChangeAspect="1" noChangeArrowheads="1"/>
          </p:cNvPicPr>
          <p:nvPr/>
        </p:nvPicPr>
        <p:blipFill>
          <a:blip r:embed="rId6"/>
          <a:srcRect/>
          <a:stretch>
            <a:fillRect/>
          </a:stretch>
        </p:blipFill>
        <p:spPr bwMode="auto">
          <a:xfrm>
            <a:off x="6804025" y="520700"/>
            <a:ext cx="623888" cy="622300"/>
          </a:xfrm>
          <a:prstGeom prst="rect">
            <a:avLst/>
          </a:prstGeom>
          <a:ln>
            <a:noFill/>
          </a:ln>
          <a:effectLst>
            <a:outerShdw blurRad="292100" dist="139700" dir="2700000" algn="tl" rotWithShape="0">
              <a:srgbClr val="333333">
                <a:alpha val="65000"/>
              </a:srgbClr>
            </a:outerShdw>
          </a:effectLst>
        </p:spPr>
      </p:pic>
      <p:sp>
        <p:nvSpPr>
          <p:cNvPr id="315402" name="CasellaDiTesto 1">
            <a:extLst>
              <a:ext uri="{FF2B5EF4-FFF2-40B4-BE49-F238E27FC236}">
                <a16:creationId xmlns:a16="http://schemas.microsoft.com/office/drawing/2014/main" id="{9077D5AD-788C-A8EB-B76A-89BEB9418AF1}"/>
              </a:ext>
            </a:extLst>
          </p:cNvPr>
          <p:cNvSpPr txBox="1">
            <a:spLocks noChangeArrowheads="1"/>
          </p:cNvSpPr>
          <p:nvPr/>
        </p:nvSpPr>
        <p:spPr bwMode="auto">
          <a:xfrm>
            <a:off x="3446463" y="6529388"/>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http://en.wikipedia.org/wiki/Peel_Commission</a:t>
            </a:r>
          </a:p>
        </p:txBody>
      </p:sp>
      <p:sp>
        <p:nvSpPr>
          <p:cNvPr id="11" name="Rettangolo 10">
            <a:extLst>
              <a:ext uri="{FF2B5EF4-FFF2-40B4-BE49-F238E27FC236}">
                <a16:creationId xmlns:a16="http://schemas.microsoft.com/office/drawing/2014/main" id="{4C51074F-B520-4402-1650-470B027C290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Number Placeholder 3">
            <a:extLst>
              <a:ext uri="{FF2B5EF4-FFF2-40B4-BE49-F238E27FC236}">
                <a16:creationId xmlns:a16="http://schemas.microsoft.com/office/drawing/2014/main" id="{22B4FE33-DD16-EB28-95FC-8DD19844E1BA}"/>
              </a:ext>
            </a:extLst>
          </p:cNvPr>
          <p:cNvSpPr>
            <a:spLocks noGrp="1"/>
          </p:cNvSpPr>
          <p:nvPr>
            <p:ph type="sldNum" sz="quarter" idx="12"/>
          </p:nvPr>
        </p:nvSpPr>
        <p:spPr>
          <a:xfrm>
            <a:off x="8316913" y="4756150"/>
            <a:ext cx="539750" cy="379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1823B43-EEF3-45BB-BC36-42434871C917}" type="slidenum">
              <a:rPr lang="it-IT" altLang="it-CH" sz="1400" b="1" smtClean="0">
                <a:solidFill>
                  <a:srgbClr val="FFFFFF"/>
                </a:solidFill>
              </a:rPr>
              <a:pPr>
                <a:spcBef>
                  <a:spcPct val="0"/>
                </a:spcBef>
                <a:buFontTx/>
                <a:buNone/>
              </a:pPr>
              <a:t>57</a:t>
            </a:fld>
            <a:endParaRPr lang="it-IT" altLang="it-CH" sz="1400" b="1">
              <a:solidFill>
                <a:srgbClr val="FFFFFF"/>
              </a:solidFill>
            </a:endParaRPr>
          </a:p>
        </p:txBody>
      </p:sp>
      <p:pic>
        <p:nvPicPr>
          <p:cNvPr id="256004" name="Picture 3" descr="le navi tiger hill e parita a tel aviv 1-9-1939">
            <a:extLst>
              <a:ext uri="{FF2B5EF4-FFF2-40B4-BE49-F238E27FC236}">
                <a16:creationId xmlns:a16="http://schemas.microsoft.com/office/drawing/2014/main" id="{11F5890B-22D2-41B0-1D97-79756F6EECD8}"/>
              </a:ext>
            </a:extLst>
          </p:cNvPr>
          <p:cNvPicPr>
            <a:picLocks noChangeAspect="1" noChangeArrowheads="1"/>
          </p:cNvPicPr>
          <p:nvPr/>
        </p:nvPicPr>
        <p:blipFill>
          <a:blip r:embed="rId3">
            <a:lum contrast="8000"/>
          </a:blip>
          <a:srcRect/>
          <a:stretch>
            <a:fillRect/>
          </a:stretch>
        </p:blipFill>
        <p:spPr bwMode="auto">
          <a:xfrm>
            <a:off x="5580063" y="5162550"/>
            <a:ext cx="3563937" cy="16954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5" name="Picture 4" descr="arrivo di clandestini organizzati dalla alyah bet">
            <a:extLst>
              <a:ext uri="{FF2B5EF4-FFF2-40B4-BE49-F238E27FC236}">
                <a16:creationId xmlns:a16="http://schemas.microsoft.com/office/drawing/2014/main" id="{542151C9-50CA-339E-E620-447CE807D772}"/>
              </a:ext>
            </a:extLst>
          </p:cNvPr>
          <p:cNvPicPr>
            <a:picLocks noChangeAspect="1" noChangeArrowheads="1"/>
          </p:cNvPicPr>
          <p:nvPr/>
        </p:nvPicPr>
        <p:blipFill>
          <a:blip r:embed="rId4"/>
          <a:srcRect/>
          <a:stretch>
            <a:fillRect/>
          </a:stretch>
        </p:blipFill>
        <p:spPr bwMode="auto">
          <a:xfrm>
            <a:off x="5940425" y="0"/>
            <a:ext cx="3203575" cy="1895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6" name="Picture 5" descr="train sopravvissuti sulla via per la palestina">
            <a:extLst>
              <a:ext uri="{FF2B5EF4-FFF2-40B4-BE49-F238E27FC236}">
                <a16:creationId xmlns:a16="http://schemas.microsoft.com/office/drawing/2014/main" id="{D3736AA0-44E0-F1CE-361B-3DB7C011E9D1}"/>
              </a:ext>
            </a:extLst>
          </p:cNvPr>
          <p:cNvPicPr>
            <a:picLocks noChangeAspect="1" noChangeArrowheads="1"/>
          </p:cNvPicPr>
          <p:nvPr/>
        </p:nvPicPr>
        <p:blipFill>
          <a:blip r:embed="rId5"/>
          <a:srcRect/>
          <a:stretch>
            <a:fillRect/>
          </a:stretch>
        </p:blipFill>
        <p:spPr bwMode="auto">
          <a:xfrm>
            <a:off x="3451225" y="5162550"/>
            <a:ext cx="2016125" cy="16906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7" name="Picture 6" descr="certificato di immigrazione in Palestina 1937">
            <a:extLst>
              <a:ext uri="{FF2B5EF4-FFF2-40B4-BE49-F238E27FC236}">
                <a16:creationId xmlns:a16="http://schemas.microsoft.com/office/drawing/2014/main" id="{0D31F355-E6AF-A1B4-D535-7A563488D53C}"/>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56008" name="Picture 7">
            <a:extLst>
              <a:ext uri="{FF2B5EF4-FFF2-40B4-BE49-F238E27FC236}">
                <a16:creationId xmlns:a16="http://schemas.microsoft.com/office/drawing/2014/main" id="{4A6B0357-9AC7-DAD2-A316-F9659FD45207}"/>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09" name="Picture 8" descr="ben gurion a Zeilsheim 1946 campo concentramento profughi">
            <a:extLst>
              <a:ext uri="{FF2B5EF4-FFF2-40B4-BE49-F238E27FC236}">
                <a16:creationId xmlns:a16="http://schemas.microsoft.com/office/drawing/2014/main" id="{AC5DEA51-3D76-9658-430E-94035593614A}"/>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9" name="Picture 10" descr="aliya">
            <a:extLst>
              <a:ext uri="{FF2B5EF4-FFF2-40B4-BE49-F238E27FC236}">
                <a16:creationId xmlns:a16="http://schemas.microsoft.com/office/drawing/2014/main" id="{B553897E-878B-68A6-C08B-235D3D2F07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1225" y="3128963"/>
            <a:ext cx="108267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50" name="Text Box 11">
            <a:extLst>
              <a:ext uri="{FF2B5EF4-FFF2-40B4-BE49-F238E27FC236}">
                <a16:creationId xmlns:a16="http://schemas.microsoft.com/office/drawing/2014/main" id="{AE7FDF90-44F7-B850-04EF-85084A88FD9C}"/>
              </a:ext>
            </a:extLst>
          </p:cNvPr>
          <p:cNvSpPr txBox="1">
            <a:spLocks noChangeArrowheads="1"/>
          </p:cNvSpPr>
          <p:nvPr/>
        </p:nvSpPr>
        <p:spPr bwMode="auto">
          <a:xfrm>
            <a:off x="5980113" y="4889500"/>
            <a:ext cx="20875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Illegal immigration in Palestine</a:t>
            </a:r>
            <a:endParaRPr lang="it-IT" altLang="it-CH" sz="1000" b="1">
              <a:solidFill>
                <a:srgbClr val="FFFFFF"/>
              </a:solidFill>
            </a:endParaRPr>
          </a:p>
        </p:txBody>
      </p:sp>
      <p:sp>
        <p:nvSpPr>
          <p:cNvPr id="317451" name="Text Box 12">
            <a:extLst>
              <a:ext uri="{FF2B5EF4-FFF2-40B4-BE49-F238E27FC236}">
                <a16:creationId xmlns:a16="http://schemas.microsoft.com/office/drawing/2014/main" id="{50204902-5C37-861C-F980-F70851667915}"/>
              </a:ext>
            </a:extLst>
          </p:cNvPr>
          <p:cNvSpPr txBox="1">
            <a:spLocks noChangeArrowheads="1"/>
          </p:cNvSpPr>
          <p:nvPr/>
        </p:nvSpPr>
        <p:spPr bwMode="auto">
          <a:xfrm>
            <a:off x="3348038" y="115888"/>
            <a:ext cx="10080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emigration office of Trieste, Italy    about  1930</a:t>
            </a:r>
            <a:endParaRPr lang="it-IT" altLang="it-CH" sz="1000" b="1">
              <a:solidFill>
                <a:srgbClr val="FFFFFF"/>
              </a:solidFill>
            </a:endParaRPr>
          </a:p>
        </p:txBody>
      </p:sp>
      <p:sp>
        <p:nvSpPr>
          <p:cNvPr id="317452" name="Text Box 13">
            <a:extLst>
              <a:ext uri="{FF2B5EF4-FFF2-40B4-BE49-F238E27FC236}">
                <a16:creationId xmlns:a16="http://schemas.microsoft.com/office/drawing/2014/main" id="{9F6EB697-AAF0-21E5-B9E1-FD0DAD40F179}"/>
              </a:ext>
            </a:extLst>
          </p:cNvPr>
          <p:cNvSpPr txBox="1">
            <a:spLocks noChangeArrowheads="1"/>
          </p:cNvSpPr>
          <p:nvPr/>
        </p:nvSpPr>
        <p:spPr bwMode="auto">
          <a:xfrm>
            <a:off x="3563938" y="1241425"/>
            <a:ext cx="1008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An immigration certificate            from  1937</a:t>
            </a:r>
            <a:endParaRPr lang="it-IT" altLang="it-CH" sz="1000" b="1">
              <a:solidFill>
                <a:srgbClr val="FFFFFF"/>
              </a:solidFill>
            </a:endParaRPr>
          </a:p>
        </p:txBody>
      </p:sp>
      <p:sp>
        <p:nvSpPr>
          <p:cNvPr id="317453" name="Text Box 14">
            <a:extLst>
              <a:ext uri="{FF2B5EF4-FFF2-40B4-BE49-F238E27FC236}">
                <a16:creationId xmlns:a16="http://schemas.microsoft.com/office/drawing/2014/main" id="{FB7BFBD2-2A5A-52D1-13DC-B9D868D56B91}"/>
              </a:ext>
            </a:extLst>
          </p:cNvPr>
          <p:cNvSpPr txBox="1">
            <a:spLocks noChangeArrowheads="1"/>
          </p:cNvSpPr>
          <p:nvPr/>
        </p:nvSpPr>
        <p:spPr bwMode="auto">
          <a:xfrm>
            <a:off x="3349625" y="2106613"/>
            <a:ext cx="14398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calls on the survivors of the holocaust to emigrate to Palestine</a:t>
            </a:r>
            <a:endParaRPr lang="it-IT" altLang="it-CH" sz="1000" b="1">
              <a:solidFill>
                <a:srgbClr val="FFFFFF"/>
              </a:solidFill>
            </a:endParaRPr>
          </a:p>
        </p:txBody>
      </p:sp>
      <p:sp>
        <p:nvSpPr>
          <p:cNvPr id="317454" name="Text Box 15">
            <a:extLst>
              <a:ext uri="{FF2B5EF4-FFF2-40B4-BE49-F238E27FC236}">
                <a16:creationId xmlns:a16="http://schemas.microsoft.com/office/drawing/2014/main" id="{1336840E-86A1-8A7C-ADF9-CE2A0F23645A}"/>
              </a:ext>
            </a:extLst>
          </p:cNvPr>
          <p:cNvSpPr txBox="1">
            <a:spLocks noChangeArrowheads="1"/>
          </p:cNvSpPr>
          <p:nvPr/>
        </p:nvSpPr>
        <p:spPr bwMode="auto">
          <a:xfrm>
            <a:off x="3387725" y="4868863"/>
            <a:ext cx="2087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000" b="1">
                <a:solidFill>
                  <a:srgbClr val="FFFFFF"/>
                </a:solidFill>
              </a:rPr>
              <a:t>During</a:t>
            </a:r>
            <a:r>
              <a:rPr lang="fr-CH" altLang="it-CH" sz="1000" b="1">
                <a:solidFill>
                  <a:srgbClr val="FFFFFF"/>
                </a:solidFill>
              </a:rPr>
              <a:t> the travel to Palestine</a:t>
            </a:r>
            <a:endParaRPr lang="it-IT" altLang="it-CH" sz="1000" b="1">
              <a:solidFill>
                <a:srgbClr val="FFFFFF"/>
              </a:solidFill>
            </a:endParaRPr>
          </a:p>
        </p:txBody>
      </p:sp>
      <p:pic>
        <p:nvPicPr>
          <p:cNvPr id="256017" name="Picture 16">
            <a:extLst>
              <a:ext uri="{FF2B5EF4-FFF2-40B4-BE49-F238E27FC236}">
                <a16:creationId xmlns:a16="http://schemas.microsoft.com/office/drawing/2014/main" id="{5E7E4E78-7A71-D465-183B-2ED96ED3E967}"/>
              </a:ext>
            </a:extLst>
          </p:cNvPr>
          <p:cNvPicPr>
            <a:picLocks noChangeAspect="1" noChangeArrowheads="1"/>
          </p:cNvPicPr>
          <p:nvPr/>
        </p:nvPicPr>
        <p:blipFill>
          <a:blip r:embed="rId10">
            <a:lum contrast="18000"/>
          </a:blip>
          <a:srcRect/>
          <a:stretch>
            <a:fillRect/>
          </a:stretch>
        </p:blipFill>
        <p:spPr bwMode="auto">
          <a:xfrm>
            <a:off x="0" y="4446588"/>
            <a:ext cx="3348038" cy="24114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56018" name="Picture 17" descr="le rotte degli ebrei immigranti illegali">
            <a:extLst>
              <a:ext uri="{FF2B5EF4-FFF2-40B4-BE49-F238E27FC236}">
                <a16:creationId xmlns:a16="http://schemas.microsoft.com/office/drawing/2014/main" id="{EA41B175-F191-3376-E55B-7359A04E2D40}"/>
              </a:ext>
            </a:extLst>
          </p:cNvPr>
          <p:cNvPicPr>
            <a:picLocks noChangeAspect="1" noChangeArrowheads="1"/>
          </p:cNvPicPr>
          <p:nvPr/>
        </p:nvPicPr>
        <p:blipFill>
          <a:blip r:embed="rId11"/>
          <a:srcRect/>
          <a:stretch>
            <a:fillRect/>
          </a:stretch>
        </p:blipFill>
        <p:spPr bwMode="auto">
          <a:xfrm>
            <a:off x="4616450" y="2192338"/>
            <a:ext cx="1220788" cy="85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FA3E683A-F6A4-AE14-4B8D-0AEAF5C71AC2}"/>
              </a:ext>
            </a:extLst>
          </p:cNvPr>
          <p:cNvPicPr>
            <a:picLocks noChangeAspect="1"/>
          </p:cNvPicPr>
          <p:nvPr/>
        </p:nvPicPr>
        <p:blipFill rotWithShape="1">
          <a:blip r:embed="rId12"/>
          <a:srcRect l="4781" t="6836" r="9159" b="13707"/>
          <a:stretch/>
        </p:blipFill>
        <p:spPr>
          <a:xfrm>
            <a:off x="5943600" y="2205038"/>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317458" name="CasellaDiTesto 1">
            <a:extLst>
              <a:ext uri="{FF2B5EF4-FFF2-40B4-BE49-F238E27FC236}">
                <a16:creationId xmlns:a16="http://schemas.microsoft.com/office/drawing/2014/main" id="{75D6BD7E-0F91-6F4D-08D5-6907BA05FB36}"/>
              </a:ext>
            </a:extLst>
          </p:cNvPr>
          <p:cNvSpPr txBox="1">
            <a:spLocks noChangeArrowheads="1"/>
          </p:cNvSpPr>
          <p:nvPr/>
        </p:nvSpPr>
        <p:spPr bwMode="auto">
          <a:xfrm>
            <a:off x="4859338" y="4470400"/>
            <a:ext cx="44338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Germany - Holocaust survivors demanding  to emigrate to Palestine</a:t>
            </a:r>
          </a:p>
        </p:txBody>
      </p:sp>
      <p:sp>
        <p:nvSpPr>
          <p:cNvPr id="839683" name="Text Box 2">
            <a:extLst>
              <a:ext uri="{FF2B5EF4-FFF2-40B4-BE49-F238E27FC236}">
                <a16:creationId xmlns:a16="http://schemas.microsoft.com/office/drawing/2014/main" id="{BBEA4A56-8E22-06BE-A58E-FCA975DF08D6}"/>
              </a:ext>
            </a:extLst>
          </p:cNvPr>
          <p:cNvSpPr txBox="1">
            <a:spLocks noChangeArrowheads="1"/>
          </p:cNvSpPr>
          <p:nvPr/>
        </p:nvSpPr>
        <p:spPr bwMode="auto">
          <a:xfrm>
            <a:off x="4616450" y="3128963"/>
            <a:ext cx="1223963" cy="1311275"/>
          </a:xfrm>
          <a:prstGeom prst="rect">
            <a:avLst/>
          </a:prstGeom>
          <a:solidFill>
            <a:srgbClr val="FFFF00"/>
          </a:solidFill>
          <a:ln w="12700">
            <a:solidFill>
              <a:schemeClr val="accent4">
                <a:lumMod val="10000"/>
              </a:schemeClr>
            </a:solidFill>
          </a:ln>
        </p:spPr>
        <p:txBody>
          <a:bodyPr tIns="9144" bIns="914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The Jewish </a:t>
            </a:r>
            <a:r>
              <a:rPr lang="fr-CH" altLang="it-CH" sz="1400" b="1" dirty="0" err="1">
                <a:solidFill>
                  <a:schemeClr val="accent4">
                    <a:lumMod val="10000"/>
                  </a:schemeClr>
                </a:solidFill>
              </a:rPr>
              <a:t>agency</a:t>
            </a:r>
            <a:r>
              <a:rPr lang="fr-CH" altLang="it-CH" sz="1400" b="1" dirty="0">
                <a:solidFill>
                  <a:schemeClr val="accent4">
                    <a:lumMod val="10000"/>
                  </a:schemeClr>
                </a:solidFill>
              </a:rPr>
              <a:t> </a:t>
            </a:r>
            <a:r>
              <a:rPr lang="fr-CH" altLang="it-CH" sz="1400" b="1" dirty="0" err="1">
                <a:solidFill>
                  <a:schemeClr val="accent4">
                    <a:lumMod val="10000"/>
                  </a:schemeClr>
                </a:solidFill>
              </a:rPr>
              <a:t>organizes</a:t>
            </a:r>
            <a:r>
              <a:rPr lang="fr-CH" altLang="it-CH" sz="1400" b="1" dirty="0">
                <a:solidFill>
                  <a:schemeClr val="accent4">
                    <a:lumMod val="10000"/>
                  </a:schemeClr>
                </a:solidFill>
              </a:rPr>
              <a:t>               </a:t>
            </a:r>
            <a:r>
              <a:rPr lang="fr-CH" altLang="it-CH" sz="1400" b="1" dirty="0" err="1">
                <a:solidFill>
                  <a:schemeClr val="accent4">
                    <a:lumMod val="10000"/>
                  </a:schemeClr>
                </a:solidFill>
              </a:rPr>
              <a:t>illegal</a:t>
            </a:r>
            <a:r>
              <a:rPr lang="fr-CH" altLang="it-CH" sz="1400" b="1" dirty="0">
                <a:solidFill>
                  <a:schemeClr val="accent4">
                    <a:lumMod val="10000"/>
                  </a:schemeClr>
                </a:solidFill>
              </a:rPr>
              <a:t> immigration  to Palestine</a:t>
            </a:r>
            <a:endParaRPr lang="it-IT" altLang="it-CH" sz="1400" b="1" dirty="0">
              <a:solidFill>
                <a:schemeClr val="accent4">
                  <a:lumMod val="10000"/>
                </a:schemeClr>
              </a:solidFill>
            </a:endParaRPr>
          </a:p>
        </p:txBody>
      </p:sp>
      <p:sp>
        <p:nvSpPr>
          <p:cNvPr id="317460" name="CasellaDiTesto 1">
            <a:extLst>
              <a:ext uri="{FF2B5EF4-FFF2-40B4-BE49-F238E27FC236}">
                <a16:creationId xmlns:a16="http://schemas.microsoft.com/office/drawing/2014/main" id="{C0E12C0E-3948-3072-BC8F-56BD015AB5A7}"/>
              </a:ext>
            </a:extLst>
          </p:cNvPr>
          <p:cNvSpPr txBox="1">
            <a:spLocks noChangeArrowheads="1"/>
          </p:cNvSpPr>
          <p:nvPr/>
        </p:nvSpPr>
        <p:spPr bwMode="auto">
          <a:xfrm>
            <a:off x="6591300" y="1879600"/>
            <a:ext cx="20161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Jewish immigrants arriving </a:t>
            </a:r>
          </a:p>
        </p:txBody>
      </p:sp>
      <p:sp>
        <p:nvSpPr>
          <p:cNvPr id="21" name="Rettangolo 20">
            <a:extLst>
              <a:ext uri="{FF2B5EF4-FFF2-40B4-BE49-F238E27FC236}">
                <a16:creationId xmlns:a16="http://schemas.microsoft.com/office/drawing/2014/main" id="{A5FFF73E-50AB-3830-171E-291AB9F000CC}"/>
              </a:ext>
            </a:extLst>
          </p:cNvPr>
          <p:cNvSpPr/>
          <p:nvPr/>
        </p:nvSpPr>
        <p:spPr>
          <a:xfrm>
            <a:off x="0" y="0"/>
            <a:ext cx="9144000" cy="6858000"/>
          </a:xfrm>
          <a:prstGeom prst="rect">
            <a:avLst/>
          </a:prstGeom>
          <a:no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Number Placeholder 3">
            <a:extLst>
              <a:ext uri="{FF2B5EF4-FFF2-40B4-BE49-F238E27FC236}">
                <a16:creationId xmlns:a16="http://schemas.microsoft.com/office/drawing/2014/main" id="{E78ED2D3-836C-7DEE-9E2B-60F12AA3131B}"/>
              </a:ext>
            </a:extLst>
          </p:cNvPr>
          <p:cNvSpPr>
            <a:spLocks noGrp="1"/>
          </p:cNvSpPr>
          <p:nvPr>
            <p:ph type="sldNum" sz="quarter" idx="12"/>
          </p:nvPr>
        </p:nvSpPr>
        <p:spPr>
          <a:xfrm>
            <a:off x="7748588" y="6213475"/>
            <a:ext cx="68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E051C0-150A-4558-B3B5-A62A98FA199B}" type="slidenum">
              <a:rPr lang="it-IT" altLang="it-CH" sz="1400" smtClean="0">
                <a:solidFill>
                  <a:srgbClr val="FFFFFF"/>
                </a:solidFill>
              </a:rPr>
              <a:pPr>
                <a:spcBef>
                  <a:spcPct val="0"/>
                </a:spcBef>
                <a:buFontTx/>
                <a:buNone/>
              </a:pPr>
              <a:t>58</a:t>
            </a:fld>
            <a:endParaRPr lang="it-IT" altLang="it-CH" sz="1400">
              <a:solidFill>
                <a:srgbClr val="FFFFFF"/>
              </a:solidFill>
            </a:endParaRPr>
          </a:p>
        </p:txBody>
      </p:sp>
      <p:pic>
        <p:nvPicPr>
          <p:cNvPr id="319491" name="Picture 2" descr="Lydda">
            <a:extLst>
              <a:ext uri="{FF2B5EF4-FFF2-40B4-BE49-F238E27FC236}">
                <a16:creationId xmlns:a16="http://schemas.microsoft.com/office/drawing/2014/main" id="{928C7D5E-6635-B770-4E74-73922C57E19A}"/>
              </a:ext>
            </a:extLst>
          </p:cNvPr>
          <p:cNvPicPr>
            <a:picLocks noChangeAspect="1" noChangeArrowheads="1"/>
          </p:cNvPicPr>
          <p:nvPr/>
        </p:nvPicPr>
        <p:blipFill>
          <a:blip r:embed="rId3">
            <a:lum bright="-10000" contrast="24000"/>
            <a:extLst>
              <a:ext uri="{28A0092B-C50C-407E-A947-70E740481C1C}">
                <a14:useLocalDpi xmlns:a14="http://schemas.microsoft.com/office/drawing/2010/main" val="0"/>
              </a:ext>
            </a:extLst>
          </a:blip>
          <a:srcRect b="1688"/>
          <a:stretch>
            <a:fillRect/>
          </a:stretch>
        </p:blipFill>
        <p:spPr bwMode="auto">
          <a:xfrm>
            <a:off x="873125" y="333375"/>
            <a:ext cx="7415213" cy="573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a:extLst>
              <a:ext uri="{FF2B5EF4-FFF2-40B4-BE49-F238E27FC236}">
                <a16:creationId xmlns:a16="http://schemas.microsoft.com/office/drawing/2014/main" id="{9C51874E-B451-FA19-EA47-BAC1EB1D22F9}"/>
              </a:ext>
            </a:extLst>
          </p:cNvPr>
          <p:cNvSpPr/>
          <p:nvPr/>
        </p:nvSpPr>
        <p:spPr>
          <a:xfrm>
            <a:off x="0" y="0"/>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3">
            <a:extLst>
              <a:ext uri="{FF2B5EF4-FFF2-40B4-BE49-F238E27FC236}">
                <a16:creationId xmlns:a16="http://schemas.microsoft.com/office/drawing/2014/main" id="{D6110017-B73D-3ACA-6DD2-50708E0F0B94}"/>
              </a:ext>
            </a:extLst>
          </p:cNvPr>
          <p:cNvSpPr txBox="1">
            <a:spLocks noChangeArrowheads="1"/>
          </p:cNvSpPr>
          <p:nvPr/>
        </p:nvSpPr>
        <p:spPr bwMode="auto">
          <a:xfrm>
            <a:off x="887413" y="6213475"/>
            <a:ext cx="7091362" cy="3841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900" b="1" dirty="0">
                <a:solidFill>
                  <a:schemeClr val="accent4">
                    <a:lumMod val="10000"/>
                  </a:schemeClr>
                </a:solidFill>
              </a:rPr>
              <a:t>Lydda in</a:t>
            </a:r>
            <a:r>
              <a:rPr lang="fr-CH" altLang="it-CH" sz="1900" dirty="0">
                <a:solidFill>
                  <a:schemeClr val="accent4">
                    <a:lumMod val="10000"/>
                  </a:schemeClr>
                </a:solidFill>
              </a:rPr>
              <a:t> </a:t>
            </a:r>
            <a:r>
              <a:rPr lang="fr-CH" altLang="it-CH" sz="1900" b="1" dirty="0">
                <a:solidFill>
                  <a:schemeClr val="accent4">
                    <a:lumMod val="10000"/>
                  </a:schemeClr>
                </a:solidFill>
              </a:rPr>
              <a:t>1940  -</a:t>
            </a:r>
            <a:r>
              <a:rPr lang="fr-CH" altLang="it-CH" sz="1900" dirty="0">
                <a:solidFill>
                  <a:schemeClr val="accent4">
                    <a:lumMod val="10000"/>
                  </a:schemeClr>
                </a:solidFill>
              </a:rPr>
              <a:t>  </a:t>
            </a:r>
            <a:r>
              <a:rPr lang="fr-CH" altLang="it-CH" sz="1900" b="1" dirty="0">
                <a:solidFill>
                  <a:schemeClr val="accent4">
                    <a:lumMod val="10000"/>
                  </a:schemeClr>
                </a:solidFill>
              </a:rPr>
              <a:t>In 1948 </a:t>
            </a:r>
            <a:r>
              <a:rPr lang="fr-CH" altLang="it-CH" sz="1900" b="1" dirty="0" err="1">
                <a:solidFill>
                  <a:schemeClr val="accent4">
                    <a:lumMod val="10000"/>
                  </a:schemeClr>
                </a:solidFill>
              </a:rPr>
              <a:t>everything</a:t>
            </a:r>
            <a:r>
              <a:rPr lang="fr-CH" altLang="it-CH" sz="1900" b="1" dirty="0">
                <a:solidFill>
                  <a:schemeClr val="accent4">
                    <a:lumMod val="10000"/>
                  </a:schemeClr>
                </a:solidFill>
              </a:rPr>
              <a:t> </a:t>
            </a:r>
            <a:r>
              <a:rPr lang="fr-CH" altLang="it-CH" sz="1900" b="1" dirty="0" err="1">
                <a:solidFill>
                  <a:schemeClr val="accent4">
                    <a:lumMod val="10000"/>
                  </a:schemeClr>
                </a:solidFill>
              </a:rPr>
              <a:t>will</a:t>
            </a:r>
            <a:r>
              <a:rPr lang="fr-CH" altLang="it-CH" sz="1900" b="1" dirty="0">
                <a:solidFill>
                  <a:schemeClr val="accent4">
                    <a:lumMod val="10000"/>
                  </a:schemeClr>
                </a:solidFill>
              </a:rPr>
              <a:t> </a:t>
            </a:r>
            <a:r>
              <a:rPr lang="fr-CH" altLang="it-CH" sz="1900" b="1" dirty="0" err="1">
                <a:solidFill>
                  <a:schemeClr val="accent4">
                    <a:lumMod val="10000"/>
                  </a:schemeClr>
                </a:solidFill>
              </a:rPr>
              <a:t>be</a:t>
            </a:r>
            <a:r>
              <a:rPr lang="fr-CH" altLang="it-CH" sz="1900" b="1" dirty="0">
                <a:solidFill>
                  <a:schemeClr val="accent4">
                    <a:lumMod val="10000"/>
                  </a:schemeClr>
                </a:solidFill>
              </a:rPr>
              <a:t> </a:t>
            </a:r>
            <a:r>
              <a:rPr lang="fr-CH" altLang="it-CH" sz="1900" b="1" dirty="0" err="1">
                <a:solidFill>
                  <a:schemeClr val="accent4">
                    <a:lumMod val="10000"/>
                  </a:schemeClr>
                </a:solidFill>
              </a:rPr>
              <a:t>taken</a:t>
            </a:r>
            <a:r>
              <a:rPr lang="fr-CH" altLang="it-CH" sz="1900" b="1" dirty="0">
                <a:solidFill>
                  <a:schemeClr val="accent4">
                    <a:lumMod val="10000"/>
                  </a:schemeClr>
                </a:solidFill>
              </a:rPr>
              <a:t> by </a:t>
            </a:r>
            <a:r>
              <a:rPr lang="fr-CH" altLang="it-CH" sz="1900" b="1" dirty="0" err="1">
                <a:solidFill>
                  <a:schemeClr val="accent4">
                    <a:lumMod val="10000"/>
                  </a:schemeClr>
                </a:solidFill>
              </a:rPr>
              <a:t>Zionists</a:t>
            </a:r>
            <a:endParaRPr lang="it-IT" altLang="it-CH" sz="1900" b="1" dirty="0">
              <a:solidFill>
                <a:schemeClr val="accent4">
                  <a:lumMod val="10000"/>
                </a:schemeClr>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Number Placeholder 4">
            <a:extLst>
              <a:ext uri="{FF2B5EF4-FFF2-40B4-BE49-F238E27FC236}">
                <a16:creationId xmlns:a16="http://schemas.microsoft.com/office/drawing/2014/main" id="{A7879CD5-75C5-6434-AA03-11BE78577DF7}"/>
              </a:ext>
            </a:extLst>
          </p:cNvPr>
          <p:cNvSpPr>
            <a:spLocks noGrp="1"/>
          </p:cNvSpPr>
          <p:nvPr>
            <p:ph type="sldNum" sz="quarter" idx="12"/>
          </p:nvPr>
        </p:nvSpPr>
        <p:spPr>
          <a:xfrm>
            <a:off x="7932738" y="5657850"/>
            <a:ext cx="673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A5FB8B-462A-4EBB-8719-B41879164A9C}" type="slidenum">
              <a:rPr lang="it-IT" altLang="it-CH" sz="1400" b="1" smtClean="0">
                <a:solidFill>
                  <a:srgbClr val="FFFFFF"/>
                </a:solidFill>
              </a:rPr>
              <a:pPr>
                <a:spcBef>
                  <a:spcPct val="0"/>
                </a:spcBef>
                <a:buFontTx/>
                <a:buNone/>
              </a:pPr>
              <a:t>59</a:t>
            </a:fld>
            <a:endParaRPr lang="it-IT" altLang="it-CH" sz="1400" b="1">
              <a:solidFill>
                <a:srgbClr val="FFFFFF"/>
              </a:solidFill>
            </a:endParaRPr>
          </a:p>
        </p:txBody>
      </p:sp>
      <p:pic>
        <p:nvPicPr>
          <p:cNvPr id="321539" name="Picture 2" descr="Jaffa nel 1940">
            <a:extLst>
              <a:ext uri="{FF2B5EF4-FFF2-40B4-BE49-F238E27FC236}">
                <a16:creationId xmlns:a16="http://schemas.microsoft.com/office/drawing/2014/main" id="{38213AA4-254C-DB4A-B8C5-FBBE79BEB815}"/>
              </a:ext>
            </a:extLst>
          </p:cNvPr>
          <p:cNvPicPr>
            <a:picLocks noGrp="1" noChangeAspect="1" noChangeArrowheads="1"/>
          </p:cNvPicPr>
          <p:nvPr>
            <p:ph/>
          </p:nvPr>
        </p:nvPicPr>
        <p:blipFill>
          <a:blip r:embed="rId3">
            <a:lum bright="-8000" contrast="24000"/>
            <a:extLst>
              <a:ext uri="{28A0092B-C50C-407E-A947-70E740481C1C}">
                <a14:useLocalDpi xmlns:a14="http://schemas.microsoft.com/office/drawing/2010/main" val="0"/>
              </a:ext>
            </a:extLst>
          </a:blip>
          <a:srcRect/>
          <a:stretch>
            <a:fillRect/>
          </a:stretch>
        </p:blipFill>
        <p:spPr>
          <a:xfrm>
            <a:off x="287338" y="549275"/>
            <a:ext cx="8569325" cy="4829175"/>
          </a:xfrm>
          <a:extLst>
            <a:ext uri="{91240B29-F687-4F45-9708-019B960494DF}">
              <a14:hiddenLine xmlns:a14="http://schemas.microsoft.com/office/drawing/2010/main" w="38100">
                <a:solidFill>
                  <a:srgbClr val="000000"/>
                </a:solidFill>
                <a:miter lim="800000"/>
                <a:headEnd/>
                <a:tailEnd/>
              </a14:hiddenLine>
            </a:ext>
          </a:extLst>
        </p:spPr>
      </p:pic>
      <p:sp>
        <p:nvSpPr>
          <p:cNvPr id="317444" name="Text Box 3">
            <a:extLst>
              <a:ext uri="{FF2B5EF4-FFF2-40B4-BE49-F238E27FC236}">
                <a16:creationId xmlns:a16="http://schemas.microsoft.com/office/drawing/2014/main" id="{EB7C6838-2382-9D97-964D-B965A3A3EB53}"/>
              </a:ext>
            </a:extLst>
          </p:cNvPr>
          <p:cNvSpPr txBox="1">
            <a:spLocks noChangeArrowheads="1"/>
          </p:cNvSpPr>
          <p:nvPr/>
        </p:nvSpPr>
        <p:spPr bwMode="auto">
          <a:xfrm>
            <a:off x="733425" y="5618163"/>
            <a:ext cx="7318375"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Jaffa in</a:t>
            </a:r>
            <a:r>
              <a:rPr lang="fr-CH" altLang="it-CH" sz="2000" dirty="0">
                <a:solidFill>
                  <a:schemeClr val="accent4">
                    <a:lumMod val="10000"/>
                  </a:schemeClr>
                </a:solidFill>
              </a:rPr>
              <a:t> </a:t>
            </a:r>
            <a:r>
              <a:rPr lang="fr-CH" altLang="it-CH" sz="2000" b="1" dirty="0">
                <a:solidFill>
                  <a:schemeClr val="accent4">
                    <a:lumMod val="10000"/>
                  </a:schemeClr>
                </a:solidFill>
              </a:rPr>
              <a:t>1940  -</a:t>
            </a:r>
            <a:r>
              <a:rPr lang="fr-CH" altLang="it-CH" sz="2000" dirty="0">
                <a:solidFill>
                  <a:schemeClr val="accent4">
                    <a:lumMod val="10000"/>
                  </a:schemeClr>
                </a:solidFill>
              </a:rPr>
              <a:t>  </a:t>
            </a:r>
            <a:r>
              <a:rPr lang="fr-CH" altLang="it-CH" sz="2000" b="1" dirty="0">
                <a:solidFill>
                  <a:schemeClr val="accent4">
                    <a:lumMod val="10000"/>
                  </a:schemeClr>
                </a:solidFill>
              </a:rPr>
              <a:t>In 1948 </a:t>
            </a:r>
            <a:r>
              <a:rPr lang="fr-CH" altLang="it-CH" sz="2000" b="1" dirty="0" err="1">
                <a:solidFill>
                  <a:schemeClr val="accent4">
                    <a:lumMod val="10000"/>
                  </a:schemeClr>
                </a:solidFill>
              </a:rPr>
              <a:t>everything</a:t>
            </a:r>
            <a:r>
              <a:rPr lang="fr-CH" altLang="it-CH" sz="2000" b="1" dirty="0">
                <a:solidFill>
                  <a:schemeClr val="accent4">
                    <a:lumMod val="10000"/>
                  </a:schemeClr>
                </a:solidFill>
              </a:rPr>
              <a:t> </a:t>
            </a:r>
            <a:r>
              <a:rPr lang="fr-CH" altLang="it-CH" sz="2000" b="1" dirty="0" err="1">
                <a:solidFill>
                  <a:schemeClr val="accent4">
                    <a:lumMod val="10000"/>
                  </a:schemeClr>
                </a:solidFill>
              </a:rPr>
              <a:t>will</a:t>
            </a:r>
            <a:r>
              <a:rPr lang="fr-CH" altLang="it-CH" sz="2000" b="1" dirty="0">
                <a:solidFill>
                  <a:schemeClr val="accent4">
                    <a:lumMod val="10000"/>
                  </a:schemeClr>
                </a:solidFill>
              </a:rPr>
              <a:t> </a:t>
            </a:r>
            <a:r>
              <a:rPr lang="fr-CH" altLang="it-CH" sz="2000" b="1" dirty="0" err="1">
                <a:solidFill>
                  <a:schemeClr val="accent4">
                    <a:lumMod val="10000"/>
                  </a:schemeClr>
                </a:solidFill>
              </a:rPr>
              <a:t>be</a:t>
            </a:r>
            <a:r>
              <a:rPr lang="fr-CH" altLang="it-CH" sz="2000" b="1" dirty="0">
                <a:solidFill>
                  <a:schemeClr val="accent4">
                    <a:lumMod val="10000"/>
                  </a:schemeClr>
                </a:solidFill>
              </a:rPr>
              <a:t> </a:t>
            </a:r>
            <a:r>
              <a:rPr lang="fr-CH" altLang="it-CH" sz="2000" b="1" dirty="0" err="1">
                <a:solidFill>
                  <a:schemeClr val="accent4">
                    <a:lumMod val="10000"/>
                  </a:schemeClr>
                </a:solidFill>
              </a:rPr>
              <a:t>taken</a:t>
            </a:r>
            <a:r>
              <a:rPr lang="fr-CH" altLang="it-CH" sz="2000" b="1" dirty="0">
                <a:solidFill>
                  <a:schemeClr val="accent4">
                    <a:lumMod val="10000"/>
                  </a:schemeClr>
                </a:solidFill>
              </a:rPr>
              <a:t> by </a:t>
            </a:r>
            <a:r>
              <a:rPr lang="fr-CH" altLang="it-CH" sz="2000" b="1" dirty="0" err="1">
                <a:solidFill>
                  <a:schemeClr val="accent4">
                    <a:lumMod val="10000"/>
                  </a:schemeClr>
                </a:solidFill>
              </a:rPr>
              <a:t>Zionists</a:t>
            </a:r>
            <a:endParaRPr lang="it-IT" altLang="it-CH" sz="2000" b="1" dirty="0">
              <a:solidFill>
                <a:schemeClr val="accent4">
                  <a:lumMod val="10000"/>
                </a:schemeClr>
              </a:solidFill>
            </a:endParaRPr>
          </a:p>
        </p:txBody>
      </p:sp>
      <p:sp>
        <p:nvSpPr>
          <p:cNvPr id="5" name="Rettangolo 4">
            <a:extLst>
              <a:ext uri="{FF2B5EF4-FFF2-40B4-BE49-F238E27FC236}">
                <a16:creationId xmlns:a16="http://schemas.microsoft.com/office/drawing/2014/main" id="{E1A8587D-64D5-2B5C-60AB-B20823AC964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91688DB2-078A-1758-89CA-C1C92D88E402}"/>
              </a:ext>
            </a:extLst>
          </p:cNvPr>
          <p:cNvPicPr>
            <a:picLocks noChangeAspect="1"/>
          </p:cNvPicPr>
          <p:nvPr/>
        </p:nvPicPr>
        <p:blipFill>
          <a:blip r:embed="rId3"/>
          <a:stretch>
            <a:fillRect/>
          </a:stretch>
        </p:blipFill>
        <p:spPr>
          <a:xfrm>
            <a:off x="863600" y="1022350"/>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E895C142-C08D-BB73-3450-8DE5EEA94922}"/>
              </a:ext>
            </a:extLst>
          </p:cNvPr>
          <p:cNvSpPr txBox="1"/>
          <p:nvPr/>
        </p:nvSpPr>
        <p:spPr>
          <a:xfrm>
            <a:off x="5040313" y="4262438"/>
            <a:ext cx="863600" cy="461962"/>
          </a:xfrm>
          <a:prstGeom prst="rect">
            <a:avLst/>
          </a:prstGeom>
          <a:noFill/>
        </p:spPr>
        <p:txBody>
          <a:bodyPr>
            <a:spAutoFit/>
          </a:bodyPr>
          <a:lstStyle/>
          <a:p>
            <a:pPr>
              <a:defRPr/>
            </a:pPr>
            <a:r>
              <a:rPr lang="en-US" sz="1200" b="1" dirty="0">
                <a:solidFill>
                  <a:schemeClr val="accent4">
                    <a:lumMod val="10000"/>
                  </a:schemeClr>
                </a:solidFill>
              </a:rPr>
              <a:t>ARABIA SAUDITA</a:t>
            </a:r>
          </a:p>
        </p:txBody>
      </p:sp>
      <p:sp>
        <p:nvSpPr>
          <p:cNvPr id="9" name="CasellaDiTesto 8">
            <a:extLst>
              <a:ext uri="{FF2B5EF4-FFF2-40B4-BE49-F238E27FC236}">
                <a16:creationId xmlns:a16="http://schemas.microsoft.com/office/drawing/2014/main" id="{4E921DF9-3D02-EACD-9BD9-116F3405400C}"/>
              </a:ext>
            </a:extLst>
          </p:cNvPr>
          <p:cNvSpPr txBox="1"/>
          <p:nvPr/>
        </p:nvSpPr>
        <p:spPr>
          <a:xfrm>
            <a:off x="3681413" y="1770063"/>
            <a:ext cx="863600" cy="276225"/>
          </a:xfrm>
          <a:prstGeom prst="rect">
            <a:avLst/>
          </a:prstGeom>
          <a:noFill/>
        </p:spPr>
        <p:txBody>
          <a:bodyPr>
            <a:spAutoFit/>
          </a:bodyPr>
          <a:lstStyle/>
          <a:p>
            <a:pPr>
              <a:defRPr/>
            </a:pPr>
            <a:r>
              <a:rPr lang="en-US" sz="1200" b="1" dirty="0">
                <a:solidFill>
                  <a:schemeClr val="accent4">
                    <a:lumMod val="10000"/>
                  </a:schemeClr>
                </a:solidFill>
              </a:rPr>
              <a:t>SIRIA</a:t>
            </a:r>
          </a:p>
        </p:txBody>
      </p:sp>
      <p:sp>
        <p:nvSpPr>
          <p:cNvPr id="10" name="CasellaDiTesto 9">
            <a:extLst>
              <a:ext uri="{FF2B5EF4-FFF2-40B4-BE49-F238E27FC236}">
                <a16:creationId xmlns:a16="http://schemas.microsoft.com/office/drawing/2014/main" id="{52E5AC94-0566-23B9-23D2-200EC0E82F97}"/>
              </a:ext>
            </a:extLst>
          </p:cNvPr>
          <p:cNvSpPr txBox="1"/>
          <p:nvPr/>
        </p:nvSpPr>
        <p:spPr>
          <a:xfrm>
            <a:off x="3425825" y="2398713"/>
            <a:ext cx="863600" cy="277812"/>
          </a:xfrm>
          <a:prstGeom prst="rect">
            <a:avLst/>
          </a:prstGeom>
          <a:noFill/>
        </p:spPr>
        <p:txBody>
          <a:bodyPr>
            <a:spAutoFit/>
          </a:bodyPr>
          <a:lstStyle/>
          <a:p>
            <a:pPr>
              <a:defRPr/>
            </a:pPr>
            <a:r>
              <a:rPr lang="en-US" sz="1200" b="1" dirty="0">
                <a:solidFill>
                  <a:schemeClr val="accent4">
                    <a:lumMod val="10000"/>
                  </a:schemeClr>
                </a:solidFill>
              </a:rPr>
              <a:t>LIBANO</a:t>
            </a:r>
          </a:p>
        </p:txBody>
      </p:sp>
      <p:sp>
        <p:nvSpPr>
          <p:cNvPr id="11" name="CasellaDiTesto 10">
            <a:extLst>
              <a:ext uri="{FF2B5EF4-FFF2-40B4-BE49-F238E27FC236}">
                <a16:creationId xmlns:a16="http://schemas.microsoft.com/office/drawing/2014/main" id="{F922303D-302B-6BA1-655A-E5631D56EF4F}"/>
              </a:ext>
            </a:extLst>
          </p:cNvPr>
          <p:cNvSpPr txBox="1"/>
          <p:nvPr/>
        </p:nvSpPr>
        <p:spPr>
          <a:xfrm>
            <a:off x="1584325" y="3686175"/>
            <a:ext cx="863600" cy="277813"/>
          </a:xfrm>
          <a:prstGeom prst="rect">
            <a:avLst/>
          </a:prstGeom>
          <a:noFill/>
        </p:spPr>
        <p:txBody>
          <a:bodyPr>
            <a:spAutoFit/>
          </a:bodyPr>
          <a:lstStyle/>
          <a:p>
            <a:pPr>
              <a:defRPr/>
            </a:pPr>
            <a:r>
              <a:rPr lang="en-US" sz="1200" b="1" dirty="0">
                <a:solidFill>
                  <a:schemeClr val="accent4">
                    <a:lumMod val="10000"/>
                  </a:schemeClr>
                </a:solidFill>
              </a:rPr>
              <a:t>EGITTO</a:t>
            </a:r>
          </a:p>
        </p:txBody>
      </p:sp>
      <p:sp>
        <p:nvSpPr>
          <p:cNvPr id="12" name="CasellaDiTesto 11">
            <a:extLst>
              <a:ext uri="{FF2B5EF4-FFF2-40B4-BE49-F238E27FC236}">
                <a16:creationId xmlns:a16="http://schemas.microsoft.com/office/drawing/2014/main" id="{D0A0DFB8-70A5-43E0-AA23-462458194E47}"/>
              </a:ext>
            </a:extLst>
          </p:cNvPr>
          <p:cNvSpPr txBox="1"/>
          <p:nvPr/>
        </p:nvSpPr>
        <p:spPr>
          <a:xfrm>
            <a:off x="3175000" y="2978150"/>
            <a:ext cx="1079500" cy="277813"/>
          </a:xfrm>
          <a:prstGeom prst="rect">
            <a:avLst/>
          </a:prstGeom>
          <a:noFill/>
        </p:spPr>
        <p:txBody>
          <a:bodyPr>
            <a:spAutoFit/>
          </a:bodyPr>
          <a:lstStyle/>
          <a:p>
            <a:pPr>
              <a:defRPr/>
            </a:pPr>
            <a:r>
              <a:rPr lang="en-US" sz="1200" b="1" dirty="0">
                <a:solidFill>
                  <a:schemeClr val="accent4">
                    <a:lumMod val="10000"/>
                  </a:schemeClr>
                </a:solidFill>
              </a:rPr>
              <a:t>PALESTINA</a:t>
            </a:r>
          </a:p>
        </p:txBody>
      </p:sp>
      <p:sp>
        <p:nvSpPr>
          <p:cNvPr id="13" name="CasellaDiTesto 12">
            <a:extLst>
              <a:ext uri="{FF2B5EF4-FFF2-40B4-BE49-F238E27FC236}">
                <a16:creationId xmlns:a16="http://schemas.microsoft.com/office/drawing/2014/main" id="{E602A08D-63C7-F102-28E1-FA5E4F47FF82}"/>
              </a:ext>
            </a:extLst>
          </p:cNvPr>
          <p:cNvSpPr txBox="1"/>
          <p:nvPr/>
        </p:nvSpPr>
        <p:spPr>
          <a:xfrm>
            <a:off x="6335713" y="1965325"/>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4" name="CasellaDiTesto 13">
            <a:extLst>
              <a:ext uri="{FF2B5EF4-FFF2-40B4-BE49-F238E27FC236}">
                <a16:creationId xmlns:a16="http://schemas.microsoft.com/office/drawing/2014/main" id="{79A78F0C-FD30-1570-6295-DCD260773307}"/>
              </a:ext>
            </a:extLst>
          </p:cNvPr>
          <p:cNvSpPr txBox="1"/>
          <p:nvPr/>
        </p:nvSpPr>
        <p:spPr>
          <a:xfrm>
            <a:off x="5192713" y="1638300"/>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5" name="CasellaDiTesto 14">
            <a:extLst>
              <a:ext uri="{FF2B5EF4-FFF2-40B4-BE49-F238E27FC236}">
                <a16:creationId xmlns:a16="http://schemas.microsoft.com/office/drawing/2014/main" id="{FC2CE2C9-2C64-973A-FDF5-997071F01B0A}"/>
              </a:ext>
            </a:extLst>
          </p:cNvPr>
          <p:cNvSpPr txBox="1"/>
          <p:nvPr/>
        </p:nvSpPr>
        <p:spPr>
          <a:xfrm>
            <a:off x="2447925" y="1022350"/>
            <a:ext cx="977900" cy="276225"/>
          </a:xfrm>
          <a:prstGeom prst="rect">
            <a:avLst/>
          </a:prstGeom>
          <a:noFill/>
        </p:spPr>
        <p:txBody>
          <a:bodyPr>
            <a:spAutoFit/>
          </a:bodyPr>
          <a:lstStyle/>
          <a:p>
            <a:pPr>
              <a:defRPr/>
            </a:pPr>
            <a:r>
              <a:rPr lang="en-US" sz="1200" b="1" dirty="0">
                <a:solidFill>
                  <a:schemeClr val="accent4">
                    <a:lumMod val="10000"/>
                  </a:schemeClr>
                </a:solidFill>
              </a:rPr>
              <a:t>TURCHIA</a:t>
            </a:r>
          </a:p>
        </p:txBody>
      </p:sp>
      <p:sp>
        <p:nvSpPr>
          <p:cNvPr id="242699" name="CasellaDiTesto 7">
            <a:extLst>
              <a:ext uri="{FF2B5EF4-FFF2-40B4-BE49-F238E27FC236}">
                <a16:creationId xmlns:a16="http://schemas.microsoft.com/office/drawing/2014/main" id="{850E301D-66D6-849A-A8CC-A45C114F9576}"/>
              </a:ext>
            </a:extLst>
          </p:cNvPr>
          <p:cNvSpPr txBox="1">
            <a:spLocks noChangeArrowheads="1"/>
          </p:cNvSpPr>
          <p:nvPr/>
        </p:nvSpPr>
        <p:spPr bwMode="auto">
          <a:xfrm>
            <a:off x="1638300" y="5210175"/>
            <a:ext cx="5867400"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altLang="en-US" dirty="0"/>
              <a:t>The fertile crescent of the Middle East</a:t>
            </a:r>
          </a:p>
        </p:txBody>
      </p:sp>
      <p:sp>
        <p:nvSpPr>
          <p:cNvPr id="213004" name="Rettangolo 15">
            <a:extLst>
              <a:ext uri="{FF2B5EF4-FFF2-40B4-BE49-F238E27FC236}">
                <a16:creationId xmlns:a16="http://schemas.microsoft.com/office/drawing/2014/main" id="{7B861281-9074-1A70-08A9-2353A339B2C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13005" name="CasellaDiTesto 1">
            <a:extLst>
              <a:ext uri="{FF2B5EF4-FFF2-40B4-BE49-F238E27FC236}">
                <a16:creationId xmlns:a16="http://schemas.microsoft.com/office/drawing/2014/main" id="{EFA74D3C-5D83-F512-3507-8361FE9DB918}"/>
              </a:ext>
            </a:extLst>
          </p:cNvPr>
          <p:cNvSpPr txBox="1">
            <a:spLocks noChangeArrowheads="1"/>
          </p:cNvSpPr>
          <p:nvPr/>
        </p:nvSpPr>
        <p:spPr bwMode="auto">
          <a:xfrm>
            <a:off x="2184400" y="5807075"/>
            <a:ext cx="477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There is arable land and water in abundance.</a:t>
            </a:r>
          </a:p>
        </p:txBody>
      </p:sp>
      <p:sp>
        <p:nvSpPr>
          <p:cNvPr id="213006" name="CasellaDiTesto 1">
            <a:extLst>
              <a:ext uri="{FF2B5EF4-FFF2-40B4-BE49-F238E27FC236}">
                <a16:creationId xmlns:a16="http://schemas.microsoft.com/office/drawing/2014/main" id="{5E2ED677-FB74-2934-965C-F422EEE4D723}"/>
              </a:ext>
            </a:extLst>
          </p:cNvPr>
          <p:cNvSpPr txBox="1">
            <a:spLocks noChangeArrowheads="1"/>
          </p:cNvSpPr>
          <p:nvPr/>
        </p:nvSpPr>
        <p:spPr bwMode="auto">
          <a:xfrm>
            <a:off x="3175000" y="6378575"/>
            <a:ext cx="33988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https://en.wikipedia.org/wiki/Fertile_Crescent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Number Placeholder 4">
            <a:extLst>
              <a:ext uri="{FF2B5EF4-FFF2-40B4-BE49-F238E27FC236}">
                <a16:creationId xmlns:a16="http://schemas.microsoft.com/office/drawing/2014/main" id="{E999ACDE-5BF3-580B-F836-19F03BA318D3}"/>
              </a:ext>
            </a:extLst>
          </p:cNvPr>
          <p:cNvSpPr>
            <a:spLocks noGrp="1"/>
          </p:cNvSpPr>
          <p:nvPr>
            <p:ph type="sldNum" sz="quarter" idx="12"/>
          </p:nvPr>
        </p:nvSpPr>
        <p:spPr>
          <a:xfrm>
            <a:off x="7451725" y="555148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D78CBE-6A63-4CB8-BED9-A5CAEFA6499D}"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sp>
        <p:nvSpPr>
          <p:cNvPr id="319492" name="Text Box 3">
            <a:extLst>
              <a:ext uri="{FF2B5EF4-FFF2-40B4-BE49-F238E27FC236}">
                <a16:creationId xmlns:a16="http://schemas.microsoft.com/office/drawing/2014/main" id="{EB828E76-9AD9-AA90-7370-F7D24E57FB38}"/>
              </a:ext>
            </a:extLst>
          </p:cNvPr>
          <p:cNvSpPr txBox="1">
            <a:spLocks noChangeArrowheads="1"/>
          </p:cNvSpPr>
          <p:nvPr/>
        </p:nvSpPr>
        <p:spPr bwMode="auto">
          <a:xfrm>
            <a:off x="1692275" y="5459413"/>
            <a:ext cx="5384800" cy="46196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err="1">
                <a:solidFill>
                  <a:schemeClr val="accent4">
                    <a:lumMod val="10000"/>
                  </a:schemeClr>
                </a:solidFill>
              </a:rPr>
              <a:t>Haifa</a:t>
            </a:r>
            <a:r>
              <a:rPr lang="fr-CH" altLang="it-CH" sz="2400" b="1" dirty="0">
                <a:solidFill>
                  <a:schemeClr val="accent4">
                    <a:lumMod val="10000"/>
                  </a:schemeClr>
                </a:solidFill>
              </a:rPr>
              <a:t> in 1948: a modern </a:t>
            </a:r>
            <a:r>
              <a:rPr lang="fr-CH" altLang="it-CH" sz="2400" b="1" dirty="0" err="1">
                <a:solidFill>
                  <a:schemeClr val="accent4">
                    <a:lumMod val="10000"/>
                  </a:schemeClr>
                </a:solidFill>
              </a:rPr>
              <a:t>harbor</a:t>
            </a:r>
            <a:r>
              <a:rPr lang="fr-CH" altLang="it-CH" sz="2400" b="1" dirty="0">
                <a:solidFill>
                  <a:schemeClr val="accent4">
                    <a:lumMod val="10000"/>
                  </a:schemeClr>
                </a:solidFill>
              </a:rPr>
              <a:t> city</a:t>
            </a:r>
            <a:endParaRPr lang="it-IT" altLang="it-CH" sz="2400" b="1" dirty="0">
              <a:solidFill>
                <a:schemeClr val="accent4">
                  <a:lumMod val="10000"/>
                </a:schemeClr>
              </a:solidFill>
            </a:endParaRPr>
          </a:p>
        </p:txBody>
      </p:sp>
      <p:pic>
        <p:nvPicPr>
          <p:cNvPr id="5" name="Immagine 4">
            <a:extLst>
              <a:ext uri="{FF2B5EF4-FFF2-40B4-BE49-F238E27FC236}">
                <a16:creationId xmlns:a16="http://schemas.microsoft.com/office/drawing/2014/main" id="{BCDE3F06-3017-385D-7179-358D09211C35}"/>
              </a:ext>
            </a:extLst>
          </p:cNvPr>
          <p:cNvPicPr>
            <a:picLocks noChangeAspect="1"/>
          </p:cNvPicPr>
          <p:nvPr/>
        </p:nvPicPr>
        <p:blipFill>
          <a:blip r:embed="rId3"/>
          <a:stretch>
            <a:fillRect/>
          </a:stretch>
        </p:blipFill>
        <p:spPr>
          <a:xfrm>
            <a:off x="417513" y="592138"/>
            <a:ext cx="8288337" cy="4392612"/>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EAED15EF-1B8E-1E5A-E37F-094F2269B73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590" name="CasellaDiTesto 2">
            <a:extLst>
              <a:ext uri="{FF2B5EF4-FFF2-40B4-BE49-F238E27FC236}">
                <a16:creationId xmlns:a16="http://schemas.microsoft.com/office/drawing/2014/main" id="{534FC547-049D-9924-F308-B5930F286594}"/>
              </a:ext>
            </a:extLst>
          </p:cNvPr>
          <p:cNvSpPr txBox="1">
            <a:spLocks noChangeArrowheads="1"/>
          </p:cNvSpPr>
          <p:nvPr/>
        </p:nvSpPr>
        <p:spPr bwMode="auto">
          <a:xfrm>
            <a:off x="684213" y="6027738"/>
            <a:ext cx="80216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In 1948 the Zionists drived out or killed mostly of the 75’000 arab inhabitants.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5">
            <a:extLst>
              <a:ext uri="{FF2B5EF4-FFF2-40B4-BE49-F238E27FC236}">
                <a16:creationId xmlns:a16="http://schemas.microsoft.com/office/drawing/2014/main" id="{63510A8F-4648-41C3-F8D9-C7285BCF1CA6}"/>
              </a:ext>
            </a:extLst>
          </p:cNvPr>
          <p:cNvSpPr>
            <a:spLocks noGrp="1"/>
          </p:cNvSpPr>
          <p:nvPr>
            <p:ph type="sldNum" sz="quarter" idx="12"/>
          </p:nvPr>
        </p:nvSpPr>
        <p:spPr>
          <a:xfrm>
            <a:off x="6715125" y="6202363"/>
            <a:ext cx="693738"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972489-597E-4E6F-9259-B8DE9C15A110}" type="slidenum">
              <a:rPr lang="it-IT" altLang="it-CH" sz="1400" smtClean="0">
                <a:solidFill>
                  <a:srgbClr val="FFFFFF"/>
                </a:solidFill>
              </a:rPr>
              <a:pPr>
                <a:spcBef>
                  <a:spcPct val="0"/>
                </a:spcBef>
                <a:buFontTx/>
                <a:buNone/>
              </a:pPr>
              <a:t>61</a:t>
            </a:fld>
            <a:endParaRPr lang="it-IT" altLang="it-CH" sz="1400">
              <a:solidFill>
                <a:srgbClr val="FFFFFF"/>
              </a:solidFill>
            </a:endParaRPr>
          </a:p>
        </p:txBody>
      </p:sp>
      <p:pic>
        <p:nvPicPr>
          <p:cNvPr id="133124" name="Picture 5" descr="C:\Users\Enrico\Desktop\Ramle prima della Nakba.jpg">
            <a:extLst>
              <a:ext uri="{FF2B5EF4-FFF2-40B4-BE49-F238E27FC236}">
                <a16:creationId xmlns:a16="http://schemas.microsoft.com/office/drawing/2014/main" id="{8E7BA00C-E4C3-BDDA-2A4E-942F829D8713}"/>
              </a:ext>
            </a:extLst>
          </p:cNvPr>
          <p:cNvPicPr>
            <a:picLocks noChangeAspect="1" noChangeArrowheads="1"/>
          </p:cNvPicPr>
          <p:nvPr/>
        </p:nvPicPr>
        <p:blipFill>
          <a:blip r:embed="rId3"/>
          <a:srcRect/>
          <a:stretch>
            <a:fillRect/>
          </a:stretch>
        </p:blipFill>
        <p:spPr bwMode="auto">
          <a:xfrm>
            <a:off x="827088" y="476250"/>
            <a:ext cx="7573962" cy="55451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CB227E59-801F-0B35-11B8-E231C45D4123}"/>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3">
            <a:extLst>
              <a:ext uri="{FF2B5EF4-FFF2-40B4-BE49-F238E27FC236}">
                <a16:creationId xmlns:a16="http://schemas.microsoft.com/office/drawing/2014/main" id="{AFC9C062-774D-8ACA-0D1E-C7EE753B65EC}"/>
              </a:ext>
            </a:extLst>
          </p:cNvPr>
          <p:cNvSpPr txBox="1">
            <a:spLocks noChangeArrowheads="1"/>
          </p:cNvSpPr>
          <p:nvPr/>
        </p:nvSpPr>
        <p:spPr bwMode="auto">
          <a:xfrm>
            <a:off x="3535363" y="6242050"/>
            <a:ext cx="2159000" cy="338138"/>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Al Ramla in 1940</a:t>
            </a:r>
            <a:endParaRPr lang="it-IT" altLang="it-CH" sz="1600" b="1" dirty="0">
              <a:solidFill>
                <a:schemeClr val="accent4">
                  <a:lumMod val="10000"/>
                </a:schemeClr>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2" name="Picture 2" descr="cinema a Jaffa usurpato dagli ebrei">
            <a:extLst>
              <a:ext uri="{FF2B5EF4-FFF2-40B4-BE49-F238E27FC236}">
                <a16:creationId xmlns:a16="http://schemas.microsoft.com/office/drawing/2014/main" id="{0EA8A25D-2D68-F6EF-CDC3-7F62F7AD208C}"/>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3" name="Slide Number Placeholder 4">
            <a:extLst>
              <a:ext uri="{FF2B5EF4-FFF2-40B4-BE49-F238E27FC236}">
                <a16:creationId xmlns:a16="http://schemas.microsoft.com/office/drawing/2014/main" id="{1E438758-CE9C-5B4C-82C4-F3B7B5ED3417}"/>
              </a:ext>
            </a:extLst>
          </p:cNvPr>
          <p:cNvSpPr>
            <a:spLocks noGrp="1"/>
          </p:cNvSpPr>
          <p:nvPr>
            <p:ph type="sldNum" sz="quarter" idx="12"/>
          </p:nvPr>
        </p:nvSpPr>
        <p:spPr>
          <a:xfrm>
            <a:off x="5003800" y="2841625"/>
            <a:ext cx="488950"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DA3349-23B5-4C31-846F-D817A3185515}" type="slidenum">
              <a:rPr lang="it-IT" altLang="it-CH" sz="1400" smtClean="0">
                <a:solidFill>
                  <a:srgbClr val="FFFFFF"/>
                </a:solidFill>
              </a:rPr>
              <a:pPr>
                <a:spcBef>
                  <a:spcPct val="0"/>
                </a:spcBef>
                <a:buFontTx/>
                <a:buNone/>
              </a:pPr>
              <a:t>62</a:t>
            </a:fld>
            <a:endParaRPr lang="it-IT" altLang="it-CH" sz="1400">
              <a:solidFill>
                <a:srgbClr val="FFFFFF"/>
              </a:solidFill>
            </a:endParaRPr>
          </a:p>
        </p:txBody>
      </p:sp>
      <p:sp>
        <p:nvSpPr>
          <p:cNvPr id="866308" name="Text Box 3">
            <a:extLst>
              <a:ext uri="{FF2B5EF4-FFF2-40B4-BE49-F238E27FC236}">
                <a16:creationId xmlns:a16="http://schemas.microsoft.com/office/drawing/2014/main" id="{4C9DA956-81C7-A41C-F396-76621038AA12}"/>
              </a:ext>
            </a:extLst>
          </p:cNvPr>
          <p:cNvSpPr txBox="1">
            <a:spLocks noChangeArrowheads="1"/>
          </p:cNvSpPr>
          <p:nvPr/>
        </p:nvSpPr>
        <p:spPr bwMode="auto">
          <a:xfrm>
            <a:off x="4684713" y="549275"/>
            <a:ext cx="1214437" cy="19843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1940</a:t>
            </a:r>
          </a:p>
          <a:p>
            <a:pPr algn="ctr" eaLnBrk="1" hangingPunct="1">
              <a:spcBef>
                <a:spcPct val="50000"/>
              </a:spcBef>
              <a:buFontTx/>
              <a:buNone/>
              <a:defRPr/>
            </a:pPr>
            <a:r>
              <a:rPr lang="fr-CH" altLang="it-CH" sz="1800" b="1" dirty="0">
                <a:solidFill>
                  <a:schemeClr val="accent4">
                    <a:lumMod val="10000"/>
                  </a:schemeClr>
                </a:solidFill>
              </a:rPr>
              <a:t>Palestine    on the          </a:t>
            </a:r>
            <a:r>
              <a:rPr lang="fr-CH" altLang="it-CH" sz="1800" b="1" dirty="0" err="1">
                <a:solidFill>
                  <a:schemeClr val="accent4">
                    <a:lumMod val="10000"/>
                  </a:schemeClr>
                </a:solidFill>
              </a:rPr>
              <a:t>way</a:t>
            </a:r>
            <a:r>
              <a:rPr lang="fr-CH" altLang="it-CH" sz="1800" b="1" dirty="0">
                <a:solidFill>
                  <a:schemeClr val="accent4">
                    <a:lumMod val="10000"/>
                  </a:schemeClr>
                </a:solidFill>
              </a:rPr>
              <a:t> to       </a:t>
            </a:r>
            <a:r>
              <a:rPr lang="en-GB" altLang="it-CH" sz="1800" b="1" dirty="0" err="1">
                <a:solidFill>
                  <a:schemeClr val="accent4">
                    <a:lumMod val="10000"/>
                  </a:schemeClr>
                </a:solidFill>
              </a:rPr>
              <a:t>urbani-zation</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327685" name="Text Box 7">
            <a:extLst>
              <a:ext uri="{FF2B5EF4-FFF2-40B4-BE49-F238E27FC236}">
                <a16:creationId xmlns:a16="http://schemas.microsoft.com/office/drawing/2014/main" id="{73FBBBFE-F691-85A5-C32F-2BB10F2A22A7}"/>
              </a:ext>
            </a:extLst>
          </p:cNvPr>
          <p:cNvSpPr txBox="1">
            <a:spLocks noChangeArrowheads="1"/>
          </p:cNvSpPr>
          <p:nvPr/>
        </p:nvSpPr>
        <p:spPr bwMode="auto">
          <a:xfrm>
            <a:off x="7997825" y="334963"/>
            <a:ext cx="8937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t>Jaffa  movie theater</a:t>
            </a:r>
            <a:endParaRPr lang="it-IT" altLang="it-CH" sz="1400" b="1"/>
          </a:p>
        </p:txBody>
      </p:sp>
      <p:sp>
        <p:nvSpPr>
          <p:cNvPr id="327686" name="Rectangle 8">
            <a:extLst>
              <a:ext uri="{FF2B5EF4-FFF2-40B4-BE49-F238E27FC236}">
                <a16:creationId xmlns:a16="http://schemas.microsoft.com/office/drawing/2014/main" id="{C2483C59-8B96-6DC5-5883-0DF4BA63C08B}"/>
              </a:ext>
            </a:extLst>
          </p:cNvPr>
          <p:cNvSpPr>
            <a:spLocks noGrp="1" noChangeArrowheads="1"/>
          </p:cNvSpPr>
          <p:nvPr>
            <p:ph type="title"/>
          </p:nvPr>
        </p:nvSpPr>
        <p:spPr>
          <a:xfrm>
            <a:off x="5003800" y="4292600"/>
            <a:ext cx="576263" cy="869950"/>
          </a:xfrm>
        </p:spPr>
        <p:txBody>
          <a:bodyPr/>
          <a:lstStyle/>
          <a:p>
            <a:pPr eaLnBrk="1" hangingPunct="1"/>
            <a:r>
              <a:rPr lang="fr-FR" altLang="it-CH" sz="800">
                <a:solidFill>
                  <a:schemeClr val="bg1"/>
                </a:solidFill>
              </a:rPr>
              <a:t>1940 Urbanizzazione</a:t>
            </a:r>
          </a:p>
        </p:txBody>
      </p:sp>
      <p:sp>
        <p:nvSpPr>
          <p:cNvPr id="11" name="Rectangle 8">
            <a:extLst>
              <a:ext uri="{FF2B5EF4-FFF2-40B4-BE49-F238E27FC236}">
                <a16:creationId xmlns:a16="http://schemas.microsoft.com/office/drawing/2014/main" id="{7D047253-0016-F510-27B1-109DD57ABA41}"/>
              </a:ext>
            </a:extLst>
          </p:cNvPr>
          <p:cNvSpPr txBox="1">
            <a:spLocks noChangeArrowheads="1"/>
          </p:cNvSpPr>
          <p:nvPr/>
        </p:nvSpPr>
        <p:spPr bwMode="auto">
          <a:xfrm>
            <a:off x="5003800" y="4292600"/>
            <a:ext cx="576263" cy="86995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800" kern="0">
                <a:solidFill>
                  <a:schemeClr val="bg1"/>
                </a:solidFill>
              </a:rPr>
              <a:t>1940 Urbanizzazione</a:t>
            </a:r>
          </a:p>
        </p:txBody>
      </p:sp>
      <p:pic>
        <p:nvPicPr>
          <p:cNvPr id="327688" name="Picture 4" descr="Il nuovo municipio di gerusalemme usurpato dagli ebrei ">
            <a:extLst>
              <a:ext uri="{FF2B5EF4-FFF2-40B4-BE49-F238E27FC236}">
                <a16:creationId xmlns:a16="http://schemas.microsoft.com/office/drawing/2014/main" id="{B5FC0E09-E76D-3568-83D1-8DC1D72A5B52}"/>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9" name="Picture 5" descr="Via Jaffa a gerusalemme">
            <a:extLst>
              <a:ext uri="{FF2B5EF4-FFF2-40B4-BE49-F238E27FC236}">
                <a16:creationId xmlns:a16="http://schemas.microsoft.com/office/drawing/2014/main" id="{4C273750-25B9-92EE-A362-41A6BCCA57E9}"/>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90" name="Picture 6" descr="via commerciale a Gerusalemme commerci arabi usurpati poi dagli e">
            <a:extLst>
              <a:ext uri="{FF2B5EF4-FFF2-40B4-BE49-F238E27FC236}">
                <a16:creationId xmlns:a16="http://schemas.microsoft.com/office/drawing/2014/main" id="{1B4AD68B-DBA1-EA41-957D-18E2491B5997}"/>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91" name="CasellaDiTesto 1">
            <a:extLst>
              <a:ext uri="{FF2B5EF4-FFF2-40B4-BE49-F238E27FC236}">
                <a16:creationId xmlns:a16="http://schemas.microsoft.com/office/drawing/2014/main" id="{956A264E-C5FA-3DD1-BCBC-0B51295B2A7E}"/>
              </a:ext>
            </a:extLst>
          </p:cNvPr>
          <p:cNvSpPr txBox="1">
            <a:spLocks noChangeArrowheads="1"/>
          </p:cNvSpPr>
          <p:nvPr/>
        </p:nvSpPr>
        <p:spPr bwMode="auto">
          <a:xfrm>
            <a:off x="307975" y="176213"/>
            <a:ext cx="10953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002060"/>
                </a:solidFill>
              </a:rPr>
              <a:t>Jerusalem</a:t>
            </a:r>
          </a:p>
        </p:txBody>
      </p:sp>
      <p:sp>
        <p:nvSpPr>
          <p:cNvPr id="12" name="Rettangolo 11">
            <a:extLst>
              <a:ext uri="{FF2B5EF4-FFF2-40B4-BE49-F238E27FC236}">
                <a16:creationId xmlns:a16="http://schemas.microsoft.com/office/drawing/2014/main" id="{9C376D06-8E3E-7F47-67D4-7A12B8F4A471}"/>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a:extLst>
              <a:ext uri="{FF2B5EF4-FFF2-40B4-BE49-F238E27FC236}">
                <a16:creationId xmlns:a16="http://schemas.microsoft.com/office/drawing/2014/main" id="{BCB103E1-F377-75FB-8B24-381A5BF015BF}"/>
              </a:ext>
            </a:extLst>
          </p:cNvPr>
          <p:cNvPicPr>
            <a:picLocks noChangeAspect="1" noChangeArrowheads="1"/>
          </p:cNvPicPr>
          <p:nvPr/>
        </p:nvPicPr>
        <p:blipFill>
          <a:blip r:embed="rId3">
            <a:lum bright="-8000" contrast="10000"/>
          </a:blip>
          <a:srcRect/>
          <a:stretch>
            <a:fillRect/>
          </a:stretch>
        </p:blipFill>
        <p:spPr bwMode="auto">
          <a:xfrm>
            <a:off x="246063" y="263525"/>
            <a:ext cx="3763962" cy="637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5172" name="Picture 3" descr="ferrovia palestinese">
            <a:extLst>
              <a:ext uri="{FF2B5EF4-FFF2-40B4-BE49-F238E27FC236}">
                <a16:creationId xmlns:a16="http://schemas.microsoft.com/office/drawing/2014/main" id="{31E44071-BEFA-FF41-8777-B616A9BE182E}"/>
              </a:ext>
            </a:extLst>
          </p:cNvPr>
          <p:cNvPicPr>
            <a:picLocks noChangeAspect="1" noChangeArrowheads="1"/>
          </p:cNvPicPr>
          <p:nvPr/>
        </p:nvPicPr>
        <p:blipFill>
          <a:blip r:embed="rId4"/>
          <a:srcRect/>
          <a:stretch>
            <a:fillRect/>
          </a:stretch>
        </p:blipFill>
        <p:spPr bwMode="auto">
          <a:xfrm>
            <a:off x="4202113" y="4325938"/>
            <a:ext cx="2962275" cy="23129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35175" name="Picture 6">
            <a:extLst>
              <a:ext uri="{FF2B5EF4-FFF2-40B4-BE49-F238E27FC236}">
                <a16:creationId xmlns:a16="http://schemas.microsoft.com/office/drawing/2014/main" id="{C2543062-C7EA-F8D7-745E-0CD3D4C0BBF8}"/>
              </a:ext>
            </a:extLst>
          </p:cNvPr>
          <p:cNvPicPr>
            <a:picLocks noChangeAspect="1" noChangeArrowheads="1"/>
          </p:cNvPicPr>
          <p:nvPr/>
        </p:nvPicPr>
        <p:blipFill>
          <a:blip r:embed="rId5"/>
          <a:srcRect/>
          <a:stretch>
            <a:fillRect/>
          </a:stretch>
        </p:blipFill>
        <p:spPr bwMode="auto">
          <a:xfrm>
            <a:off x="7308850" y="4322763"/>
            <a:ext cx="1663700" cy="2316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7686" name="Text Box 7">
            <a:extLst>
              <a:ext uri="{FF2B5EF4-FFF2-40B4-BE49-F238E27FC236}">
                <a16:creationId xmlns:a16="http://schemas.microsoft.com/office/drawing/2014/main" id="{9C52B8B5-DC93-6D99-A359-623D70B71088}"/>
              </a:ext>
            </a:extLst>
          </p:cNvPr>
          <p:cNvSpPr txBox="1">
            <a:spLocks noChangeArrowheads="1"/>
          </p:cNvSpPr>
          <p:nvPr/>
        </p:nvSpPr>
        <p:spPr bwMode="auto">
          <a:xfrm>
            <a:off x="7308850" y="5622925"/>
            <a:ext cx="533400"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1905 The </a:t>
            </a:r>
            <a:r>
              <a:rPr lang="fr-CH" altLang="it-CH" sz="1000" b="1" dirty="0" err="1">
                <a:solidFill>
                  <a:schemeClr val="accent4">
                    <a:lumMod val="10000"/>
                  </a:schemeClr>
                </a:solidFill>
              </a:rPr>
              <a:t>Dar’a-Haifa</a:t>
            </a:r>
            <a:r>
              <a:rPr lang="fr-CH" altLang="it-CH" sz="1000" b="1" dirty="0">
                <a:solidFill>
                  <a:schemeClr val="accent4">
                    <a:lumMod val="10000"/>
                  </a:schemeClr>
                </a:solidFill>
              </a:rPr>
              <a:t> Line</a:t>
            </a:r>
            <a:endParaRPr lang="it-IT" altLang="it-CH" sz="1000" b="1" dirty="0">
              <a:solidFill>
                <a:schemeClr val="accent4">
                  <a:lumMod val="10000"/>
                </a:schemeClr>
              </a:solidFill>
            </a:endParaRPr>
          </a:p>
        </p:txBody>
      </p:sp>
      <p:sp>
        <p:nvSpPr>
          <p:cNvPr id="329734" name="Rectangle 8">
            <a:extLst>
              <a:ext uri="{FF2B5EF4-FFF2-40B4-BE49-F238E27FC236}">
                <a16:creationId xmlns:a16="http://schemas.microsoft.com/office/drawing/2014/main" id="{0B21D2FD-B3B8-DB5D-673D-A29D53E00B40}"/>
              </a:ext>
            </a:extLst>
          </p:cNvPr>
          <p:cNvSpPr>
            <a:spLocks noGrp="1" noChangeArrowheads="1"/>
          </p:cNvSpPr>
          <p:nvPr>
            <p:ph type="title"/>
          </p:nvPr>
        </p:nvSpPr>
        <p:spPr>
          <a:xfrm>
            <a:off x="4356100" y="549275"/>
            <a:ext cx="946150" cy="1084263"/>
          </a:xfrm>
        </p:spPr>
        <p:txBody>
          <a:bodyPr/>
          <a:lstStyle/>
          <a:p>
            <a:pPr eaLnBrk="1" hangingPunct="1"/>
            <a:r>
              <a:rPr lang="fr-FR" altLang="it-CH" sz="800">
                <a:solidFill>
                  <a:schemeClr val="bg1"/>
                </a:solidFill>
              </a:rPr>
              <a:t>Rete ferroviaria</a:t>
            </a:r>
          </a:p>
        </p:txBody>
      </p:sp>
      <p:sp>
        <p:nvSpPr>
          <p:cNvPr id="11" name="Rettangolo 10">
            <a:extLst>
              <a:ext uri="{FF2B5EF4-FFF2-40B4-BE49-F238E27FC236}">
                <a16:creationId xmlns:a16="http://schemas.microsoft.com/office/drawing/2014/main" id="{7D1F0336-BADA-B963-2E6D-7F25563C415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4">
            <a:extLst>
              <a:ext uri="{FF2B5EF4-FFF2-40B4-BE49-F238E27FC236}">
                <a16:creationId xmlns:a16="http://schemas.microsoft.com/office/drawing/2014/main" id="{D74DAB57-77D9-B39F-CC82-8F3F570174A2}"/>
              </a:ext>
            </a:extLst>
          </p:cNvPr>
          <p:cNvSpPr txBox="1">
            <a:spLocks noChangeArrowheads="1"/>
          </p:cNvSpPr>
          <p:nvPr/>
        </p:nvSpPr>
        <p:spPr bwMode="auto">
          <a:xfrm>
            <a:off x="4268788" y="2944813"/>
            <a:ext cx="1512887" cy="1139825"/>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1947</a:t>
            </a:r>
          </a:p>
          <a:p>
            <a:pPr algn="ctr" eaLnBrk="1" hangingPunct="1">
              <a:spcBef>
                <a:spcPct val="0"/>
              </a:spcBef>
              <a:buFontTx/>
              <a:buNone/>
              <a:defRPr/>
            </a:pPr>
            <a:r>
              <a:rPr lang="en-US" altLang="it-CH" sz="1600" b="1" dirty="0">
                <a:solidFill>
                  <a:schemeClr val="accent4">
                    <a:lumMod val="10000"/>
                  </a:schemeClr>
                </a:solidFill>
              </a:rPr>
              <a:t>Palestine rail and road network</a:t>
            </a:r>
          </a:p>
        </p:txBody>
      </p:sp>
      <p:pic>
        <p:nvPicPr>
          <p:cNvPr id="13" name="Picture 10" descr="C:\Users\Enrico\Desktop\Railway jpeg.jpg">
            <a:extLst>
              <a:ext uri="{FF2B5EF4-FFF2-40B4-BE49-F238E27FC236}">
                <a16:creationId xmlns:a16="http://schemas.microsoft.com/office/drawing/2014/main" id="{591F7300-A27A-1AC6-DA3B-82073B5E5255}"/>
              </a:ext>
            </a:extLst>
          </p:cNvPr>
          <p:cNvPicPr>
            <a:picLocks noChangeAspect="1" noChangeArrowheads="1"/>
          </p:cNvPicPr>
          <p:nvPr/>
        </p:nvPicPr>
        <p:blipFill>
          <a:blip r:embed="rId6"/>
          <a:srcRect/>
          <a:stretch>
            <a:fillRect/>
          </a:stretch>
        </p:blipFill>
        <p:spPr bwMode="auto">
          <a:xfrm>
            <a:off x="4264025" y="260350"/>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4" name="Picture 7" descr="Palestine Railways - Wikipedia">
            <a:extLst>
              <a:ext uri="{FF2B5EF4-FFF2-40B4-BE49-F238E27FC236}">
                <a16:creationId xmlns:a16="http://schemas.microsoft.com/office/drawing/2014/main" id="{D75C8E72-86A2-23B1-4467-D544BB801BA9}"/>
              </a:ext>
            </a:extLst>
          </p:cNvPr>
          <p:cNvPicPr>
            <a:picLocks noChangeAspect="1" noChangeArrowheads="1"/>
          </p:cNvPicPr>
          <p:nvPr/>
        </p:nvPicPr>
        <p:blipFill rotWithShape="1">
          <a:blip r:embed="rId7"/>
          <a:srcRect t="5909" b="9787"/>
          <a:stretch/>
        </p:blipFill>
        <p:spPr bwMode="auto">
          <a:xfrm>
            <a:off x="5995988" y="260350"/>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A rabbi and railway enthusiast - Israel News - The Jerusalem Post">
            <a:extLst>
              <a:ext uri="{FF2B5EF4-FFF2-40B4-BE49-F238E27FC236}">
                <a16:creationId xmlns:a16="http://schemas.microsoft.com/office/drawing/2014/main" id="{7D0ABDA0-39A0-BE68-D6DF-53AFC568CCAE}"/>
              </a:ext>
            </a:extLst>
          </p:cNvPr>
          <p:cNvPicPr>
            <a:picLocks noChangeAspect="1" noChangeArrowheads="1"/>
          </p:cNvPicPr>
          <p:nvPr/>
        </p:nvPicPr>
        <p:blipFill rotWithShape="1">
          <a:blip r:embed="rId8"/>
          <a:srcRect b="5957"/>
          <a:stretch/>
        </p:blipFill>
        <p:spPr bwMode="auto">
          <a:xfrm>
            <a:off x="5995988" y="2219325"/>
            <a:ext cx="2976562" cy="1871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9740" name="Slide Number Placeholder 4">
            <a:extLst>
              <a:ext uri="{FF2B5EF4-FFF2-40B4-BE49-F238E27FC236}">
                <a16:creationId xmlns:a16="http://schemas.microsoft.com/office/drawing/2014/main" id="{BDC317BF-CC94-9752-0093-E154326CDD7D}"/>
              </a:ext>
            </a:extLst>
          </p:cNvPr>
          <p:cNvSpPr>
            <a:spLocks noGrp="1"/>
          </p:cNvSpPr>
          <p:nvPr>
            <p:ph type="sldNum" sz="quarter" idx="12"/>
          </p:nvPr>
        </p:nvSpPr>
        <p:spPr>
          <a:xfrm>
            <a:off x="4527550" y="2554288"/>
            <a:ext cx="749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035E4A3-0078-445B-AE53-C79B3846034C}" type="slidenum">
              <a:rPr lang="it-IT" altLang="it-CH" sz="1400" b="1" smtClean="0"/>
              <a:pPr>
                <a:spcBef>
                  <a:spcPct val="0"/>
                </a:spcBef>
                <a:buFontTx/>
                <a:buNone/>
              </a:pPr>
              <a:t>63</a:t>
            </a:fld>
            <a:endParaRPr lang="it-IT" altLang="it-CH" sz="1400" b="1"/>
          </a:p>
        </p:txBody>
      </p:sp>
      <p:sp>
        <p:nvSpPr>
          <p:cNvPr id="16" name="CasellaDiTesto 15">
            <a:extLst>
              <a:ext uri="{FF2B5EF4-FFF2-40B4-BE49-F238E27FC236}">
                <a16:creationId xmlns:a16="http://schemas.microsoft.com/office/drawing/2014/main" id="{186C02C6-B6DD-AA5E-9E80-EA9CD7D01592}"/>
              </a:ext>
            </a:extLst>
          </p:cNvPr>
          <p:cNvSpPr txBox="1"/>
          <p:nvPr/>
        </p:nvSpPr>
        <p:spPr>
          <a:xfrm>
            <a:off x="7383463" y="333375"/>
            <a:ext cx="1439862" cy="461963"/>
          </a:xfrm>
          <a:prstGeom prst="rect">
            <a:avLst/>
          </a:prstGeom>
          <a:noFill/>
        </p:spPr>
        <p:txBody>
          <a:bodyPr>
            <a:spAutoFit/>
          </a:bodyPr>
          <a:lstStyle/>
          <a:p>
            <a:pPr algn="r">
              <a:defRPr/>
            </a:pPr>
            <a:r>
              <a:rPr lang="en-US" sz="1200" dirty="0" err="1">
                <a:solidFill>
                  <a:schemeClr val="accent4">
                    <a:lumMod val="10000"/>
                  </a:schemeClr>
                </a:solidFill>
              </a:rPr>
              <a:t>Samakh</a:t>
            </a:r>
            <a:r>
              <a:rPr lang="en-US" sz="1200" dirty="0">
                <a:solidFill>
                  <a:schemeClr val="accent4">
                    <a:lumMod val="10000"/>
                  </a:schemeClr>
                </a:solidFill>
              </a:rPr>
              <a:t> station 1918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Number Placeholder 4">
            <a:extLst>
              <a:ext uri="{FF2B5EF4-FFF2-40B4-BE49-F238E27FC236}">
                <a16:creationId xmlns:a16="http://schemas.microsoft.com/office/drawing/2014/main" id="{65D94F1A-D3C0-87D2-E012-92F0B69CDAEA}"/>
              </a:ext>
            </a:extLst>
          </p:cNvPr>
          <p:cNvSpPr>
            <a:spLocks noGrp="1"/>
          </p:cNvSpPr>
          <p:nvPr>
            <p:ph type="sldNum" sz="quarter" idx="12"/>
          </p:nvPr>
        </p:nvSpPr>
        <p:spPr>
          <a:xfrm>
            <a:off x="7742238" y="2617788"/>
            <a:ext cx="625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26457AE-10BF-4720-A4F8-DD1BA253585C}" type="slidenum">
              <a:rPr lang="it-IT" altLang="it-CH" sz="1400" b="1" smtClean="0">
                <a:solidFill>
                  <a:srgbClr val="FFFFFF"/>
                </a:solidFill>
              </a:rPr>
              <a:pPr>
                <a:spcBef>
                  <a:spcPct val="0"/>
                </a:spcBef>
                <a:buFontTx/>
                <a:buNone/>
              </a:pPr>
              <a:t>64</a:t>
            </a:fld>
            <a:endParaRPr lang="it-IT" altLang="it-CH" sz="1400" b="1">
              <a:solidFill>
                <a:srgbClr val="FFFFFF"/>
              </a:solidFill>
            </a:endParaRPr>
          </a:p>
        </p:txBody>
      </p:sp>
      <p:sp>
        <p:nvSpPr>
          <p:cNvPr id="331779" name="Rectangle 10">
            <a:extLst>
              <a:ext uri="{FF2B5EF4-FFF2-40B4-BE49-F238E27FC236}">
                <a16:creationId xmlns:a16="http://schemas.microsoft.com/office/drawing/2014/main" id="{41258A45-F1C0-EF08-D4C1-E7087283C338}"/>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331780" name="Text Box 4">
            <a:extLst>
              <a:ext uri="{FF2B5EF4-FFF2-40B4-BE49-F238E27FC236}">
                <a16:creationId xmlns:a16="http://schemas.microsoft.com/office/drawing/2014/main" id="{6AB54887-DDF4-F951-7B29-D99833908CCC}"/>
              </a:ext>
            </a:extLst>
          </p:cNvPr>
          <p:cNvSpPr txBox="1">
            <a:spLocks noChangeArrowheads="1"/>
          </p:cNvSpPr>
          <p:nvPr/>
        </p:nvSpPr>
        <p:spPr bwMode="auto">
          <a:xfrm>
            <a:off x="3614738" y="3133725"/>
            <a:ext cx="52054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Since 1936 the Zionist militias                                                        </a:t>
            </a:r>
            <a:r>
              <a:rPr lang="fr-CH" altLang="it-CH" sz="2000" b="1" u="sng"/>
              <a:t>Haganah,  Irgun,  Lehi </a:t>
            </a:r>
            <a:r>
              <a:rPr lang="fr-CH" altLang="it-CH" sz="1400" u="sng"/>
              <a:t>(Stern gang), </a:t>
            </a:r>
          </a:p>
          <a:p>
            <a:pPr eaLnBrk="1" hangingPunct="1">
              <a:spcBef>
                <a:spcPct val="0"/>
              </a:spcBef>
              <a:buFontTx/>
              <a:buNone/>
            </a:pPr>
            <a:endParaRPr lang="fr-CH" altLang="it-CH" sz="700" u="sng"/>
          </a:p>
          <a:p>
            <a:pPr eaLnBrk="1" hangingPunct="1">
              <a:spcBef>
                <a:spcPct val="0"/>
              </a:spcBef>
              <a:buFontTx/>
              <a:buNone/>
            </a:pPr>
            <a:r>
              <a:rPr lang="en-US" altLang="it-CH" sz="1400">
                <a:solidFill>
                  <a:srgbClr val="FFFFFF"/>
                </a:solidFill>
              </a:rPr>
              <a:t>terrorized and killed Palestinians and British personnel.</a:t>
            </a:r>
            <a:endParaRPr lang="it-IT" altLang="it-CH" sz="1400">
              <a:solidFill>
                <a:srgbClr val="FFFFFF"/>
              </a:solidFill>
            </a:endParaRPr>
          </a:p>
        </p:txBody>
      </p:sp>
      <p:pic>
        <p:nvPicPr>
          <p:cNvPr id="272391" name="Picture 5">
            <a:extLst>
              <a:ext uri="{FF2B5EF4-FFF2-40B4-BE49-F238E27FC236}">
                <a16:creationId xmlns:a16="http://schemas.microsoft.com/office/drawing/2014/main" id="{8213705D-D799-76F6-F5A8-AD14AC2CDA50}"/>
              </a:ext>
            </a:extLst>
          </p:cNvPr>
          <p:cNvPicPr>
            <a:picLocks noGrp="1" noChangeAspect="1" noChangeArrowheads="1"/>
          </p:cNvPicPr>
          <p:nvPr>
            <p:ph sz="half" idx="4294967295"/>
          </p:nvPr>
        </p:nvPicPr>
        <p:blipFill>
          <a:blip r:embed="rId3">
            <a:lum contrast="12000"/>
          </a:blip>
          <a:srcRect/>
          <a:stretch>
            <a:fillRect/>
          </a:stretch>
        </p:blipFill>
        <p:spPr>
          <a:xfrm>
            <a:off x="179388" y="188913"/>
            <a:ext cx="3168650" cy="1614487"/>
          </a:xfrm>
          <a:ln w="28575">
            <a:solidFill>
              <a:schemeClr val="tx1"/>
            </a:solidFill>
          </a:ln>
          <a:effectLst>
            <a:outerShdw blurRad="292100" dist="139700" dir="2700000" algn="tl" rotWithShape="0">
              <a:srgbClr val="333333">
                <a:alpha val="65000"/>
              </a:srgbClr>
            </a:outerShdw>
          </a:effectLst>
        </p:spPr>
      </p:pic>
      <p:sp>
        <p:nvSpPr>
          <p:cNvPr id="331782" name="Text Box 9">
            <a:extLst>
              <a:ext uri="{FF2B5EF4-FFF2-40B4-BE49-F238E27FC236}">
                <a16:creationId xmlns:a16="http://schemas.microsoft.com/office/drawing/2014/main" id="{B3B233B3-5E4E-CFD9-EC3D-F6A5E4DEC45B}"/>
              </a:ext>
            </a:extLst>
          </p:cNvPr>
          <p:cNvSpPr txBox="1">
            <a:spLocks noChangeArrowheads="1"/>
          </p:cNvSpPr>
          <p:nvPr/>
        </p:nvSpPr>
        <p:spPr bwMode="auto">
          <a:xfrm>
            <a:off x="3633788" y="4254500"/>
            <a:ext cx="209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Attack on a bus,                  Jerusalem, December 29, 1947</a:t>
            </a:r>
            <a:endParaRPr lang="it-IT" altLang="it-CH" sz="1400" b="1"/>
          </a:p>
        </p:txBody>
      </p:sp>
      <p:pic>
        <p:nvPicPr>
          <p:cNvPr id="272396" name="Picture 12" descr="C:\Users\Enrico\Desktop\Terrorismo sionista jpeg.jpg">
            <a:extLst>
              <a:ext uri="{FF2B5EF4-FFF2-40B4-BE49-F238E27FC236}">
                <a16:creationId xmlns:a16="http://schemas.microsoft.com/office/drawing/2014/main" id="{226DF3C3-B75B-1E39-4891-57F9E4D629ED}"/>
              </a:ext>
            </a:extLst>
          </p:cNvPr>
          <p:cNvPicPr>
            <a:picLocks noChangeAspect="1" noChangeArrowheads="1"/>
          </p:cNvPicPr>
          <p:nvPr/>
        </p:nvPicPr>
        <p:blipFill>
          <a:blip r:embed="rId4"/>
          <a:srcRect b="7277"/>
          <a:stretch>
            <a:fillRect/>
          </a:stretch>
        </p:blipFill>
        <p:spPr bwMode="auto">
          <a:xfrm>
            <a:off x="6334125" y="188913"/>
            <a:ext cx="2593975" cy="1655762"/>
          </a:xfrm>
          <a:prstGeom prst="rect">
            <a:avLst/>
          </a:prstGeom>
          <a:ln w="28575">
            <a:solidFill>
              <a:schemeClr val="tx1"/>
            </a:solidFill>
          </a:ln>
          <a:effectLst>
            <a:outerShdw blurRad="292100" dist="139700" dir="2700000" algn="tl" rotWithShape="0">
              <a:srgbClr val="333333">
                <a:alpha val="65000"/>
              </a:srgbClr>
            </a:outerShdw>
          </a:effectLst>
        </p:spPr>
      </p:pic>
      <p:sp>
        <p:nvSpPr>
          <p:cNvPr id="331784" name="CasellaDiTesto 12">
            <a:extLst>
              <a:ext uri="{FF2B5EF4-FFF2-40B4-BE49-F238E27FC236}">
                <a16:creationId xmlns:a16="http://schemas.microsoft.com/office/drawing/2014/main" id="{7A44553D-0046-4141-45F3-ED434E203CDA}"/>
              </a:ext>
            </a:extLst>
          </p:cNvPr>
          <p:cNvSpPr txBox="1">
            <a:spLocks noChangeArrowheads="1"/>
          </p:cNvSpPr>
          <p:nvPr/>
        </p:nvSpPr>
        <p:spPr bwMode="auto">
          <a:xfrm>
            <a:off x="6754813" y="1849438"/>
            <a:ext cx="1754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1946: attack on the Jaffa-Jerusalem train line</a:t>
            </a:r>
            <a:endParaRPr lang="it-CH" altLang="it-CH" sz="1000" b="1">
              <a:solidFill>
                <a:srgbClr val="FFFFFF"/>
              </a:solidFill>
            </a:endParaRPr>
          </a:p>
        </p:txBody>
      </p:sp>
      <p:pic>
        <p:nvPicPr>
          <p:cNvPr id="331785" name="Picture 14">
            <a:extLst>
              <a:ext uri="{FF2B5EF4-FFF2-40B4-BE49-F238E27FC236}">
                <a16:creationId xmlns:a16="http://schemas.microsoft.com/office/drawing/2014/main" id="{9121D764-7EFD-1658-857E-73B42D8A6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407"/>
          <a:stretch>
            <a:fillRect/>
          </a:stretch>
        </p:blipFill>
        <p:spPr bwMode="auto">
          <a:xfrm>
            <a:off x="3708400" y="176213"/>
            <a:ext cx="2317750" cy="1630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descr="attentato sionista a bus arabo (forse)">
            <a:extLst>
              <a:ext uri="{FF2B5EF4-FFF2-40B4-BE49-F238E27FC236}">
                <a16:creationId xmlns:a16="http://schemas.microsoft.com/office/drawing/2014/main" id="{8E9A7BBC-163D-AA04-2D86-D9A13B098C1C}"/>
              </a:ext>
            </a:extLst>
          </p:cNvPr>
          <p:cNvPicPr>
            <a:picLocks noChangeAspect="1" noChangeArrowheads="1"/>
          </p:cNvPicPr>
          <p:nvPr/>
        </p:nvPicPr>
        <p:blipFill>
          <a:blip r:embed="rId6"/>
          <a:srcRect/>
          <a:stretch>
            <a:fillRect/>
          </a:stretch>
        </p:blipFill>
        <p:spPr bwMode="auto">
          <a:xfrm>
            <a:off x="3517900" y="4695825"/>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31787" name="Text Box 7">
            <a:extLst>
              <a:ext uri="{FF2B5EF4-FFF2-40B4-BE49-F238E27FC236}">
                <a16:creationId xmlns:a16="http://schemas.microsoft.com/office/drawing/2014/main" id="{E77214F0-40DC-F30A-8E70-836B493A634B}"/>
              </a:ext>
            </a:extLst>
          </p:cNvPr>
          <p:cNvSpPr txBox="1">
            <a:spLocks noChangeArrowheads="1"/>
          </p:cNvSpPr>
          <p:nvPr/>
        </p:nvSpPr>
        <p:spPr bwMode="auto">
          <a:xfrm>
            <a:off x="6584950" y="4249738"/>
            <a:ext cx="222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t>1948, 6 January,  Bombing of the hotel Semiramis in Jerusalem</a:t>
            </a:r>
            <a:endParaRPr lang="it-IT" altLang="it-CH" sz="1000" b="1"/>
          </a:p>
        </p:txBody>
      </p:sp>
      <p:sp>
        <p:nvSpPr>
          <p:cNvPr id="331788" name="CasellaDiTesto 1">
            <a:extLst>
              <a:ext uri="{FF2B5EF4-FFF2-40B4-BE49-F238E27FC236}">
                <a16:creationId xmlns:a16="http://schemas.microsoft.com/office/drawing/2014/main" id="{1690DDB2-04E6-432D-16BB-E193273461F8}"/>
              </a:ext>
            </a:extLst>
          </p:cNvPr>
          <p:cNvSpPr txBox="1">
            <a:spLocks noChangeArrowheads="1"/>
          </p:cNvSpPr>
          <p:nvPr/>
        </p:nvSpPr>
        <p:spPr bwMode="auto">
          <a:xfrm>
            <a:off x="3552825" y="1852613"/>
            <a:ext cx="27813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solidFill>
                  <a:srgbClr val="FFFFFF"/>
                </a:solidFill>
              </a:rPr>
              <a:t>January 4, 1948: the destruction of the city hall building in Jaffa killed 26 civilians</a:t>
            </a:r>
            <a:endParaRPr lang="it-CH" altLang="it-CH" sz="1000" b="1">
              <a:solidFill>
                <a:srgbClr val="FFFFFF"/>
              </a:solidFill>
            </a:endParaRPr>
          </a:p>
        </p:txBody>
      </p:sp>
      <p:pic>
        <p:nvPicPr>
          <p:cNvPr id="22" name="Picture 17" descr="https://upload.wikimedia.org/wikipedia/commons/thumb/2/24/Semiramis_Hotel.jpg/1280px-Semiramis_Hotel.jpg">
            <a:extLst>
              <a:ext uri="{FF2B5EF4-FFF2-40B4-BE49-F238E27FC236}">
                <a16:creationId xmlns:a16="http://schemas.microsoft.com/office/drawing/2014/main" id="{D23A1F61-AA7C-325A-3FEE-B0ABBC51B7ED}"/>
              </a:ext>
            </a:extLst>
          </p:cNvPr>
          <p:cNvPicPr>
            <a:picLocks noChangeAspect="1" noChangeArrowheads="1"/>
          </p:cNvPicPr>
          <p:nvPr/>
        </p:nvPicPr>
        <p:blipFill>
          <a:blip r:embed="rId7"/>
          <a:srcRect/>
          <a:stretch>
            <a:fillRect/>
          </a:stretch>
        </p:blipFill>
        <p:spPr bwMode="auto">
          <a:xfrm>
            <a:off x="6137275" y="4694238"/>
            <a:ext cx="2790825" cy="1970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21CE091C-1F1A-1334-5594-26CD5BBC7A62}"/>
              </a:ext>
            </a:extLst>
          </p:cNvPr>
          <p:cNvPicPr>
            <a:picLocks noChangeAspect="1"/>
          </p:cNvPicPr>
          <p:nvPr/>
        </p:nvPicPr>
        <p:blipFill rotWithShape="1">
          <a:blip r:embed="rId8"/>
          <a:srcRect l="2443" t="1559" r="1959" b="20323"/>
          <a:stretch/>
        </p:blipFill>
        <p:spPr>
          <a:xfrm>
            <a:off x="195263" y="2971800"/>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ext Box 10">
            <a:extLst>
              <a:ext uri="{FF2B5EF4-FFF2-40B4-BE49-F238E27FC236}">
                <a16:creationId xmlns:a16="http://schemas.microsoft.com/office/drawing/2014/main" id="{3255CFEE-900D-126E-2E0F-311BAE598A40}"/>
              </a:ext>
            </a:extLst>
          </p:cNvPr>
          <p:cNvSpPr txBox="1">
            <a:spLocks noChangeArrowheads="1"/>
          </p:cNvSpPr>
          <p:nvPr/>
        </p:nvSpPr>
        <p:spPr bwMode="auto">
          <a:xfrm>
            <a:off x="4143375" y="2547938"/>
            <a:ext cx="3308350" cy="4603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400" dirty="0"/>
              <a:t>The </a:t>
            </a:r>
            <a:r>
              <a:rPr lang="fr-CH" altLang="it-CH" sz="2400" dirty="0" err="1"/>
              <a:t>Zionist</a:t>
            </a:r>
            <a:r>
              <a:rPr lang="fr-CH" altLang="it-CH" sz="2400" dirty="0"/>
              <a:t> </a:t>
            </a:r>
            <a:r>
              <a:rPr lang="fr-CH" altLang="it-CH" sz="2400" dirty="0" err="1"/>
              <a:t>terrorism</a:t>
            </a:r>
            <a:endParaRPr lang="it-IT" altLang="it-CH" sz="2400" dirty="0"/>
          </a:p>
        </p:txBody>
      </p:sp>
      <p:sp>
        <p:nvSpPr>
          <p:cNvPr id="17" name="Rettangolo 16">
            <a:extLst>
              <a:ext uri="{FF2B5EF4-FFF2-40B4-BE49-F238E27FC236}">
                <a16:creationId xmlns:a16="http://schemas.microsoft.com/office/drawing/2014/main" id="{0346D699-6463-F1E4-A887-B336B9353A5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793" name="Text Box 3">
            <a:extLst>
              <a:ext uri="{FF2B5EF4-FFF2-40B4-BE49-F238E27FC236}">
                <a16:creationId xmlns:a16="http://schemas.microsoft.com/office/drawing/2014/main" id="{001F7558-4A60-9819-0A72-D1682C16519A}"/>
              </a:ext>
            </a:extLst>
          </p:cNvPr>
          <p:cNvSpPr txBox="1">
            <a:spLocks noChangeArrowheads="1"/>
          </p:cNvSpPr>
          <p:nvPr/>
        </p:nvSpPr>
        <p:spPr bwMode="auto">
          <a:xfrm>
            <a:off x="214313" y="1947863"/>
            <a:ext cx="33845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King David hotel in Jerusalem,      British headquarters, and the ruins of it after the bombing by the Irgun group in 1946.  About 100 people were killed. </a:t>
            </a:r>
            <a:endParaRPr lang="it-IT" altLang="it-CH" sz="12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AFAB8"/>
        </a:solidFill>
        <a:effectLst/>
      </p:bgPr>
    </p:bg>
    <p:spTree>
      <p:nvGrpSpPr>
        <p:cNvPr id="1" name=""/>
        <p:cNvGrpSpPr/>
        <p:nvPr/>
      </p:nvGrpSpPr>
      <p:grpSpPr>
        <a:xfrm>
          <a:off x="0" y="0"/>
          <a:ext cx="0" cy="0"/>
          <a:chOff x="0" y="0"/>
          <a:chExt cx="0" cy="0"/>
        </a:xfrm>
      </p:grpSpPr>
      <p:sp>
        <p:nvSpPr>
          <p:cNvPr id="333826" name="Slide Number Placeholder 3">
            <a:extLst>
              <a:ext uri="{FF2B5EF4-FFF2-40B4-BE49-F238E27FC236}">
                <a16:creationId xmlns:a16="http://schemas.microsoft.com/office/drawing/2014/main" id="{EA04D1F7-A9AF-AD33-DE40-0D4BF32BD850}"/>
              </a:ext>
            </a:extLst>
          </p:cNvPr>
          <p:cNvSpPr>
            <a:spLocks noGrp="1" noChangeArrowheads="1"/>
          </p:cNvSpPr>
          <p:nvPr>
            <p:ph type="sldNum" sz="quarter" idx="12"/>
          </p:nvPr>
        </p:nvSpPr>
        <p:spPr bwMode="auto">
          <a:xfrm>
            <a:off x="6872288" y="32813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027571-52DA-43C9-81A9-6ABD5EE6E5CF}" type="slidenum">
              <a:rPr lang="it-IT" altLang="it-CH" sz="1400" b="1" smtClean="0"/>
              <a:pPr>
                <a:spcBef>
                  <a:spcPct val="0"/>
                </a:spcBef>
                <a:buFontTx/>
                <a:buNone/>
              </a:pPr>
              <a:t>65</a:t>
            </a:fld>
            <a:endParaRPr lang="it-IT" altLang="it-CH" sz="1400" b="1"/>
          </a:p>
        </p:txBody>
      </p:sp>
      <p:pic>
        <p:nvPicPr>
          <p:cNvPr id="302083" name="Picture 2" descr="truppe inglesi in palestina ispezionano bus">
            <a:extLst>
              <a:ext uri="{FF2B5EF4-FFF2-40B4-BE49-F238E27FC236}">
                <a16:creationId xmlns:a16="http://schemas.microsoft.com/office/drawing/2014/main" id="{D71FF390-364C-3D69-41A1-5CBE3EE6D3E9}"/>
              </a:ext>
            </a:extLst>
          </p:cNvPr>
          <p:cNvPicPr>
            <a:picLocks noChangeAspect="1" noChangeArrowheads="1"/>
          </p:cNvPicPr>
          <p:nvPr/>
        </p:nvPicPr>
        <p:blipFill>
          <a:blip r:embed="rId4"/>
          <a:srcRect/>
          <a:stretch>
            <a:fillRect/>
          </a:stretch>
        </p:blipFill>
        <p:spPr bwMode="auto">
          <a:xfrm>
            <a:off x="4500563" y="3716338"/>
            <a:ext cx="2160587" cy="152558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4" name="Picture 3" descr="truppe inglesi in palestina controlano ferrovia">
            <a:extLst>
              <a:ext uri="{FF2B5EF4-FFF2-40B4-BE49-F238E27FC236}">
                <a16:creationId xmlns:a16="http://schemas.microsoft.com/office/drawing/2014/main" id="{EBBB443E-5C06-179E-3885-1FD3BAEC4980}"/>
              </a:ext>
            </a:extLst>
          </p:cNvPr>
          <p:cNvPicPr>
            <a:picLocks noChangeAspect="1" noChangeArrowheads="1"/>
          </p:cNvPicPr>
          <p:nvPr/>
        </p:nvPicPr>
        <p:blipFill>
          <a:blip r:embed="rId5"/>
          <a:srcRect/>
          <a:stretch>
            <a:fillRect/>
          </a:stretch>
        </p:blipFill>
        <p:spPr bwMode="auto">
          <a:xfrm>
            <a:off x="0" y="0"/>
            <a:ext cx="2771775" cy="3633788"/>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5" name="Picture 4" descr="truppe inglesi in palestina">
            <a:extLst>
              <a:ext uri="{FF2B5EF4-FFF2-40B4-BE49-F238E27FC236}">
                <a16:creationId xmlns:a16="http://schemas.microsoft.com/office/drawing/2014/main" id="{7715AB34-25E5-16D7-B25D-88E826D2F95E}"/>
              </a:ext>
            </a:extLst>
          </p:cNvPr>
          <p:cNvPicPr>
            <a:picLocks noChangeAspect="1" noChangeArrowheads="1"/>
          </p:cNvPicPr>
          <p:nvPr/>
        </p:nvPicPr>
        <p:blipFill>
          <a:blip r:embed="rId6"/>
          <a:srcRect/>
          <a:stretch>
            <a:fillRect/>
          </a:stretch>
        </p:blipFill>
        <p:spPr bwMode="auto">
          <a:xfrm>
            <a:off x="5724525" y="0"/>
            <a:ext cx="3419475" cy="2576513"/>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6" name="Picture 5" descr="truppe inglesi di guardia alla linea ferroviaria vicino a gerusalemme">
            <a:extLst>
              <a:ext uri="{FF2B5EF4-FFF2-40B4-BE49-F238E27FC236}">
                <a16:creationId xmlns:a16="http://schemas.microsoft.com/office/drawing/2014/main" id="{2829AF7B-5F20-A1F3-D5A9-023F4D8CCA7C}"/>
              </a:ext>
            </a:extLst>
          </p:cNvPr>
          <p:cNvPicPr>
            <a:picLocks noChangeAspect="1" noChangeArrowheads="1"/>
          </p:cNvPicPr>
          <p:nvPr/>
        </p:nvPicPr>
        <p:blipFill>
          <a:blip r:embed="rId7"/>
          <a:srcRect/>
          <a:stretch>
            <a:fillRect/>
          </a:stretch>
        </p:blipFill>
        <p:spPr bwMode="auto">
          <a:xfrm>
            <a:off x="2268538" y="5300663"/>
            <a:ext cx="2376487"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7" name="Picture 6" descr="truppe inglesi 3 in palestina">
            <a:extLst>
              <a:ext uri="{FF2B5EF4-FFF2-40B4-BE49-F238E27FC236}">
                <a16:creationId xmlns:a16="http://schemas.microsoft.com/office/drawing/2014/main" id="{171DCAD8-5180-C9DD-693E-1B101DC452A9}"/>
              </a:ext>
            </a:extLst>
          </p:cNvPr>
          <p:cNvPicPr>
            <a:picLocks noChangeAspect="1" noChangeArrowheads="1"/>
          </p:cNvPicPr>
          <p:nvPr/>
        </p:nvPicPr>
        <p:blipFill>
          <a:blip r:embed="rId8"/>
          <a:srcRect/>
          <a:stretch>
            <a:fillRect/>
          </a:stretch>
        </p:blipFill>
        <p:spPr bwMode="auto">
          <a:xfrm>
            <a:off x="4716463" y="5300663"/>
            <a:ext cx="2265362"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8" name="Picture 7" descr="truppe inglesi 2 in palestina">
            <a:extLst>
              <a:ext uri="{FF2B5EF4-FFF2-40B4-BE49-F238E27FC236}">
                <a16:creationId xmlns:a16="http://schemas.microsoft.com/office/drawing/2014/main" id="{E9E55216-0920-B55E-09F9-22E225E61E16}"/>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89" name="Picture 8" descr="truppe iglesi 4 n palestina ">
            <a:extLst>
              <a:ext uri="{FF2B5EF4-FFF2-40B4-BE49-F238E27FC236}">
                <a16:creationId xmlns:a16="http://schemas.microsoft.com/office/drawing/2014/main" id="{F37B6EA5-CBFF-DA70-51C9-06C37F18161E}"/>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90" name="Picture 9" descr="torretta di guardia degli inglsi n palestina">
            <a:extLst>
              <a:ext uri="{FF2B5EF4-FFF2-40B4-BE49-F238E27FC236}">
                <a16:creationId xmlns:a16="http://schemas.microsoft.com/office/drawing/2014/main" id="{14C96C28-C329-A405-1119-CFAE2A1364AA}"/>
              </a:ext>
            </a:extLst>
          </p:cNvPr>
          <p:cNvPicPr>
            <a:picLocks noChangeAspect="1" noChangeArrowheads="1"/>
          </p:cNvPicPr>
          <p:nvPr/>
        </p:nvPicPr>
        <p:blipFill>
          <a:blip r:embed="rId11"/>
          <a:srcRect/>
          <a:stretch>
            <a:fillRect/>
          </a:stretch>
        </p:blipFill>
        <p:spPr bwMode="auto">
          <a:xfrm>
            <a:off x="2871788" y="0"/>
            <a:ext cx="2771775" cy="3633788"/>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33835" name="Picture 10" descr="controlli da parte delle truppe inglesi inpalestina">
            <a:extLst>
              <a:ext uri="{FF2B5EF4-FFF2-40B4-BE49-F238E27FC236}">
                <a16:creationId xmlns:a16="http://schemas.microsoft.com/office/drawing/2014/main" id="{7A1D922E-5F9B-4907-21EB-028197CE3A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32588" y="3716338"/>
            <a:ext cx="2411412" cy="1516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2092" name="Picture 11" descr="comandante delle truppe inglesi in palestina">
            <a:extLst>
              <a:ext uri="{FF2B5EF4-FFF2-40B4-BE49-F238E27FC236}">
                <a16:creationId xmlns:a16="http://schemas.microsoft.com/office/drawing/2014/main" id="{CEF474FC-F571-0900-C7ED-AC1C3347FA62}"/>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02093" name="Picture 12" descr="acampamento truppe inglesi in palestina">
            <a:extLst>
              <a:ext uri="{FF2B5EF4-FFF2-40B4-BE49-F238E27FC236}">
                <a16:creationId xmlns:a16="http://schemas.microsoft.com/office/drawing/2014/main" id="{BF8DE027-71B2-A2AA-B5C8-EADAB2D10972}"/>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noFill/>
          <a:ln w="12700">
            <a:solidFill>
              <a:schemeClr val="tx1"/>
            </a:solidFill>
            <a:miter lim="800000"/>
            <a:headEnd/>
            <a:tailEnd/>
          </a:ln>
          <a:effectLst>
            <a:outerShdw blurRad="292100" dist="139700" dir="2700000" algn="tl" rotWithShape="0">
              <a:srgbClr val="333333">
                <a:alpha val="64999"/>
              </a:srgbClr>
            </a:outerShdw>
          </a:effectLst>
        </p:spPr>
      </p:pic>
      <p:pic>
        <p:nvPicPr>
          <p:cNvPr id="333838" name="Picture 14" descr="Immagine3">
            <a:extLst>
              <a:ext uri="{FF2B5EF4-FFF2-40B4-BE49-F238E27FC236}">
                <a16:creationId xmlns:a16="http://schemas.microsoft.com/office/drawing/2014/main" id="{AF07646D-D2F0-D492-1522-3CFBFE23D7B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58163" y="2287588"/>
            <a:ext cx="80645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ttangolo 15">
            <a:extLst>
              <a:ext uri="{FF2B5EF4-FFF2-40B4-BE49-F238E27FC236}">
                <a16:creationId xmlns:a16="http://schemas.microsoft.com/office/drawing/2014/main" id="{23947FF3-72FF-311C-0685-2360FFC478FF}"/>
              </a:ext>
            </a:extLst>
          </p:cNvPr>
          <p:cNvSpPr/>
          <p:nvPr/>
        </p:nvSpPr>
        <p:spPr>
          <a:xfrm>
            <a:off x="0" y="3175"/>
            <a:ext cx="9123363" cy="6854825"/>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3840" name="Text Box 13">
            <a:extLst>
              <a:ext uri="{FF2B5EF4-FFF2-40B4-BE49-F238E27FC236}">
                <a16:creationId xmlns:a16="http://schemas.microsoft.com/office/drawing/2014/main" id="{F47B34E6-66A3-CECB-37E5-850A32A25322}"/>
              </a:ext>
            </a:extLst>
          </p:cNvPr>
          <p:cNvSpPr txBox="1">
            <a:spLocks noChangeArrowheads="1"/>
          </p:cNvSpPr>
          <p:nvPr/>
        </p:nvSpPr>
        <p:spPr bwMode="auto">
          <a:xfrm>
            <a:off x="5664200" y="2609850"/>
            <a:ext cx="2338388" cy="1016000"/>
          </a:xfrm>
          <a:prstGeom prst="rect">
            <a:avLst/>
          </a:prstGeom>
          <a:solidFill>
            <a:srgbClr val="FFFF00"/>
          </a:solidFill>
          <a:ln w="1270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CH" altLang="it-CH" sz="2000" b="1">
                <a:solidFill>
                  <a:srgbClr val="161616"/>
                </a:solidFill>
                <a:latin typeface="Arial" panose="020B0604020202020204" pitchFamily="34" charset="0"/>
              </a:rPr>
              <a:t>1945 - 1948                           The British try to </a:t>
            </a:r>
            <a:r>
              <a:rPr lang="en-GB" altLang="it-CH" sz="2000" b="1">
                <a:solidFill>
                  <a:srgbClr val="161616"/>
                </a:solidFill>
                <a:latin typeface="Arial" panose="020B0604020202020204" pitchFamily="34" charset="0"/>
              </a:rPr>
              <a:t>maintain</a:t>
            </a:r>
            <a:r>
              <a:rPr lang="fr-CH" altLang="it-CH" sz="2000" b="1">
                <a:solidFill>
                  <a:srgbClr val="161616"/>
                </a:solidFill>
                <a:latin typeface="Arial" panose="020B0604020202020204" pitchFamily="34" charset="0"/>
              </a:rPr>
              <a:t> order</a:t>
            </a:r>
            <a:endParaRPr lang="it-IT" altLang="it-CH" sz="2000" b="1">
              <a:solidFill>
                <a:srgbClr val="161616"/>
              </a:solidFill>
              <a:latin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49">
            <a:extLst>
              <a:ext uri="{FF2B5EF4-FFF2-40B4-BE49-F238E27FC236}">
                <a16:creationId xmlns:a16="http://schemas.microsoft.com/office/drawing/2014/main" id="{3113DD18-67BA-8D92-6321-ABD4CF0F5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75" name="Oval 4">
            <a:extLst>
              <a:ext uri="{FF2B5EF4-FFF2-40B4-BE49-F238E27FC236}">
                <a16:creationId xmlns:a16="http://schemas.microsoft.com/office/drawing/2014/main" id="{6F6B397E-6A27-3B6C-CC52-6ED19E70BAC3}"/>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35876" name="Segnaposto numero diapositiva 1">
            <a:extLst>
              <a:ext uri="{FF2B5EF4-FFF2-40B4-BE49-F238E27FC236}">
                <a16:creationId xmlns:a16="http://schemas.microsoft.com/office/drawing/2014/main" id="{F3C8F66E-0110-9B26-1699-C92D6A4682F7}"/>
              </a:ext>
            </a:extLst>
          </p:cNvPr>
          <p:cNvSpPr>
            <a:spLocks noGrp="1"/>
          </p:cNvSpPr>
          <p:nvPr>
            <p:ph type="sldNum" sz="quarter" idx="12"/>
          </p:nvPr>
        </p:nvSpPr>
        <p:spPr>
          <a:xfrm>
            <a:off x="7747000" y="3252788"/>
            <a:ext cx="5572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D579C71-EB62-46FD-BB4E-E04F7F185AC8}"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54E7A60F-7217-0CE6-B0B9-F6E013CC498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5878" name="Text Box 3">
            <a:extLst>
              <a:ext uri="{FF2B5EF4-FFF2-40B4-BE49-F238E27FC236}">
                <a16:creationId xmlns:a16="http://schemas.microsoft.com/office/drawing/2014/main" id="{2B94AC5A-7719-AD5F-F8F8-F375DB75A7A0}"/>
              </a:ext>
            </a:extLst>
          </p:cNvPr>
          <p:cNvSpPr txBox="1">
            <a:spLocks noChangeArrowheads="1"/>
          </p:cNvSpPr>
          <p:nvPr/>
        </p:nvSpPr>
        <p:spPr bwMode="auto">
          <a:xfrm>
            <a:off x="987425" y="4141788"/>
            <a:ext cx="2278063" cy="153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b="1"/>
              <a:t>Stern Gang terrorists wanted by police: including a certain </a:t>
            </a:r>
            <a:r>
              <a:rPr lang="fr-CH" altLang="it-CH" sz="2200" b="1"/>
              <a:t>Yitzhak Shamir </a:t>
            </a:r>
            <a:endParaRPr lang="it-IT" altLang="it-CH" sz="2200" b="1"/>
          </a:p>
        </p:txBody>
      </p:sp>
      <p:pic>
        <p:nvPicPr>
          <p:cNvPr id="335879" name="Picture 2" descr="i terroristi ricercati dalla polizia con Begin">
            <a:extLst>
              <a:ext uri="{FF2B5EF4-FFF2-40B4-BE49-F238E27FC236}">
                <a16:creationId xmlns:a16="http://schemas.microsoft.com/office/drawing/2014/main" id="{D3B2DCC6-C974-4D5C-AEC8-248C8B01F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0" name="Text Box 3">
            <a:extLst>
              <a:ext uri="{FF2B5EF4-FFF2-40B4-BE49-F238E27FC236}">
                <a16:creationId xmlns:a16="http://schemas.microsoft.com/office/drawing/2014/main" id="{78EF3B9A-3D6D-125D-5CBA-16A709BCD7F6}"/>
              </a:ext>
            </a:extLst>
          </p:cNvPr>
          <p:cNvSpPr txBox="1">
            <a:spLocks noChangeArrowheads="1"/>
          </p:cNvSpPr>
          <p:nvPr/>
        </p:nvSpPr>
        <p:spPr bwMode="auto">
          <a:xfrm>
            <a:off x="5540375" y="895350"/>
            <a:ext cx="26638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Irgun terrorists wanted by police: including a certain </a:t>
            </a:r>
            <a:r>
              <a:rPr lang="fr-CH" altLang="it-CH" sz="2200" b="1"/>
              <a:t>Menachem Begin </a:t>
            </a:r>
            <a:endParaRPr lang="it-IT" altLang="it-CH" sz="2200" b="1"/>
          </a:p>
        </p:txBody>
      </p:sp>
      <p:sp>
        <p:nvSpPr>
          <p:cNvPr id="2" name="CasellaDiTesto 1">
            <a:extLst>
              <a:ext uri="{FF2B5EF4-FFF2-40B4-BE49-F238E27FC236}">
                <a16:creationId xmlns:a16="http://schemas.microsoft.com/office/drawing/2014/main" id="{29C63AFB-D87F-43B3-4D98-31B3C9C9D776}"/>
              </a:ext>
            </a:extLst>
          </p:cNvPr>
          <p:cNvSpPr txBox="1"/>
          <p:nvPr/>
        </p:nvSpPr>
        <p:spPr>
          <a:xfrm>
            <a:off x="2127250" y="3222625"/>
            <a:ext cx="5338763"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Israel, terrorists can become Prime Minister!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Number Placeholder 4">
            <a:extLst>
              <a:ext uri="{FF2B5EF4-FFF2-40B4-BE49-F238E27FC236}">
                <a16:creationId xmlns:a16="http://schemas.microsoft.com/office/drawing/2014/main" id="{BBA6B05C-EE43-CCF3-374D-3D3545405879}"/>
              </a:ext>
            </a:extLst>
          </p:cNvPr>
          <p:cNvSpPr>
            <a:spLocks noGrp="1"/>
          </p:cNvSpPr>
          <p:nvPr>
            <p:ph type="sldNum" sz="quarter" idx="12"/>
          </p:nvPr>
        </p:nvSpPr>
        <p:spPr>
          <a:xfrm>
            <a:off x="7729538" y="3933825"/>
            <a:ext cx="53975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B04220-9D45-4C20-9830-F3939D761F94}"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78531" name="Picture 2" descr="le fasi storiche di Israele mappe semplici e chiare">
            <a:extLst>
              <a:ext uri="{FF2B5EF4-FFF2-40B4-BE49-F238E27FC236}">
                <a16:creationId xmlns:a16="http://schemas.microsoft.com/office/drawing/2014/main" id="{09D2DDB4-E9D8-3C10-B855-AD3E560A6DA3}"/>
              </a:ext>
            </a:extLst>
          </p:cNvPr>
          <p:cNvPicPr>
            <a:picLocks noGrp="1" noChangeAspect="1" noChangeArrowheads="1"/>
          </p:cNvPicPr>
          <p:nvPr>
            <p:ph sz="half" idx="4294967295"/>
          </p:nvPr>
        </p:nvPicPr>
        <p:blipFill rotWithShape="1">
          <a:blip r:embed="rId3"/>
          <a:srcRect l="68697" t="1534" r="1309" b="53421"/>
          <a:stretch/>
        </p:blipFill>
        <p:spPr>
          <a:xfrm>
            <a:off x="649288" y="239713"/>
            <a:ext cx="3797300" cy="6337300"/>
          </a:xfrm>
          <a:ln w="38100">
            <a:solidFill>
              <a:schemeClr val="tx1"/>
            </a:solidFill>
          </a:ln>
          <a:effectLst>
            <a:outerShdw blurRad="292100" dist="139700" dir="2700000" algn="tl" rotWithShape="0">
              <a:srgbClr val="333333">
                <a:alpha val="65000"/>
              </a:srgbClr>
            </a:outerShdw>
          </a:effectLst>
        </p:spPr>
      </p:pic>
      <p:sp>
        <p:nvSpPr>
          <p:cNvPr id="337924" name="Text Box 3">
            <a:extLst>
              <a:ext uri="{FF2B5EF4-FFF2-40B4-BE49-F238E27FC236}">
                <a16:creationId xmlns:a16="http://schemas.microsoft.com/office/drawing/2014/main" id="{C03B20B0-F376-3197-8372-FD81C33BA683}"/>
              </a:ext>
            </a:extLst>
          </p:cNvPr>
          <p:cNvSpPr txBox="1">
            <a:spLocks noChangeArrowheads="1"/>
          </p:cNvSpPr>
          <p:nvPr/>
        </p:nvSpPr>
        <p:spPr bwMode="auto">
          <a:xfrm>
            <a:off x="4786313" y="2944813"/>
            <a:ext cx="3098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About 6 % of the land                  is owned by Jews.</a:t>
            </a:r>
            <a:endParaRPr lang="it-IT" altLang="it-CH" sz="1800" b="1">
              <a:solidFill>
                <a:srgbClr val="FFFFFF"/>
              </a:solidFill>
            </a:endParaRPr>
          </a:p>
        </p:txBody>
      </p:sp>
      <p:pic>
        <p:nvPicPr>
          <p:cNvPr id="278533" name="Picture 4">
            <a:extLst>
              <a:ext uri="{FF2B5EF4-FFF2-40B4-BE49-F238E27FC236}">
                <a16:creationId xmlns:a16="http://schemas.microsoft.com/office/drawing/2014/main" id="{1D550594-51FB-1E22-1B45-6261CC15623D}"/>
              </a:ext>
            </a:extLst>
          </p:cNvPr>
          <p:cNvPicPr>
            <a:picLocks noGrp="1" noChangeAspect="1" noChangeArrowheads="1"/>
          </p:cNvPicPr>
          <p:nvPr>
            <p:ph sz="half" idx="4294967295"/>
          </p:nvPr>
        </p:nvPicPr>
        <p:blipFill rotWithShape="1">
          <a:blip r:embed="rId4"/>
          <a:srcRect r="2038"/>
          <a:stretch/>
        </p:blipFill>
        <p:spPr>
          <a:xfrm>
            <a:off x="4786313" y="4752975"/>
            <a:ext cx="3738562" cy="1816100"/>
          </a:xfrm>
          <a:ln w="38100">
            <a:solidFill>
              <a:schemeClr val="tx1"/>
            </a:solidFill>
          </a:ln>
          <a:effectLst>
            <a:outerShdw blurRad="292100" dist="139700" dir="2700000" algn="tl" rotWithShape="0">
              <a:srgbClr val="333333">
                <a:alpha val="65000"/>
              </a:srgbClr>
            </a:outerShdw>
          </a:effectLst>
        </p:spPr>
      </p:pic>
      <p:pic>
        <p:nvPicPr>
          <p:cNvPr id="7" name="Picture 7" descr="C:\Users\Enrico\Desktop\JNF jpeg.jpg">
            <a:extLst>
              <a:ext uri="{FF2B5EF4-FFF2-40B4-BE49-F238E27FC236}">
                <a16:creationId xmlns:a16="http://schemas.microsoft.com/office/drawing/2014/main" id="{E75620BB-B92D-2605-6735-2D8124D6AFBD}"/>
              </a:ext>
            </a:extLst>
          </p:cNvPr>
          <p:cNvPicPr>
            <a:picLocks noChangeAspect="1" noChangeArrowheads="1"/>
          </p:cNvPicPr>
          <p:nvPr/>
        </p:nvPicPr>
        <p:blipFill>
          <a:blip r:embed="rId5"/>
          <a:srcRect/>
          <a:stretch>
            <a:fillRect/>
          </a:stretch>
        </p:blipFill>
        <p:spPr bwMode="auto">
          <a:xfrm>
            <a:off x="7473950" y="877888"/>
            <a:ext cx="962025" cy="1262062"/>
          </a:xfrm>
          <a:prstGeom prst="rect">
            <a:avLst/>
          </a:prstGeom>
          <a:ln>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04A31B88-B735-01C1-F34E-982C4EA0AC2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asellaDiTesto 8">
            <a:extLst>
              <a:ext uri="{FF2B5EF4-FFF2-40B4-BE49-F238E27FC236}">
                <a16:creationId xmlns:a16="http://schemas.microsoft.com/office/drawing/2014/main" id="{C22583C1-9848-CD8F-18AC-D0F68610B4D6}"/>
              </a:ext>
            </a:extLst>
          </p:cNvPr>
          <p:cNvSpPr txBox="1"/>
          <p:nvPr/>
        </p:nvSpPr>
        <p:spPr>
          <a:xfrm>
            <a:off x="4775200" y="915988"/>
            <a:ext cx="2452688" cy="1200150"/>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400" b="1" dirty="0">
                <a:solidFill>
                  <a:schemeClr val="accent4">
                    <a:lumMod val="10000"/>
                  </a:schemeClr>
                </a:solidFill>
                <a:cs typeface="Arial" charset="0"/>
              </a:rPr>
              <a:t>1947                  The Jewish </a:t>
            </a:r>
            <a:r>
              <a:rPr lang="fr-CH" altLang="it-CH" sz="2400" b="1" dirty="0" err="1">
                <a:solidFill>
                  <a:schemeClr val="accent4">
                    <a:lumMod val="10000"/>
                  </a:schemeClr>
                </a:solidFill>
                <a:cs typeface="Arial" charset="0"/>
              </a:rPr>
              <a:t>settlements</a:t>
            </a:r>
            <a:endParaRPr lang="fr-CH" altLang="it-CH" sz="2400" b="1" dirty="0">
              <a:solidFill>
                <a:schemeClr val="accent4">
                  <a:lumMod val="10000"/>
                </a:schemeClr>
              </a:solidFill>
              <a:cs typeface="Arial" charset="0"/>
            </a:endParaRPr>
          </a:p>
        </p:txBody>
      </p:sp>
      <p:sp>
        <p:nvSpPr>
          <p:cNvPr id="337929" name="CasellaDiTesto 1">
            <a:extLst>
              <a:ext uri="{FF2B5EF4-FFF2-40B4-BE49-F238E27FC236}">
                <a16:creationId xmlns:a16="http://schemas.microsoft.com/office/drawing/2014/main" id="{6B91D93E-52C9-7DCD-D30B-3C5CC879DFC3}"/>
              </a:ext>
            </a:extLst>
          </p:cNvPr>
          <p:cNvSpPr txBox="1">
            <a:spLocks noChangeArrowheads="1"/>
          </p:cNvSpPr>
          <p:nvPr/>
        </p:nvSpPr>
        <p:spPr bwMode="auto">
          <a:xfrm>
            <a:off x="4730750" y="4371975"/>
            <a:ext cx="1570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Jewish Settlers</a:t>
            </a:r>
          </a:p>
        </p:txBody>
      </p:sp>
      <p:sp>
        <p:nvSpPr>
          <p:cNvPr id="337930" name="CasellaDiTesto 1">
            <a:extLst>
              <a:ext uri="{FF2B5EF4-FFF2-40B4-BE49-F238E27FC236}">
                <a16:creationId xmlns:a16="http://schemas.microsoft.com/office/drawing/2014/main" id="{5E6D0CC8-8F7F-D010-D113-9844529AF907}"/>
              </a:ext>
            </a:extLst>
          </p:cNvPr>
          <p:cNvSpPr txBox="1">
            <a:spLocks noChangeArrowheads="1"/>
          </p:cNvSpPr>
          <p:nvPr/>
        </p:nvSpPr>
        <p:spPr bwMode="auto">
          <a:xfrm>
            <a:off x="7350125" y="2116138"/>
            <a:ext cx="12747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Jewish National Found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Number Placeholder 4">
            <a:extLst>
              <a:ext uri="{FF2B5EF4-FFF2-40B4-BE49-F238E27FC236}">
                <a16:creationId xmlns:a16="http://schemas.microsoft.com/office/drawing/2014/main" id="{B7E8F5AF-6B80-221A-321D-4B0A8429D223}"/>
              </a:ext>
            </a:extLst>
          </p:cNvPr>
          <p:cNvSpPr>
            <a:spLocks noGrp="1"/>
          </p:cNvSpPr>
          <p:nvPr>
            <p:ph type="sldNum" sz="quarter" idx="12"/>
          </p:nvPr>
        </p:nvSpPr>
        <p:spPr>
          <a:xfrm>
            <a:off x="7956550" y="6350000"/>
            <a:ext cx="836613"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EBA743-27A2-4933-AB8D-4FABD2B9D09C}" type="slidenum">
              <a:rPr lang="it-IT" altLang="it-CH" sz="1600" b="1" smtClean="0">
                <a:solidFill>
                  <a:srgbClr val="FFFFFF"/>
                </a:solidFill>
              </a:rPr>
              <a:pPr>
                <a:spcBef>
                  <a:spcPct val="0"/>
                </a:spcBef>
                <a:buFontTx/>
                <a:buNone/>
              </a:pPr>
              <a:t>68</a:t>
            </a:fld>
            <a:endParaRPr lang="it-IT" altLang="it-CH" sz="1600" b="1">
              <a:solidFill>
                <a:srgbClr val="FFFFFF"/>
              </a:solidFill>
            </a:endParaRPr>
          </a:p>
        </p:txBody>
      </p:sp>
      <p:pic>
        <p:nvPicPr>
          <p:cNvPr id="141316" name="Picture 3" descr="popolazioni dal 1918 al 1948">
            <a:extLst>
              <a:ext uri="{FF2B5EF4-FFF2-40B4-BE49-F238E27FC236}">
                <a16:creationId xmlns:a16="http://schemas.microsoft.com/office/drawing/2014/main" id="{979C5A70-C497-90CB-B8B8-E04D86629BA9}"/>
              </a:ext>
            </a:extLst>
          </p:cNvPr>
          <p:cNvPicPr>
            <a:picLocks noGrp="1" noChangeAspect="1" noChangeArrowheads="1"/>
          </p:cNvPicPr>
          <p:nvPr>
            <p:ph idx="4294967295"/>
          </p:nvPr>
        </p:nvPicPr>
        <p:blipFill>
          <a:blip r:embed="rId3"/>
          <a:srcRect/>
          <a:stretch>
            <a:fillRect/>
          </a:stretch>
        </p:blipFill>
        <p:spPr>
          <a:xfrm>
            <a:off x="250825" y="260350"/>
            <a:ext cx="8642350" cy="5981700"/>
          </a:xfrm>
          <a:ln w="38100">
            <a:solidFill>
              <a:schemeClr val="tx1"/>
            </a:solidFill>
          </a:ln>
          <a:effectLst>
            <a:outerShdw blurRad="292100" dist="139700" dir="2700000" algn="tl" rotWithShape="0">
              <a:srgbClr val="333333">
                <a:alpha val="65000"/>
              </a:srgbClr>
            </a:outerShdw>
          </a:effectLst>
        </p:spPr>
      </p:pic>
      <p:sp>
        <p:nvSpPr>
          <p:cNvPr id="339972" name="Text Box 4">
            <a:extLst>
              <a:ext uri="{FF2B5EF4-FFF2-40B4-BE49-F238E27FC236}">
                <a16:creationId xmlns:a16="http://schemas.microsoft.com/office/drawing/2014/main" id="{1D8A1DD1-7D39-3D85-C15A-A8C6ADB26BD0}"/>
              </a:ext>
            </a:extLst>
          </p:cNvPr>
          <p:cNvSpPr txBox="1">
            <a:spLocks noChangeArrowheads="1"/>
          </p:cNvSpPr>
          <p:nvPr/>
        </p:nvSpPr>
        <p:spPr bwMode="auto">
          <a:xfrm>
            <a:off x="5795963" y="5157788"/>
            <a:ext cx="2808287" cy="646112"/>
          </a:xfrm>
          <a:prstGeom prst="rect">
            <a:avLst/>
          </a:prstGeom>
          <a:solidFill>
            <a:srgbClr val="DEFC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the 1930s and 1940s  there was a strong Jewish immigration due to the Nazi-Fascist persecutions</a:t>
            </a:r>
            <a:endParaRPr lang="it-IT" altLang="it-CH" sz="1200" b="1">
              <a:solidFill>
                <a:srgbClr val="000000"/>
              </a:solidFill>
            </a:endParaRPr>
          </a:p>
        </p:txBody>
      </p:sp>
      <p:sp>
        <p:nvSpPr>
          <p:cNvPr id="339973" name="Text Box 6">
            <a:extLst>
              <a:ext uri="{FF2B5EF4-FFF2-40B4-BE49-F238E27FC236}">
                <a16:creationId xmlns:a16="http://schemas.microsoft.com/office/drawing/2014/main" id="{309ECB55-8AC7-8827-30EE-D53E42419824}"/>
              </a:ext>
            </a:extLst>
          </p:cNvPr>
          <p:cNvSpPr txBox="1">
            <a:spLocks noChangeArrowheads="1"/>
          </p:cNvSpPr>
          <p:nvPr/>
        </p:nvSpPr>
        <p:spPr bwMode="auto">
          <a:xfrm>
            <a:off x="1116013" y="1268413"/>
            <a:ext cx="647700" cy="274637"/>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it-CH" sz="1200">
                <a:solidFill>
                  <a:srgbClr val="000000"/>
                </a:solidFill>
              </a:rPr>
              <a:t>JEWS</a:t>
            </a:r>
          </a:p>
        </p:txBody>
      </p:sp>
      <p:sp>
        <p:nvSpPr>
          <p:cNvPr id="339974" name="Text Box 7">
            <a:extLst>
              <a:ext uri="{FF2B5EF4-FFF2-40B4-BE49-F238E27FC236}">
                <a16:creationId xmlns:a16="http://schemas.microsoft.com/office/drawing/2014/main" id="{059C32FB-1B4C-E5EC-756E-97E2D76D84E2}"/>
              </a:ext>
            </a:extLst>
          </p:cNvPr>
          <p:cNvSpPr txBox="1">
            <a:spLocks noChangeArrowheads="1"/>
          </p:cNvSpPr>
          <p:nvPr/>
        </p:nvSpPr>
        <p:spPr bwMode="auto">
          <a:xfrm>
            <a:off x="5795963" y="3213100"/>
            <a:ext cx="2736850" cy="1014413"/>
          </a:xfrm>
          <a:prstGeom prst="rect">
            <a:avLst/>
          </a:prstGeom>
          <a:solidFill>
            <a:srgbClr val="DEFC9C"/>
          </a:solidFill>
          <a:ln w="9525">
            <a:solidFill>
              <a:srgbClr val="FFFFCC"/>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1918 the Jews represented  8 % of the population and they owned about the 2,5 % of the land.                                             	                                            . </a:t>
            </a:r>
            <a:endParaRPr lang="it-IT" altLang="it-CH" sz="1200" b="1">
              <a:solidFill>
                <a:srgbClr val="000000"/>
              </a:solidFill>
            </a:endParaRPr>
          </a:p>
        </p:txBody>
      </p:sp>
      <p:sp>
        <p:nvSpPr>
          <p:cNvPr id="339975" name="Text Box 9">
            <a:extLst>
              <a:ext uri="{FF2B5EF4-FFF2-40B4-BE49-F238E27FC236}">
                <a16:creationId xmlns:a16="http://schemas.microsoft.com/office/drawing/2014/main" id="{6F9195E3-0235-D0D6-3915-9114CE60C86F}"/>
              </a:ext>
            </a:extLst>
          </p:cNvPr>
          <p:cNvSpPr txBox="1">
            <a:spLocks noChangeArrowheads="1"/>
          </p:cNvSpPr>
          <p:nvPr/>
        </p:nvSpPr>
        <p:spPr bwMode="auto">
          <a:xfrm>
            <a:off x="5795963" y="4076700"/>
            <a:ext cx="2736850" cy="1004888"/>
          </a:xfrm>
          <a:prstGeom prst="rect">
            <a:avLst/>
          </a:prstGeom>
          <a:solidFill>
            <a:srgbClr val="DEFC9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In 1948, after 30 years of Jewish immigration, the Zionists community constitues 33 % of the total population and ownes  5.67 % of Palestine land</a:t>
            </a:r>
          </a:p>
        </p:txBody>
      </p:sp>
      <p:sp>
        <p:nvSpPr>
          <p:cNvPr id="9" name="Rettangolo 8">
            <a:extLst>
              <a:ext uri="{FF2B5EF4-FFF2-40B4-BE49-F238E27FC236}">
                <a16:creationId xmlns:a16="http://schemas.microsoft.com/office/drawing/2014/main" id="{CC3D7D9B-AFAD-0D65-AFCB-3F5D5BECE47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5">
            <a:extLst>
              <a:ext uri="{FF2B5EF4-FFF2-40B4-BE49-F238E27FC236}">
                <a16:creationId xmlns:a16="http://schemas.microsoft.com/office/drawing/2014/main" id="{8771460D-E70E-426A-243A-E6CD295F1593}"/>
              </a:ext>
            </a:extLst>
          </p:cNvPr>
          <p:cNvSpPr txBox="1">
            <a:spLocks noChangeArrowheads="1"/>
          </p:cNvSpPr>
          <p:nvPr/>
        </p:nvSpPr>
        <p:spPr bwMode="auto">
          <a:xfrm>
            <a:off x="2230438" y="6356350"/>
            <a:ext cx="4683125" cy="339725"/>
          </a:xfrm>
          <a:prstGeom prst="rect">
            <a:avLst/>
          </a:prstGeom>
          <a:solidFill>
            <a:srgbClr val="FFFF00"/>
          </a:solidFill>
          <a:ln w="12700">
            <a:solidFill>
              <a:schemeClr val="accent4">
                <a:lumMod val="10000"/>
              </a:schemeClr>
            </a:solid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fr-CH" altLang="it-CH" sz="1600" b="1">
                <a:solidFill>
                  <a:schemeClr val="accent4">
                    <a:lumMod val="10000"/>
                  </a:schemeClr>
                </a:solidFill>
                <a:ea typeface="+mn-ea"/>
                <a:cs typeface="Arial" panose="020B0604020202020204" pitchFamily="34" charset="0"/>
              </a:rPr>
              <a:t>Palestine : demography from 1918 to 1948</a:t>
            </a:r>
            <a:endParaRPr lang="fr-FR" altLang="it-CH" sz="1600" b="1" dirty="0">
              <a:solidFill>
                <a:schemeClr val="accent4">
                  <a:lumMod val="10000"/>
                </a:schemeClr>
              </a:solidFill>
              <a:ea typeface="+mn-ea"/>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Number Placeholder 4">
            <a:extLst>
              <a:ext uri="{FF2B5EF4-FFF2-40B4-BE49-F238E27FC236}">
                <a16:creationId xmlns:a16="http://schemas.microsoft.com/office/drawing/2014/main" id="{872B1030-CDCE-DD7B-960D-1461744335EB}"/>
              </a:ext>
            </a:extLst>
          </p:cNvPr>
          <p:cNvSpPr>
            <a:spLocks noGrp="1"/>
          </p:cNvSpPr>
          <p:nvPr>
            <p:ph type="sldNum" sz="quarter" idx="12"/>
          </p:nvPr>
        </p:nvSpPr>
        <p:spPr>
          <a:xfrm>
            <a:off x="7869238" y="6149975"/>
            <a:ext cx="587375" cy="42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3051F1-530D-4002-999B-8C23617D8F78}" type="slidenum">
              <a:rPr lang="it-IT" altLang="it-CH" sz="1400" smtClean="0">
                <a:solidFill>
                  <a:srgbClr val="FFFFFF"/>
                </a:solidFill>
              </a:rPr>
              <a:pPr>
                <a:spcBef>
                  <a:spcPct val="0"/>
                </a:spcBef>
                <a:buFontTx/>
                <a:buNone/>
              </a:pPr>
              <a:t>69</a:t>
            </a:fld>
            <a:endParaRPr lang="it-IT" altLang="it-CH" sz="1400">
              <a:solidFill>
                <a:srgbClr val="FFFFFF"/>
              </a:solidFill>
            </a:endParaRPr>
          </a:p>
        </p:txBody>
      </p:sp>
      <p:pic>
        <p:nvPicPr>
          <p:cNvPr id="281603" name="Picture 2" descr="le fasi storiche di Israele mappe semplici e chiare">
            <a:extLst>
              <a:ext uri="{FF2B5EF4-FFF2-40B4-BE49-F238E27FC236}">
                <a16:creationId xmlns:a16="http://schemas.microsoft.com/office/drawing/2014/main" id="{4BADDE6A-514A-EF9D-BDB2-D6FEF70F03C4}"/>
              </a:ext>
            </a:extLst>
          </p:cNvPr>
          <p:cNvPicPr>
            <a:picLocks noChangeAspect="1" noChangeArrowheads="1"/>
          </p:cNvPicPr>
          <p:nvPr/>
        </p:nvPicPr>
        <p:blipFill rotWithShape="1">
          <a:blip r:embed="rId4"/>
          <a:srcRect l="2312" t="49371" r="68611" b="5768"/>
          <a:stretch/>
        </p:blipFill>
        <p:spPr bwMode="auto">
          <a:xfrm>
            <a:off x="611188" y="284163"/>
            <a:ext cx="3346450" cy="62420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281605" name="Picture 4" descr="uno">
            <a:extLst>
              <a:ext uri="{FF2B5EF4-FFF2-40B4-BE49-F238E27FC236}">
                <a16:creationId xmlns:a16="http://schemas.microsoft.com/office/drawing/2014/main" id="{97DB74BB-D7EA-DED6-2EE6-FB7A957D7113}"/>
              </a:ext>
            </a:extLst>
          </p:cNvPr>
          <p:cNvPicPr>
            <a:picLocks noChangeAspect="1" noChangeArrowheads="1"/>
          </p:cNvPicPr>
          <p:nvPr/>
        </p:nvPicPr>
        <p:blipFill>
          <a:blip r:embed="rId5"/>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2021" name="CasellaDiTesto 1">
            <a:extLst>
              <a:ext uri="{FF2B5EF4-FFF2-40B4-BE49-F238E27FC236}">
                <a16:creationId xmlns:a16="http://schemas.microsoft.com/office/drawing/2014/main" id="{E69049D1-49AD-2F37-890B-AB4CFA980BBE}"/>
              </a:ext>
            </a:extLst>
          </p:cNvPr>
          <p:cNvSpPr txBox="1">
            <a:spLocks noChangeArrowheads="1"/>
          </p:cNvSpPr>
          <p:nvPr/>
        </p:nvSpPr>
        <p:spPr bwMode="auto">
          <a:xfrm>
            <a:off x="4260850" y="6394450"/>
            <a:ext cx="24479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http://en.wikipedia.org/wiki/1947_partition_plan</a:t>
            </a:r>
          </a:p>
        </p:txBody>
      </p:sp>
      <p:sp>
        <p:nvSpPr>
          <p:cNvPr id="7" name="Rettangolo 6">
            <a:extLst>
              <a:ext uri="{FF2B5EF4-FFF2-40B4-BE49-F238E27FC236}">
                <a16:creationId xmlns:a16="http://schemas.microsoft.com/office/drawing/2014/main" id="{194B72DF-E9BB-A370-1654-78D7F1E5611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AC18D1CF-31C6-1A18-4C39-8F96B9B479EF}"/>
              </a:ext>
            </a:extLst>
          </p:cNvPr>
          <p:cNvSpPr txBox="1">
            <a:spLocks noChangeArrowheads="1"/>
          </p:cNvSpPr>
          <p:nvPr/>
        </p:nvSpPr>
        <p:spPr bwMode="auto">
          <a:xfrm>
            <a:off x="4449763" y="1914525"/>
            <a:ext cx="4033837" cy="27241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29th </a:t>
            </a:r>
            <a:r>
              <a:rPr lang="fr-CH" altLang="it-CH" dirty="0" err="1"/>
              <a:t>November</a:t>
            </a:r>
            <a:r>
              <a:rPr lang="fr-CH" altLang="it-CH" dirty="0"/>
              <a:t> 1947</a:t>
            </a:r>
          </a:p>
          <a:p>
            <a:pPr>
              <a:defRPr/>
            </a:pPr>
            <a:r>
              <a:rPr lang="fr-CH" altLang="it-CH" sz="1800" dirty="0"/>
              <a:t>The UN General </a:t>
            </a:r>
            <a:r>
              <a:rPr lang="fr-CH" altLang="it-CH" sz="1800" dirty="0" err="1"/>
              <a:t>Assembly</a:t>
            </a:r>
            <a:r>
              <a:rPr lang="fr-CH" altLang="it-CH" sz="1800" dirty="0"/>
              <a:t> </a:t>
            </a:r>
            <a:r>
              <a:rPr lang="fr-CH" altLang="it-CH" sz="1800" dirty="0" err="1"/>
              <a:t>adopts</a:t>
            </a:r>
            <a:r>
              <a:rPr lang="fr-CH" altLang="it-CH" sz="1800" dirty="0"/>
              <a:t>     </a:t>
            </a:r>
            <a:r>
              <a:rPr lang="fr-CH" altLang="it-CH" sz="3000" u="sng" dirty="0" err="1">
                <a:latin typeface="Arial Black" panose="020B0A04020102020204" pitchFamily="34" charset="0"/>
              </a:rPr>
              <a:t>Resolution</a:t>
            </a:r>
            <a:r>
              <a:rPr lang="fr-CH" altLang="it-CH" sz="3000" u="sng" dirty="0">
                <a:latin typeface="Arial Black" panose="020B0A04020102020204" pitchFamily="34" charset="0"/>
              </a:rPr>
              <a:t> 181 </a:t>
            </a:r>
          </a:p>
          <a:p>
            <a:pPr>
              <a:defRPr/>
            </a:pPr>
            <a:r>
              <a:rPr lang="fr-CH" altLang="it-CH" sz="1800" dirty="0" err="1"/>
              <a:t>that</a:t>
            </a:r>
            <a:r>
              <a:rPr lang="fr-CH" altLang="it-CH" sz="1800" dirty="0"/>
              <a:t> </a:t>
            </a:r>
            <a:r>
              <a:rPr lang="fr-CH" altLang="it-CH" sz="1800" dirty="0" err="1"/>
              <a:t>provides</a:t>
            </a:r>
            <a:r>
              <a:rPr lang="fr-CH" altLang="it-CH" sz="1800" dirty="0"/>
              <a:t> for the partition of Palestine </a:t>
            </a:r>
            <a:r>
              <a:rPr lang="fr-CH" altLang="it-CH" sz="1800" dirty="0" err="1"/>
              <a:t>into</a:t>
            </a:r>
            <a:r>
              <a:rPr lang="fr-CH" altLang="it-CH" sz="1800" dirty="0"/>
              <a:t> </a:t>
            </a:r>
            <a:r>
              <a:rPr lang="fr-CH" altLang="it-CH" sz="1800" dirty="0" err="1"/>
              <a:t>two</a:t>
            </a:r>
            <a:r>
              <a:rPr lang="fr-CH" altLang="it-CH" sz="1800" dirty="0"/>
              <a:t> States:</a:t>
            </a:r>
          </a:p>
          <a:p>
            <a:pPr>
              <a:defRPr/>
            </a:pPr>
            <a:r>
              <a:rPr lang="fr-CH" altLang="it-CH" sz="1800" dirty="0"/>
              <a:t>a </a:t>
            </a:r>
            <a:r>
              <a:rPr lang="fr-CH" altLang="it-CH" sz="1800" u="sng" dirty="0"/>
              <a:t>Jewish State </a:t>
            </a:r>
            <a:r>
              <a:rPr lang="fr-CH" altLang="it-CH" sz="1800" dirty="0"/>
              <a:t>and                                               an </a:t>
            </a:r>
            <a:r>
              <a:rPr lang="fr-CH" altLang="it-CH" sz="1800" u="sng" dirty="0"/>
              <a:t>Arab State</a:t>
            </a:r>
          </a:p>
        </p:txBody>
      </p:sp>
      <p:sp>
        <p:nvSpPr>
          <p:cNvPr id="342024" name="CasellaDiTesto 1">
            <a:extLst>
              <a:ext uri="{FF2B5EF4-FFF2-40B4-BE49-F238E27FC236}">
                <a16:creationId xmlns:a16="http://schemas.microsoft.com/office/drawing/2014/main" id="{C63AF9DB-3545-79CE-2E5E-65EE8E8E50B5}"/>
              </a:ext>
            </a:extLst>
          </p:cNvPr>
          <p:cNvSpPr txBox="1">
            <a:spLocks noChangeArrowheads="1"/>
          </p:cNvSpPr>
          <p:nvPr/>
        </p:nvSpPr>
        <p:spPr bwMode="auto">
          <a:xfrm>
            <a:off x="4260850" y="4900613"/>
            <a:ext cx="455771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In reality, the Zionists will only enforce the secret Palestine partition agreement concluded between Golda Meir and Abdullah I. of Jordan on 17 November 1947 and implement the Dalet ethnic cleansing plan in March 1948 appropriating 3/4 of Palestine.</a:t>
            </a:r>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egnaposto numero diapositiva 1">
            <a:extLst>
              <a:ext uri="{FF2B5EF4-FFF2-40B4-BE49-F238E27FC236}">
                <a16:creationId xmlns:a16="http://schemas.microsoft.com/office/drawing/2014/main" id="{1CE922C4-E36D-48DC-A8EF-4432E9417D3B}"/>
              </a:ext>
            </a:extLst>
          </p:cNvPr>
          <p:cNvSpPr>
            <a:spLocks noGrp="1"/>
          </p:cNvSpPr>
          <p:nvPr>
            <p:ph type="sldNum" sz="quarter" idx="12"/>
          </p:nvPr>
        </p:nvSpPr>
        <p:spPr>
          <a:xfrm>
            <a:off x="7956550" y="6245225"/>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275595-8E30-4B88-8D52-F2E651864B1C}" type="slidenum">
              <a:rPr lang="it-IT" altLang="en-US" sz="1400" smtClean="0">
                <a:solidFill>
                  <a:srgbClr val="FFFFFF"/>
                </a:solidFill>
              </a:rPr>
              <a:pPr>
                <a:spcBef>
                  <a:spcPct val="0"/>
                </a:spcBef>
                <a:buFontTx/>
                <a:buNone/>
              </a:pPr>
              <a:t>7</a:t>
            </a:fld>
            <a:endParaRPr lang="it-IT" altLang="en-US" sz="1400">
              <a:solidFill>
                <a:srgbClr val="FFFFFF"/>
              </a:solidFill>
            </a:endParaRPr>
          </a:p>
        </p:txBody>
      </p:sp>
      <p:pic>
        <p:nvPicPr>
          <p:cNvPr id="129027" name="Picture 2" descr="C:\Users\Enrico\Desktop\Paesaggio dove jpeg.jpg">
            <a:extLst>
              <a:ext uri="{FF2B5EF4-FFF2-40B4-BE49-F238E27FC236}">
                <a16:creationId xmlns:a16="http://schemas.microsoft.com/office/drawing/2014/main" id="{E839D604-0639-A556-4772-B8CBBD209DDA}"/>
              </a:ext>
            </a:extLst>
          </p:cNvPr>
          <p:cNvPicPr>
            <a:picLocks noChangeAspect="1" noChangeArrowheads="1"/>
          </p:cNvPicPr>
          <p:nvPr/>
        </p:nvPicPr>
        <p:blipFill>
          <a:blip r:embed="rId3"/>
          <a:srcRect/>
          <a:stretch>
            <a:fillRect/>
          </a:stretch>
        </p:blipFill>
        <p:spPr bwMode="auto">
          <a:xfrm>
            <a:off x="425450" y="50800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10948" name="CasellaDiTesto 2">
            <a:extLst>
              <a:ext uri="{FF2B5EF4-FFF2-40B4-BE49-F238E27FC236}">
                <a16:creationId xmlns:a16="http://schemas.microsoft.com/office/drawing/2014/main" id="{916E33C6-1D99-600F-BEFD-AC9D8156CD1D}"/>
              </a:ext>
            </a:extLst>
          </p:cNvPr>
          <p:cNvSpPr txBox="1">
            <a:spLocks noChangeArrowheads="1"/>
          </p:cNvSpPr>
          <p:nvPr/>
        </p:nvSpPr>
        <p:spPr bwMode="auto">
          <a:xfrm>
            <a:off x="2938463" y="6015038"/>
            <a:ext cx="3267075" cy="3698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accent4">
                    <a:lumMod val="10000"/>
                  </a:schemeClr>
                </a:solidFill>
              </a:rPr>
              <a:t>The Nord </a:t>
            </a:r>
            <a:r>
              <a:rPr lang="it-CH" altLang="it-CH" sz="1800" b="1" dirty="0" err="1">
                <a:solidFill>
                  <a:schemeClr val="accent4">
                    <a:lumMod val="10000"/>
                  </a:schemeClr>
                </a:solidFill>
              </a:rPr>
              <a:t>coast</a:t>
            </a:r>
            <a:r>
              <a:rPr lang="it-CH" altLang="it-CH" sz="1800" b="1" dirty="0">
                <a:solidFill>
                  <a:schemeClr val="accent4">
                    <a:lumMod val="10000"/>
                  </a:schemeClr>
                </a:solidFill>
              </a:rPr>
              <a:t> of Palestine</a:t>
            </a:r>
          </a:p>
        </p:txBody>
      </p:sp>
      <p:sp>
        <p:nvSpPr>
          <p:cNvPr id="5" name="Rettangolo 4">
            <a:extLst>
              <a:ext uri="{FF2B5EF4-FFF2-40B4-BE49-F238E27FC236}">
                <a16:creationId xmlns:a16="http://schemas.microsoft.com/office/drawing/2014/main" id="{42EBF902-745F-FF9E-E8C3-F3DF44C060F5}"/>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Number Placeholder 3">
            <a:extLst>
              <a:ext uri="{FF2B5EF4-FFF2-40B4-BE49-F238E27FC236}">
                <a16:creationId xmlns:a16="http://schemas.microsoft.com/office/drawing/2014/main" id="{DB6DF7E1-DEB4-DBD5-1A5A-F29FD3B8299D}"/>
              </a:ext>
            </a:extLst>
          </p:cNvPr>
          <p:cNvSpPr>
            <a:spLocks noGrp="1"/>
          </p:cNvSpPr>
          <p:nvPr>
            <p:ph type="sldNum" sz="quarter" idx="12"/>
          </p:nvPr>
        </p:nvSpPr>
        <p:spPr>
          <a:xfrm>
            <a:off x="8099425" y="3333750"/>
            <a:ext cx="719138"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804557-44EC-41FC-9F93-8B150AB7560C}" type="slidenum">
              <a:rPr lang="it-IT" altLang="it-CH" sz="1400" smtClean="0">
                <a:solidFill>
                  <a:srgbClr val="FFFFFF"/>
                </a:solidFill>
              </a:rPr>
              <a:pPr>
                <a:spcBef>
                  <a:spcPct val="0"/>
                </a:spcBef>
                <a:buFontTx/>
                <a:buNone/>
              </a:pPr>
              <a:t>70</a:t>
            </a:fld>
            <a:endParaRPr lang="it-IT" altLang="it-CH" sz="1400">
              <a:solidFill>
                <a:srgbClr val="FFFFFF"/>
              </a:solidFill>
            </a:endParaRPr>
          </a:p>
        </p:txBody>
      </p:sp>
      <p:pic>
        <p:nvPicPr>
          <p:cNvPr id="17" name="Picture 2" descr="Haganah">
            <a:extLst>
              <a:ext uri="{FF2B5EF4-FFF2-40B4-BE49-F238E27FC236}">
                <a16:creationId xmlns:a16="http://schemas.microsoft.com/office/drawing/2014/main" id="{1FA7FB88-83F1-0C01-9E7E-1E4CF3426334}"/>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 name="Text Box 3">
            <a:extLst>
              <a:ext uri="{FF2B5EF4-FFF2-40B4-BE49-F238E27FC236}">
                <a16:creationId xmlns:a16="http://schemas.microsoft.com/office/drawing/2014/main" id="{86642EEB-1904-849D-2BB6-EED91FBC84F3}"/>
              </a:ext>
            </a:extLst>
          </p:cNvPr>
          <p:cNvSpPr txBox="1">
            <a:spLocks noChangeArrowheads="1"/>
          </p:cNvSpPr>
          <p:nvPr/>
        </p:nvSpPr>
        <p:spPr bwMode="auto">
          <a:xfrm>
            <a:off x="2921000" y="2382838"/>
            <a:ext cx="5297488" cy="17843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en-GB" altLang="it-CH" sz="1800" b="1" u="sng" kern="0" dirty="0">
                <a:solidFill>
                  <a:srgbClr val="FFFFFF"/>
                </a:solidFill>
                <a:latin typeface="Arial" panose="020B0604020202020204" pitchFamily="34" charset="0"/>
                <a:cs typeface="Arial" charset="0"/>
              </a:rPr>
              <a:t>Before</a:t>
            </a:r>
            <a:r>
              <a:rPr lang="fr-CH" altLang="it-CH" sz="1800" b="1" kern="0" dirty="0">
                <a:solidFill>
                  <a:srgbClr val="FFFFFF"/>
                </a:solidFill>
                <a:latin typeface="Arial" panose="020B0604020202020204" pitchFamily="34" charset="0"/>
                <a:cs typeface="Arial" charset="0"/>
              </a:rPr>
              <a:t>  UN </a:t>
            </a:r>
            <a:r>
              <a:rPr lang="en-GB" altLang="it-CH" sz="1800" b="1" kern="0" dirty="0">
                <a:solidFill>
                  <a:srgbClr val="FFFFFF"/>
                </a:solidFill>
                <a:latin typeface="Arial" panose="020B0604020202020204" pitchFamily="34" charset="0"/>
                <a:cs typeface="Arial" charset="0"/>
              </a:rPr>
              <a:t>Resolution</a:t>
            </a:r>
            <a:r>
              <a:rPr lang="fr-CH" altLang="it-CH" sz="1800" b="1" kern="0" dirty="0">
                <a:solidFill>
                  <a:srgbClr val="FFFFFF"/>
                </a:solidFill>
                <a:latin typeface="Arial" panose="020B0604020202020204" pitchFamily="34" charset="0"/>
                <a:cs typeface="Arial" charset="0"/>
              </a:rPr>
              <a:t> 181                                      came </a:t>
            </a:r>
            <a:r>
              <a:rPr lang="fr-CH" altLang="it-CH" sz="1800" b="1" kern="0" dirty="0" err="1">
                <a:solidFill>
                  <a:srgbClr val="FFFFFF"/>
                </a:solidFill>
                <a:latin typeface="Arial" panose="020B0604020202020204" pitchFamily="34" charset="0"/>
                <a:cs typeface="Arial" charset="0"/>
              </a:rPr>
              <a:t>into</a:t>
            </a:r>
            <a:r>
              <a:rPr lang="fr-CH" altLang="it-CH" sz="1800" b="1" kern="0" dirty="0">
                <a:solidFill>
                  <a:srgbClr val="FFFFFF"/>
                </a:solidFill>
                <a:latin typeface="Arial" panose="020B0604020202020204" pitchFamily="34" charset="0"/>
                <a:cs typeface="Arial" charset="0"/>
              </a:rPr>
              <a:t> force, and </a:t>
            </a:r>
            <a:r>
              <a:rPr lang="fr-CH" altLang="it-CH" sz="1800" b="1" u="sng" kern="0" dirty="0">
                <a:solidFill>
                  <a:srgbClr val="FFFFFF"/>
                </a:solidFill>
                <a:latin typeface="Arial" panose="020B0604020202020204" pitchFamily="34" charset="0"/>
                <a:cs typeface="Arial" charset="0"/>
              </a:rPr>
              <a:t>before</a:t>
            </a:r>
            <a:r>
              <a:rPr lang="fr-CH" altLang="it-CH" sz="1800" b="1" kern="0" dirty="0">
                <a:solidFill>
                  <a:srgbClr val="FFFFFF"/>
                </a:solidFill>
                <a:latin typeface="Arial" panose="020B0604020202020204" pitchFamily="34" charset="0"/>
                <a:cs typeface="Arial" charset="0"/>
              </a:rPr>
              <a:t> the </a:t>
            </a:r>
            <a:r>
              <a:rPr lang="en-GB" altLang="it-CH" sz="1800" b="1" kern="0" dirty="0">
                <a:solidFill>
                  <a:srgbClr val="FFFFFF"/>
                </a:solidFill>
                <a:latin typeface="Arial" panose="020B0604020202020204" pitchFamily="34" charset="0"/>
                <a:cs typeface="Arial" charset="0"/>
              </a:rPr>
              <a:t>Zionists</a:t>
            </a:r>
            <a:r>
              <a:rPr lang="fr-CH" altLang="it-CH" sz="1800" b="1" kern="0" dirty="0">
                <a:solidFill>
                  <a:srgbClr val="FFFFFF"/>
                </a:solidFill>
                <a:latin typeface="Arial" panose="020B0604020202020204" pitchFamily="34" charset="0"/>
                <a:cs typeface="Arial" charset="0"/>
              </a:rPr>
              <a:t>            </a:t>
            </a:r>
            <a:r>
              <a:rPr lang="en-GB" altLang="it-CH" sz="1800" b="1" kern="0" dirty="0">
                <a:solidFill>
                  <a:srgbClr val="FFFFFF"/>
                </a:solidFill>
                <a:latin typeface="Arial" panose="020B0604020202020204" pitchFamily="34" charset="0"/>
                <a:cs typeface="Arial" charset="0"/>
              </a:rPr>
              <a:t>proclaimed</a:t>
            </a:r>
            <a:r>
              <a:rPr lang="fr-CH" altLang="it-CH" sz="1800" b="1" kern="0" dirty="0">
                <a:solidFill>
                  <a:srgbClr val="FFFFFF"/>
                </a:solidFill>
                <a:latin typeface="Arial" panose="020B0604020202020204" pitchFamily="34" charset="0"/>
                <a:cs typeface="Arial" charset="0"/>
              </a:rPr>
              <a:t> the State of Israel,</a:t>
            </a:r>
            <a:r>
              <a:rPr lang="fr-CH" altLang="it-CH" sz="16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many</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thousands</a:t>
            </a:r>
            <a:r>
              <a:rPr lang="fr-CH" altLang="it-CH" sz="1400" b="1" kern="0" dirty="0">
                <a:solidFill>
                  <a:srgbClr val="FFFFFF"/>
                </a:solidFill>
                <a:latin typeface="Arial" panose="020B0604020202020204" pitchFamily="34" charset="0"/>
                <a:cs typeface="Arial" charset="0"/>
              </a:rPr>
              <a:t> of Palestinians were </a:t>
            </a:r>
            <a:r>
              <a:rPr lang="en-GB" altLang="it-CH" sz="1400" b="1" kern="0" dirty="0">
                <a:solidFill>
                  <a:srgbClr val="FFFFFF"/>
                </a:solidFill>
                <a:latin typeface="Arial" panose="020B0604020202020204" pitchFamily="34" charset="0"/>
                <a:cs typeface="Arial" charset="0"/>
              </a:rPr>
              <a:t>attacked</a:t>
            </a:r>
            <a:r>
              <a:rPr lang="fr-CH" altLang="it-CH" sz="1400" b="1" kern="0" dirty="0">
                <a:solidFill>
                  <a:srgbClr val="FFFFFF"/>
                </a:solidFill>
                <a:latin typeface="Arial" panose="020B0604020202020204" pitchFamily="34" charset="0"/>
                <a:cs typeface="Arial" charset="0"/>
              </a:rPr>
              <a:t> and </a:t>
            </a:r>
            <a:r>
              <a:rPr lang="en-GB" altLang="it-CH" sz="1400" b="1" kern="0" dirty="0">
                <a:solidFill>
                  <a:srgbClr val="FFFFFF"/>
                </a:solidFill>
                <a:latin typeface="Arial" panose="020B0604020202020204" pitchFamily="34" charset="0"/>
                <a:cs typeface="Arial" charset="0"/>
              </a:rPr>
              <a:t>expelled</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from</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their</a:t>
            </a:r>
            <a:r>
              <a:rPr lang="fr-CH" altLang="it-CH" sz="1400" b="1" kern="0" dirty="0">
                <a:solidFill>
                  <a:srgbClr val="FFFFFF"/>
                </a:solidFill>
                <a:latin typeface="Arial" panose="020B0604020202020204" pitchFamily="34" charset="0"/>
                <a:cs typeface="Arial" charset="0"/>
              </a:rPr>
              <a:t> homes. </a:t>
            </a:r>
            <a:r>
              <a:rPr lang="fr-CH" altLang="it-CH" sz="1400" b="1" kern="0" dirty="0" err="1">
                <a:solidFill>
                  <a:srgbClr val="FFFFFF"/>
                </a:solidFill>
                <a:latin typeface="Arial" panose="020B0604020202020204" pitchFamily="34" charset="0"/>
                <a:cs typeface="Arial" charset="0"/>
              </a:rPr>
              <a:t>Many</a:t>
            </a:r>
            <a:r>
              <a:rPr lang="fr-CH" altLang="it-CH" sz="1400" b="1" kern="0" dirty="0">
                <a:solidFill>
                  <a:srgbClr val="FFFFFF"/>
                </a:solidFill>
                <a:latin typeface="Arial" panose="020B0604020202020204" pitchFamily="34" charset="0"/>
                <a:cs typeface="Arial" charset="0"/>
              </a:rPr>
              <a:t> massacres were </a:t>
            </a:r>
            <a:r>
              <a:rPr lang="en-GB" altLang="it-CH" sz="1400" b="1" kern="0" dirty="0">
                <a:solidFill>
                  <a:srgbClr val="FFFFFF"/>
                </a:solidFill>
                <a:latin typeface="Arial" panose="020B0604020202020204" pitchFamily="34" charset="0"/>
                <a:cs typeface="Arial" charset="0"/>
              </a:rPr>
              <a:t>committed</a:t>
            </a:r>
            <a:r>
              <a:rPr lang="fr-CH" altLang="it-CH" sz="1400" b="1" kern="0" dirty="0">
                <a:solidFill>
                  <a:srgbClr val="FFFFFF"/>
                </a:solidFill>
                <a:latin typeface="Arial" panose="020B0604020202020204" pitchFamily="34" charset="0"/>
                <a:cs typeface="Arial" charset="0"/>
              </a:rPr>
              <a:t> in Palestinian villages by the Zionists, The </a:t>
            </a:r>
            <a:r>
              <a:rPr lang="en-GB" altLang="it-CH" sz="1400" b="1" kern="0" dirty="0">
                <a:solidFill>
                  <a:srgbClr val="FFFFFF"/>
                </a:solidFill>
                <a:latin typeface="Arial" panose="020B0604020202020204" pitchFamily="34" charset="0"/>
                <a:cs typeface="Arial" charset="0"/>
              </a:rPr>
              <a:t>aftermath</a:t>
            </a:r>
            <a:r>
              <a:rPr lang="fr-CH" altLang="it-CH" sz="1400" b="1" kern="0" dirty="0">
                <a:solidFill>
                  <a:srgbClr val="FFFFFF"/>
                </a:solidFill>
                <a:latin typeface="Arial" panose="020B0604020202020204" pitchFamily="34" charset="0"/>
                <a:cs typeface="Arial" charset="0"/>
              </a:rPr>
              <a:t> of all </a:t>
            </a:r>
            <a:r>
              <a:rPr lang="fr-CH" altLang="it-CH" sz="1400" b="1" kern="0" dirty="0" err="1">
                <a:solidFill>
                  <a:srgbClr val="FFFFFF"/>
                </a:solidFill>
                <a:latin typeface="Arial" panose="020B0604020202020204" pitchFamily="34" charset="0"/>
                <a:cs typeface="Arial" charset="0"/>
              </a:rPr>
              <a:t>this</a:t>
            </a:r>
            <a:r>
              <a:rPr lang="fr-CH" altLang="it-CH" sz="1400" b="1" kern="0" dirty="0">
                <a:solidFill>
                  <a:srgbClr val="FFFFFF"/>
                </a:solidFill>
                <a:latin typeface="Arial" panose="020B0604020202020204" pitchFamily="34" charset="0"/>
                <a:cs typeface="Arial" charset="0"/>
              </a:rPr>
              <a:t> </a:t>
            </a:r>
            <a:r>
              <a:rPr lang="en-GB" altLang="it-CH" sz="1400" b="1" kern="0" dirty="0">
                <a:solidFill>
                  <a:srgbClr val="FFFFFF"/>
                </a:solidFill>
                <a:latin typeface="Arial" panose="020B0604020202020204" pitchFamily="34" charset="0"/>
                <a:cs typeface="Arial" charset="0"/>
              </a:rPr>
              <a:t>resulted</a:t>
            </a:r>
            <a:r>
              <a:rPr lang="fr-CH" altLang="it-CH" sz="1400" b="1" kern="0" dirty="0">
                <a:solidFill>
                  <a:srgbClr val="FFFFFF"/>
                </a:solidFill>
                <a:latin typeface="Arial" panose="020B0604020202020204" pitchFamily="34" charset="0"/>
                <a:cs typeface="Arial" charset="0"/>
              </a:rPr>
              <a:t> in            the Israeli occupation of land </a:t>
            </a:r>
            <a:r>
              <a:rPr lang="en-GB" altLang="it-CH" sz="1400" b="1" kern="0" dirty="0">
                <a:solidFill>
                  <a:srgbClr val="FFFFFF"/>
                </a:solidFill>
                <a:latin typeface="Arial" panose="020B0604020202020204" pitchFamily="34" charset="0"/>
                <a:cs typeface="Arial" charset="0"/>
              </a:rPr>
              <a:t>allocated</a:t>
            </a:r>
            <a:r>
              <a:rPr lang="fr-CH" altLang="it-CH" sz="1400" b="1" kern="0" dirty="0">
                <a:solidFill>
                  <a:srgbClr val="FFFFFF"/>
                </a:solidFill>
                <a:latin typeface="Arial" panose="020B0604020202020204" pitchFamily="34" charset="0"/>
                <a:cs typeface="Arial" charset="0"/>
              </a:rPr>
              <a:t> for the Arab State.  </a:t>
            </a:r>
            <a:endParaRPr lang="it-IT" altLang="it-CH" sz="1400" b="1" kern="0" dirty="0">
              <a:solidFill>
                <a:srgbClr val="FFFFFF"/>
              </a:solidFill>
              <a:latin typeface="Arial" panose="020B0604020202020204" pitchFamily="34" charset="0"/>
              <a:cs typeface="Arial" charset="0"/>
            </a:endParaRPr>
          </a:p>
        </p:txBody>
      </p:sp>
      <p:sp>
        <p:nvSpPr>
          <p:cNvPr id="344069" name="Text Box 4">
            <a:extLst>
              <a:ext uri="{FF2B5EF4-FFF2-40B4-BE49-F238E27FC236}">
                <a16:creationId xmlns:a16="http://schemas.microsoft.com/office/drawing/2014/main" id="{285D3D1D-A49C-7BF4-2035-19E902A4DD07}"/>
              </a:ext>
            </a:extLst>
          </p:cNvPr>
          <p:cNvSpPr txBox="1">
            <a:spLocks noChangeArrowheads="1"/>
          </p:cNvSpPr>
          <p:nvPr/>
        </p:nvSpPr>
        <p:spPr bwMode="auto">
          <a:xfrm>
            <a:off x="2960688" y="404813"/>
            <a:ext cx="30972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main Zionist </a:t>
            </a:r>
            <a:r>
              <a:rPr lang="en-GB" altLang="it-CH" sz="1400" b="1">
                <a:solidFill>
                  <a:srgbClr val="FFFFFF"/>
                </a:solidFill>
              </a:rPr>
              <a:t>militia</a:t>
            </a:r>
            <a:r>
              <a:rPr lang="fr-CH" altLang="it-CH" sz="1400" b="1">
                <a:solidFill>
                  <a:srgbClr val="FFFFFF"/>
                </a:solidFill>
              </a:rPr>
              <a:t> Haganah in  1948  </a:t>
            </a:r>
            <a:r>
              <a:rPr lang="en-GB" altLang="it-CH" sz="1400" b="1">
                <a:solidFill>
                  <a:srgbClr val="FFFFFF"/>
                </a:solidFill>
              </a:rPr>
              <a:t>counted</a:t>
            </a:r>
            <a:r>
              <a:rPr lang="fr-CH" altLang="it-CH" sz="1400" b="1">
                <a:solidFill>
                  <a:srgbClr val="FFFFFF"/>
                </a:solidFill>
              </a:rPr>
              <a:t>  100’000 </a:t>
            </a:r>
            <a:r>
              <a:rPr lang="en-GB" altLang="it-CH" sz="1400" b="1">
                <a:solidFill>
                  <a:srgbClr val="FFFFFF"/>
                </a:solidFill>
              </a:rPr>
              <a:t>militants</a:t>
            </a:r>
            <a:r>
              <a:rPr lang="fr-CH" altLang="it-CH" sz="1400" b="1">
                <a:solidFill>
                  <a:srgbClr val="FFFFFF"/>
                </a:solidFill>
              </a:rPr>
              <a:t> </a:t>
            </a:r>
            <a:r>
              <a:rPr lang="en-GB" altLang="it-CH" sz="1400" b="1">
                <a:solidFill>
                  <a:srgbClr val="FFFFFF"/>
                </a:solidFill>
              </a:rPr>
              <a:t>against </a:t>
            </a:r>
            <a:r>
              <a:rPr lang="fr-CH" altLang="it-CH" sz="1400" b="1">
                <a:solidFill>
                  <a:srgbClr val="FFFFFF"/>
                </a:solidFill>
              </a:rPr>
              <a:t> 5’000 Arab </a:t>
            </a:r>
            <a:r>
              <a:rPr lang="en-GB" altLang="it-CH" sz="1400" b="1">
                <a:solidFill>
                  <a:srgbClr val="FFFFFF"/>
                </a:solidFill>
              </a:rPr>
              <a:t>combatants</a:t>
            </a:r>
          </a:p>
        </p:txBody>
      </p:sp>
      <p:pic>
        <p:nvPicPr>
          <p:cNvPr id="20" name="Picture 5">
            <a:extLst>
              <a:ext uri="{FF2B5EF4-FFF2-40B4-BE49-F238E27FC236}">
                <a16:creationId xmlns:a16="http://schemas.microsoft.com/office/drawing/2014/main" id="{E28465E3-588E-F7A6-8894-8D25DD8C14E9}"/>
              </a:ext>
            </a:extLst>
          </p:cNvPr>
          <p:cNvPicPr>
            <a:picLocks noChangeAspect="1" noChangeArrowheads="1"/>
          </p:cNvPicPr>
          <p:nvPr/>
        </p:nvPicPr>
        <p:blipFill>
          <a:blip r:embed="rId4"/>
          <a:srcRect/>
          <a:stretch>
            <a:fillRect/>
          </a:stretch>
        </p:blipFill>
        <p:spPr bwMode="auto">
          <a:xfrm>
            <a:off x="7451725" y="4437063"/>
            <a:ext cx="150495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1" name="Picture 6" descr="milizia sionista">
            <a:extLst>
              <a:ext uri="{FF2B5EF4-FFF2-40B4-BE49-F238E27FC236}">
                <a16:creationId xmlns:a16="http://schemas.microsoft.com/office/drawing/2014/main" id="{D53338A8-AE5A-66F1-CE50-43B54922415A}"/>
              </a:ext>
            </a:extLst>
          </p:cNvPr>
          <p:cNvPicPr>
            <a:picLocks noChangeAspect="1" noChangeArrowheads="1"/>
          </p:cNvPicPr>
          <p:nvPr/>
        </p:nvPicPr>
        <p:blipFill>
          <a:blip r:embed="rId5"/>
          <a:srcRect/>
          <a:stretch>
            <a:fillRect/>
          </a:stretch>
        </p:blipFill>
        <p:spPr bwMode="auto">
          <a:xfrm>
            <a:off x="179388" y="2781300"/>
            <a:ext cx="2505075" cy="16478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2" name="Text Box 7">
            <a:extLst>
              <a:ext uri="{FF2B5EF4-FFF2-40B4-BE49-F238E27FC236}">
                <a16:creationId xmlns:a16="http://schemas.microsoft.com/office/drawing/2014/main" id="{45B0912E-16AE-449C-9EAA-1465E417E236}"/>
              </a:ext>
            </a:extLst>
          </p:cNvPr>
          <p:cNvSpPr txBox="1">
            <a:spLocks noChangeArrowheads="1"/>
          </p:cNvSpPr>
          <p:nvPr/>
        </p:nvSpPr>
        <p:spPr bwMode="auto">
          <a:xfrm>
            <a:off x="4067175" y="6237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23" name="Picture 8" descr="battaglione corazzato del palmach">
            <a:extLst>
              <a:ext uri="{FF2B5EF4-FFF2-40B4-BE49-F238E27FC236}">
                <a16:creationId xmlns:a16="http://schemas.microsoft.com/office/drawing/2014/main" id="{0E0EA862-297F-CF33-8571-BD9A17FDBD79}"/>
              </a:ext>
            </a:extLst>
          </p:cNvPr>
          <p:cNvPicPr>
            <a:picLocks noChangeAspect="1" noChangeArrowheads="1"/>
          </p:cNvPicPr>
          <p:nvPr/>
        </p:nvPicPr>
        <p:blipFill>
          <a:blip r:embed="rId6"/>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4" name="Text Box 9">
            <a:extLst>
              <a:ext uri="{FF2B5EF4-FFF2-40B4-BE49-F238E27FC236}">
                <a16:creationId xmlns:a16="http://schemas.microsoft.com/office/drawing/2014/main" id="{5034960D-9C99-BC07-7E77-2973E9B55285}"/>
              </a:ext>
            </a:extLst>
          </p:cNvPr>
          <p:cNvSpPr txBox="1">
            <a:spLocks noChangeArrowheads="1"/>
          </p:cNvSpPr>
          <p:nvPr/>
        </p:nvSpPr>
        <p:spPr bwMode="auto">
          <a:xfrm>
            <a:off x="4572000" y="4581525"/>
            <a:ext cx="2663825"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Palmach armoured battallion </a:t>
            </a:r>
            <a:endParaRPr lang="it-IT" altLang="it-CH" sz="1400" b="1">
              <a:solidFill>
                <a:srgbClr val="000000"/>
              </a:solidFill>
            </a:endParaRPr>
          </a:p>
        </p:txBody>
      </p:sp>
      <p:sp>
        <p:nvSpPr>
          <p:cNvPr id="344075" name="Text Box 10">
            <a:extLst>
              <a:ext uri="{FF2B5EF4-FFF2-40B4-BE49-F238E27FC236}">
                <a16:creationId xmlns:a16="http://schemas.microsoft.com/office/drawing/2014/main" id="{931736ED-F23C-0597-F713-AC03089FF6E6}"/>
              </a:ext>
            </a:extLst>
          </p:cNvPr>
          <p:cNvSpPr txBox="1">
            <a:spLocks noChangeArrowheads="1"/>
          </p:cNvSpPr>
          <p:nvPr/>
        </p:nvSpPr>
        <p:spPr bwMode="auto">
          <a:xfrm>
            <a:off x="8243888" y="4149725"/>
            <a:ext cx="7191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Irgun</a:t>
            </a:r>
            <a:endParaRPr lang="it-IT" altLang="it-CH" sz="1200" b="1">
              <a:solidFill>
                <a:srgbClr val="FFFFFF"/>
              </a:solidFill>
            </a:endParaRPr>
          </a:p>
        </p:txBody>
      </p:sp>
      <p:pic>
        <p:nvPicPr>
          <p:cNvPr id="26" name="Picture 13" descr="C:\Users\Enrico\Desktop\1948 Parata dell'Irgun a Tel Aviv.jpg">
            <a:extLst>
              <a:ext uri="{FF2B5EF4-FFF2-40B4-BE49-F238E27FC236}">
                <a16:creationId xmlns:a16="http://schemas.microsoft.com/office/drawing/2014/main" id="{979754D3-D24B-113F-A3F6-3DC9F32BC3DB}"/>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44077" name="Text Box 10">
            <a:extLst>
              <a:ext uri="{FF2B5EF4-FFF2-40B4-BE49-F238E27FC236}">
                <a16:creationId xmlns:a16="http://schemas.microsoft.com/office/drawing/2014/main" id="{FBD6F2C2-50DF-0558-0E37-97124978470C}"/>
              </a:ext>
            </a:extLst>
          </p:cNvPr>
          <p:cNvSpPr txBox="1">
            <a:spLocks noChangeArrowheads="1"/>
          </p:cNvSpPr>
          <p:nvPr/>
        </p:nvSpPr>
        <p:spPr bwMode="auto">
          <a:xfrm>
            <a:off x="7789863" y="2393950"/>
            <a:ext cx="114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Irgun parade         Tel Aviv,  1948</a:t>
            </a:r>
            <a:endParaRPr lang="it-IT" altLang="it-CH" sz="1200" b="1">
              <a:solidFill>
                <a:srgbClr val="FFFFFF"/>
              </a:solidFill>
            </a:endParaRPr>
          </a:p>
        </p:txBody>
      </p:sp>
      <p:sp>
        <p:nvSpPr>
          <p:cNvPr id="28" name="Rettangolo 27">
            <a:extLst>
              <a:ext uri="{FF2B5EF4-FFF2-40B4-BE49-F238E27FC236}">
                <a16:creationId xmlns:a16="http://schemas.microsoft.com/office/drawing/2014/main" id="{D5FBF730-0BED-7A89-E390-7670CFAE905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CasellaDiTesto 28">
            <a:extLst>
              <a:ext uri="{FF2B5EF4-FFF2-40B4-BE49-F238E27FC236}">
                <a16:creationId xmlns:a16="http://schemas.microsoft.com/office/drawing/2014/main" id="{EB7696EC-B5EE-C18D-2690-DC60F395151C}"/>
              </a:ext>
            </a:extLst>
          </p:cNvPr>
          <p:cNvSpPr txBox="1"/>
          <p:nvPr/>
        </p:nvSpPr>
        <p:spPr>
          <a:xfrm>
            <a:off x="3046413" y="1428750"/>
            <a:ext cx="2886075" cy="7080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2000" dirty="0"/>
              <a:t>1947 – 1948                            The Zionist militias  </a:t>
            </a:r>
          </a:p>
        </p:txBody>
      </p:sp>
      <p:sp>
        <p:nvSpPr>
          <p:cNvPr id="344080" name="Text Box 11">
            <a:extLst>
              <a:ext uri="{FF2B5EF4-FFF2-40B4-BE49-F238E27FC236}">
                <a16:creationId xmlns:a16="http://schemas.microsoft.com/office/drawing/2014/main" id="{96B602AC-2F13-C5A3-0D11-86B57C8EEF05}"/>
              </a:ext>
            </a:extLst>
          </p:cNvPr>
          <p:cNvSpPr txBox="1">
            <a:spLocks noChangeArrowheads="1"/>
          </p:cNvSpPr>
          <p:nvPr/>
        </p:nvSpPr>
        <p:spPr bwMode="auto">
          <a:xfrm>
            <a:off x="163513" y="2393950"/>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Haganah</a:t>
            </a:r>
            <a:endParaRPr lang="it-IT" altLang="it-CH" sz="1400" b="1">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5" name="Picture 2" descr="i combattenti arabi">
            <a:extLst>
              <a:ext uri="{FF2B5EF4-FFF2-40B4-BE49-F238E27FC236}">
                <a16:creationId xmlns:a16="http://schemas.microsoft.com/office/drawing/2014/main" id="{AEC5487A-51EF-28B6-28E4-F010636EED3D}"/>
              </a:ext>
            </a:extLst>
          </p:cNvPr>
          <p:cNvPicPr>
            <a:picLocks noChangeAspect="1" noChangeArrowheads="1"/>
          </p:cNvPicPr>
          <p:nvPr/>
        </p:nvPicPr>
        <p:blipFill>
          <a:blip r:embed="rId3">
            <a:lum bright="-12000" contrast="10000"/>
          </a:blip>
          <a:srcRect/>
          <a:stretch>
            <a:fillRect/>
          </a:stretch>
        </p:blipFill>
        <p:spPr bwMode="auto">
          <a:xfrm>
            <a:off x="179388" y="188913"/>
            <a:ext cx="5257800" cy="2422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6" name="Picture 3" descr="milizia araba">
            <a:extLst>
              <a:ext uri="{FF2B5EF4-FFF2-40B4-BE49-F238E27FC236}">
                <a16:creationId xmlns:a16="http://schemas.microsoft.com/office/drawing/2014/main" id="{D30D76BD-1F08-8E2D-39D7-049AA26B64AF}"/>
              </a:ext>
            </a:extLst>
          </p:cNvPr>
          <p:cNvPicPr>
            <a:picLocks noChangeAspect="1" noChangeArrowheads="1"/>
          </p:cNvPicPr>
          <p:nvPr/>
        </p:nvPicPr>
        <p:blipFill>
          <a:blip r:embed="rId4"/>
          <a:srcRect/>
          <a:stretch>
            <a:fillRect/>
          </a:stretch>
        </p:blipFill>
        <p:spPr bwMode="auto">
          <a:xfrm>
            <a:off x="5437188" y="4594225"/>
            <a:ext cx="3527425" cy="2081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7" name="Picture 4" descr="i combattenti arabi 2">
            <a:extLst>
              <a:ext uri="{FF2B5EF4-FFF2-40B4-BE49-F238E27FC236}">
                <a16:creationId xmlns:a16="http://schemas.microsoft.com/office/drawing/2014/main" id="{BFE04334-4C24-13AD-326A-D2BBC7EB6243}"/>
              </a:ext>
            </a:extLst>
          </p:cNvPr>
          <p:cNvPicPr>
            <a:picLocks noChangeAspect="1" noChangeArrowheads="1"/>
          </p:cNvPicPr>
          <p:nvPr/>
        </p:nvPicPr>
        <p:blipFill>
          <a:blip r:embed="rId5">
            <a:lum bright="-10000" contrast="12000"/>
          </a:blip>
          <a:srcRect/>
          <a:stretch>
            <a:fillRect/>
          </a:stretch>
        </p:blipFill>
        <p:spPr bwMode="auto">
          <a:xfrm>
            <a:off x="179388" y="2789238"/>
            <a:ext cx="5113337" cy="3886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4678" name="Picture 5" descr="i capi arabi">
            <a:extLst>
              <a:ext uri="{FF2B5EF4-FFF2-40B4-BE49-F238E27FC236}">
                <a16:creationId xmlns:a16="http://schemas.microsoft.com/office/drawing/2014/main" id="{36760C2F-604E-2BD5-19EF-8F2981776A73}"/>
              </a:ext>
            </a:extLst>
          </p:cNvPr>
          <p:cNvPicPr>
            <a:picLocks noChangeAspect="1" noChangeArrowheads="1"/>
          </p:cNvPicPr>
          <p:nvPr/>
        </p:nvPicPr>
        <p:blipFill>
          <a:blip r:embed="rId6"/>
          <a:srcRect/>
          <a:stretch>
            <a:fillRect/>
          </a:stretch>
        </p:blipFill>
        <p:spPr bwMode="auto">
          <a:xfrm>
            <a:off x="5580063" y="188913"/>
            <a:ext cx="3384550" cy="2422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8" name="Text Box 6">
            <a:extLst>
              <a:ext uri="{FF2B5EF4-FFF2-40B4-BE49-F238E27FC236}">
                <a16:creationId xmlns:a16="http://schemas.microsoft.com/office/drawing/2014/main" id="{25BE6933-106D-51A8-2224-77F46C68FD56}"/>
              </a:ext>
            </a:extLst>
          </p:cNvPr>
          <p:cNvSpPr txBox="1">
            <a:spLocks noChangeArrowheads="1"/>
          </p:cNvSpPr>
          <p:nvPr/>
        </p:nvSpPr>
        <p:spPr bwMode="auto">
          <a:xfrm>
            <a:off x="5472113" y="3330575"/>
            <a:ext cx="3527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a:t>
            </a:r>
            <a:r>
              <a:rPr lang="en-GB" altLang="it-CH" sz="1400" b="1">
                <a:solidFill>
                  <a:srgbClr val="FFFFFF"/>
                </a:solidFill>
              </a:rPr>
              <a:t>Period</a:t>
            </a:r>
            <a:r>
              <a:rPr lang="fr-CH" altLang="it-CH" sz="1400" b="1">
                <a:solidFill>
                  <a:srgbClr val="FFFFFF"/>
                </a:solidFill>
              </a:rPr>
              <a:t> </a:t>
            </a:r>
            <a:r>
              <a:rPr lang="en-GB" altLang="it-CH" sz="1400" b="1">
                <a:solidFill>
                  <a:srgbClr val="FFFFFF"/>
                </a:solidFill>
              </a:rPr>
              <a:t>from</a:t>
            </a:r>
            <a:r>
              <a:rPr lang="fr-CH" altLang="it-CH" sz="1400" b="1">
                <a:solidFill>
                  <a:srgbClr val="FFFFFF"/>
                </a:solidFill>
              </a:rPr>
              <a:t> </a:t>
            </a:r>
            <a:r>
              <a:rPr lang="fr-CH" altLang="it-CH" sz="1400" b="1" u="sng"/>
              <a:t>1947 to 14th May 1948</a:t>
            </a:r>
            <a:r>
              <a:rPr lang="fr-CH" altLang="it-CH" sz="1400" b="1">
                <a:solidFill>
                  <a:srgbClr val="FFFFFF"/>
                </a:solidFill>
              </a:rPr>
              <a:t> </a:t>
            </a:r>
            <a:r>
              <a:rPr lang="fr-CH" altLang="it-CH" sz="1400" b="1">
                <a:solidFill>
                  <a:srgbClr val="FF0066"/>
                </a:solidFill>
              </a:rPr>
              <a:t>     </a:t>
            </a:r>
            <a:r>
              <a:rPr lang="fr-CH" altLang="it-CH" sz="1400" b="1">
                <a:solidFill>
                  <a:srgbClr val="FFFFFF"/>
                </a:solidFill>
              </a:rPr>
              <a:t>                                                          The Arab and </a:t>
            </a:r>
            <a:r>
              <a:rPr lang="en-GB" altLang="it-CH" sz="1400" b="1">
                <a:solidFill>
                  <a:srgbClr val="FFFFFF"/>
                </a:solidFill>
              </a:rPr>
              <a:t>Palestinian</a:t>
            </a:r>
            <a:r>
              <a:rPr lang="fr-CH" altLang="it-CH" sz="1400" b="1">
                <a:solidFill>
                  <a:srgbClr val="FFFFFF"/>
                </a:solidFill>
              </a:rPr>
              <a:t> </a:t>
            </a:r>
            <a:r>
              <a:rPr lang="en-GB" altLang="it-CH" sz="1400" b="1">
                <a:solidFill>
                  <a:srgbClr val="FFFFFF"/>
                </a:solidFill>
              </a:rPr>
              <a:t>combatants</a:t>
            </a:r>
            <a:r>
              <a:rPr lang="fr-CH" altLang="it-CH" sz="1400" b="1">
                <a:solidFill>
                  <a:srgbClr val="FFFFFF"/>
                </a:solidFill>
              </a:rPr>
              <a:t> are </a:t>
            </a:r>
            <a:r>
              <a:rPr lang="en-GB" altLang="it-CH" sz="1400" b="1">
                <a:solidFill>
                  <a:srgbClr val="FFFFFF"/>
                </a:solidFill>
              </a:rPr>
              <a:t>approximately</a:t>
            </a:r>
            <a:r>
              <a:rPr lang="fr-CH" altLang="it-CH" sz="1400" b="1">
                <a:solidFill>
                  <a:srgbClr val="FFFFFF"/>
                </a:solidFill>
              </a:rPr>
              <a:t> 5’000 in </a:t>
            </a:r>
            <a:r>
              <a:rPr lang="en-GB" altLang="it-CH" sz="1400" b="1">
                <a:solidFill>
                  <a:srgbClr val="FFFFFF"/>
                </a:solidFill>
              </a:rPr>
              <a:t>number</a:t>
            </a:r>
            <a:r>
              <a:rPr lang="fr-CH" altLang="it-CH" sz="1400" b="1">
                <a:solidFill>
                  <a:srgbClr val="FFFFFF"/>
                </a:solidFill>
              </a:rPr>
              <a:t>.              They are also responsible for various slaughters.</a:t>
            </a:r>
            <a:endParaRPr lang="it-IT" altLang="it-CH" sz="1400" b="1">
              <a:solidFill>
                <a:srgbClr val="FFFFFF"/>
              </a:solidFill>
            </a:endParaRPr>
          </a:p>
        </p:txBody>
      </p:sp>
      <p:sp>
        <p:nvSpPr>
          <p:cNvPr id="346119" name="Text Box 7">
            <a:extLst>
              <a:ext uri="{FF2B5EF4-FFF2-40B4-BE49-F238E27FC236}">
                <a16:creationId xmlns:a16="http://schemas.microsoft.com/office/drawing/2014/main" id="{F738A723-7528-8FBA-27C5-939F742882E9}"/>
              </a:ext>
            </a:extLst>
          </p:cNvPr>
          <p:cNvSpPr txBox="1">
            <a:spLocks noChangeArrowheads="1"/>
          </p:cNvSpPr>
          <p:nvPr/>
        </p:nvSpPr>
        <p:spPr bwMode="auto">
          <a:xfrm>
            <a:off x="6489700" y="2651125"/>
            <a:ext cx="25558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commanders of the Arab militias</a:t>
            </a:r>
            <a:endParaRPr lang="it-IT" altLang="it-CH" sz="1000" b="1">
              <a:solidFill>
                <a:srgbClr val="FFFFFF"/>
              </a:solidFill>
            </a:endParaRPr>
          </a:p>
        </p:txBody>
      </p:sp>
      <p:sp>
        <p:nvSpPr>
          <p:cNvPr id="9" name="Rettangolo 8">
            <a:extLst>
              <a:ext uri="{FF2B5EF4-FFF2-40B4-BE49-F238E27FC236}">
                <a16:creationId xmlns:a16="http://schemas.microsoft.com/office/drawing/2014/main" id="{7469C6D9-D80E-D296-0830-56384A86533C}"/>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3759A970-E7C0-49CD-41E7-167A8FC7F6D2}"/>
              </a:ext>
            </a:extLst>
          </p:cNvPr>
          <p:cNvSpPr txBox="1"/>
          <p:nvPr/>
        </p:nvSpPr>
        <p:spPr>
          <a:xfrm>
            <a:off x="5580063" y="2955925"/>
            <a:ext cx="3240087" cy="3238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1500" dirty="0"/>
              <a:t>1947 - 1948   </a:t>
            </a:r>
            <a:r>
              <a:rPr lang="en-US" sz="1400" dirty="0"/>
              <a:t>The Arab combatants</a:t>
            </a:r>
          </a:p>
        </p:txBody>
      </p:sp>
      <p:sp>
        <p:nvSpPr>
          <p:cNvPr id="903176" name="Slide Number Placeholder 3">
            <a:extLst>
              <a:ext uri="{FF2B5EF4-FFF2-40B4-BE49-F238E27FC236}">
                <a16:creationId xmlns:a16="http://schemas.microsoft.com/office/drawing/2014/main" id="{A0F239B7-8222-B566-1D26-887497C766A4}"/>
              </a:ext>
            </a:extLst>
          </p:cNvPr>
          <p:cNvSpPr>
            <a:spLocks noGrp="1"/>
          </p:cNvSpPr>
          <p:nvPr>
            <p:ph type="sldNum" sz="quarter" idx="12"/>
          </p:nvPr>
        </p:nvSpPr>
        <p:spPr>
          <a:xfrm>
            <a:off x="6218238" y="6318250"/>
            <a:ext cx="647700" cy="33020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575DFF38-29F2-465F-8C02-A1CC3A408DAB}" type="slidenum">
              <a:rPr lang="it-IT" altLang="it-CH" sz="1600" b="1" smtClean="0">
                <a:solidFill>
                  <a:schemeClr val="accent4">
                    <a:lumMod val="10000"/>
                  </a:schemeClr>
                </a:solidFill>
              </a:rPr>
              <a:pPr algn="ctr">
                <a:spcBef>
                  <a:spcPct val="0"/>
                </a:spcBef>
                <a:buFontTx/>
                <a:buNone/>
                <a:defRPr/>
              </a:pPr>
              <a:t>71</a:t>
            </a:fld>
            <a:endParaRPr lang="it-IT" altLang="it-CH" sz="1600" b="1" dirty="0">
              <a:solidFill>
                <a:schemeClr val="accent4">
                  <a:lumMod val="10000"/>
                </a:schemeClr>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egnaposto numero diapositiva 2">
            <a:extLst>
              <a:ext uri="{FF2B5EF4-FFF2-40B4-BE49-F238E27FC236}">
                <a16:creationId xmlns:a16="http://schemas.microsoft.com/office/drawing/2014/main" id="{63107A2B-240E-F412-BF43-99ABE4D145F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2CC861-B71F-48F4-A380-4AED066BBEDD}" type="slidenum">
              <a:rPr lang="it-IT" altLang="en-US" sz="1400" smtClean="0">
                <a:solidFill>
                  <a:srgbClr val="FFFFFF"/>
                </a:solidFill>
              </a:rPr>
              <a:pPr>
                <a:spcBef>
                  <a:spcPct val="0"/>
                </a:spcBef>
                <a:buFontTx/>
                <a:buNone/>
              </a:pPr>
              <a:t>72</a:t>
            </a:fld>
            <a:endParaRPr lang="it-IT" altLang="en-US" sz="1400">
              <a:solidFill>
                <a:srgbClr val="FFFFFF"/>
              </a:solidFill>
            </a:endParaRPr>
          </a:p>
        </p:txBody>
      </p:sp>
      <p:sp>
        <p:nvSpPr>
          <p:cNvPr id="348163" name="CasellaDiTesto 3">
            <a:extLst>
              <a:ext uri="{FF2B5EF4-FFF2-40B4-BE49-F238E27FC236}">
                <a16:creationId xmlns:a16="http://schemas.microsoft.com/office/drawing/2014/main" id="{8690F46B-E1E6-5FE2-DE99-F99572D8DBD3}"/>
              </a:ext>
            </a:extLst>
          </p:cNvPr>
          <p:cNvSpPr txBox="1">
            <a:spLocks noChangeArrowheads="1"/>
          </p:cNvSpPr>
          <p:nvPr/>
        </p:nvSpPr>
        <p:spPr bwMode="auto">
          <a:xfrm>
            <a:off x="4932363" y="3476625"/>
            <a:ext cx="33877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“On March 10, 1948, eleven men had a meeting in the Red House headed by Ben Gurion. The eleven decided to expel one million Palestinians from historical Palestine.“ </a:t>
            </a:r>
            <a:r>
              <a:rPr lang="en-US" altLang="it-CH" sz="800">
                <a:solidFill>
                  <a:srgbClr val="FFFFFF"/>
                </a:solidFill>
              </a:rPr>
              <a:t>(Ilan Pappe)</a:t>
            </a:r>
            <a:endParaRPr lang="it-CH" altLang="it-CH" sz="800">
              <a:solidFill>
                <a:srgbClr val="FFFFFF"/>
              </a:solidFill>
            </a:endParaRPr>
          </a:p>
        </p:txBody>
      </p:sp>
      <p:pic>
        <p:nvPicPr>
          <p:cNvPr id="145412" name="Picture 2" descr="C:\Users\Enrico\Desktop\Ben jpeg.jpg">
            <a:extLst>
              <a:ext uri="{FF2B5EF4-FFF2-40B4-BE49-F238E27FC236}">
                <a16:creationId xmlns:a16="http://schemas.microsoft.com/office/drawing/2014/main" id="{E02E157E-2F82-5650-1C37-C67D772DF8AC}"/>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48165" name="CasellaDiTesto 4">
            <a:extLst>
              <a:ext uri="{FF2B5EF4-FFF2-40B4-BE49-F238E27FC236}">
                <a16:creationId xmlns:a16="http://schemas.microsoft.com/office/drawing/2014/main" id="{B1088231-850F-D1FF-ACA2-0A3AF194247D}"/>
              </a:ext>
            </a:extLst>
          </p:cNvPr>
          <p:cNvSpPr txBox="1">
            <a:spLocks noChangeArrowheads="1"/>
          </p:cNvSpPr>
          <p:nvPr/>
        </p:nvSpPr>
        <p:spPr bwMode="auto">
          <a:xfrm>
            <a:off x="5003800" y="3122613"/>
            <a:ext cx="28813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The red house in Tel Aviv (1930s)</a:t>
            </a:r>
          </a:p>
        </p:txBody>
      </p:sp>
      <p:sp>
        <p:nvSpPr>
          <p:cNvPr id="348166" name="CasellaDiTesto 6">
            <a:extLst>
              <a:ext uri="{FF2B5EF4-FFF2-40B4-BE49-F238E27FC236}">
                <a16:creationId xmlns:a16="http://schemas.microsoft.com/office/drawing/2014/main" id="{D806D097-1FA7-5081-45E6-FBD609F273D1}"/>
              </a:ext>
            </a:extLst>
          </p:cNvPr>
          <p:cNvSpPr txBox="1">
            <a:spLocks noChangeArrowheads="1"/>
          </p:cNvSpPr>
          <p:nvPr/>
        </p:nvSpPr>
        <p:spPr bwMode="auto">
          <a:xfrm>
            <a:off x="558800" y="5432425"/>
            <a:ext cx="7559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The Zionists started </a:t>
            </a:r>
            <a:r>
              <a:rPr lang="en-US" altLang="it-CH" sz="1800" u="sng">
                <a:solidFill>
                  <a:srgbClr val="FFFFFF"/>
                </a:solidFill>
              </a:rPr>
              <a:t>planning</a:t>
            </a:r>
            <a:r>
              <a:rPr lang="en-US" altLang="it-CH" sz="1800">
                <a:solidFill>
                  <a:srgbClr val="FFFFFF"/>
                </a:solidFill>
              </a:rPr>
              <a:t> the ethnic cleansing of Palestine in 1940.</a:t>
            </a:r>
          </a:p>
          <a:p>
            <a:pPr eaLnBrk="1" hangingPunct="1">
              <a:spcBef>
                <a:spcPct val="0"/>
              </a:spcBef>
              <a:buFontTx/>
              <a:buNone/>
            </a:pPr>
            <a:r>
              <a:rPr lang="en-US" altLang="it-CH" sz="1800">
                <a:solidFill>
                  <a:srgbClr val="FFFFFF"/>
                </a:solidFill>
              </a:rPr>
              <a:t>Plan D (Dalet) entered the implementation phase in March 1948.</a:t>
            </a:r>
            <a:endParaRPr lang="it-CH" altLang="it-CH" sz="1800">
              <a:solidFill>
                <a:srgbClr val="FFFFFF"/>
              </a:solidFill>
            </a:endParaRPr>
          </a:p>
        </p:txBody>
      </p:sp>
      <p:pic>
        <p:nvPicPr>
          <p:cNvPr id="145416" name="Picture 5" descr="C:\Users\Enrico\Desktop\Red house 2 jpeg.jpg">
            <a:extLst>
              <a:ext uri="{FF2B5EF4-FFF2-40B4-BE49-F238E27FC236}">
                <a16:creationId xmlns:a16="http://schemas.microsoft.com/office/drawing/2014/main" id="{9E24225A-6B87-C814-38B3-D653DF3B9462}"/>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B0D06EDE-3030-AA4D-EAA1-AB455932038D}"/>
              </a:ext>
            </a:extLst>
          </p:cNvPr>
          <p:cNvSpPr txBox="1"/>
          <p:nvPr/>
        </p:nvSpPr>
        <p:spPr>
          <a:xfrm>
            <a:off x="2268538" y="908050"/>
            <a:ext cx="2214562" cy="1893888"/>
          </a:xfrm>
          <a:prstGeom prst="rect">
            <a:avLst/>
          </a:prstGeom>
          <a:solidFill>
            <a:schemeClr val="accent4">
              <a:lumMod val="10000"/>
            </a:schemeClr>
          </a:solidFill>
        </p:spPr>
        <p:txBody>
          <a:bodyPr>
            <a:spAutoFit/>
          </a:bodyPr>
          <a:lstStyle/>
          <a:p>
            <a:pPr eaLnBrk="1" hangingPunct="1">
              <a:defRPr/>
            </a:pPr>
            <a:r>
              <a:rPr lang="it-CH" sz="1300" b="1" dirty="0">
                <a:solidFill>
                  <a:srgbClr val="FFFFFF"/>
                </a:solidFill>
                <a:latin typeface="Arial" charset="0"/>
                <a:cs typeface="Arial" charset="0"/>
              </a:rPr>
              <a:t>«We will expel the Arabs  and take their place.                In each attack a decisive blow should be struck resulting in the destruction of homes  and the expulsion                     of the population.»</a:t>
            </a:r>
          </a:p>
          <a:p>
            <a:pPr eaLnBrk="1" hangingPunct="1">
              <a:defRPr/>
            </a:pPr>
            <a:endParaRPr lang="it-CH" sz="1300" dirty="0">
              <a:solidFill>
                <a:srgbClr val="FFFFFF"/>
              </a:solidFill>
              <a:latin typeface="Arial" charset="0"/>
              <a:cs typeface="Arial" charset="0"/>
            </a:endParaRPr>
          </a:p>
        </p:txBody>
      </p:sp>
      <p:pic>
        <p:nvPicPr>
          <p:cNvPr id="145418" name="Picture 10">
            <a:extLst>
              <a:ext uri="{FF2B5EF4-FFF2-40B4-BE49-F238E27FC236}">
                <a16:creationId xmlns:a16="http://schemas.microsoft.com/office/drawing/2014/main" id="{86B4A263-2E0A-1448-08E5-D24F6B4C293D}"/>
              </a:ext>
            </a:extLst>
          </p:cNvPr>
          <p:cNvPicPr>
            <a:picLocks noChangeAspect="1" noChangeArrowheads="1"/>
          </p:cNvPicPr>
          <p:nvPr/>
        </p:nvPicPr>
        <p:blipFill>
          <a:blip r:embed="rId5"/>
          <a:srcRect/>
          <a:stretch>
            <a:fillRect/>
          </a:stretch>
        </p:blipFill>
        <p:spPr bwMode="auto">
          <a:xfrm>
            <a:off x="684213" y="3603625"/>
            <a:ext cx="3798887" cy="150018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13E0AFD8-1F0E-50AD-04FD-1C44EF99FC4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5" name="Picture 2" descr="le operazioni dei sionisti prima del maggio 1948 in palestinaremembered">
            <a:extLst>
              <a:ext uri="{FF2B5EF4-FFF2-40B4-BE49-F238E27FC236}">
                <a16:creationId xmlns:a16="http://schemas.microsoft.com/office/drawing/2014/main" id="{4A61E94F-BE9C-BA30-66AD-008B206AA16A}"/>
              </a:ext>
            </a:extLst>
          </p:cNvPr>
          <p:cNvPicPr>
            <a:picLocks noChangeAspect="1" noChangeArrowheads="1"/>
          </p:cNvPicPr>
          <p:nvPr/>
        </p:nvPicPr>
        <p:blipFill>
          <a:blip r:embed="rId3">
            <a:lum bright="-22000" contrast="20000"/>
          </a:blip>
          <a:srcRect/>
          <a:stretch>
            <a:fillRect/>
          </a:stretch>
        </p:blipFill>
        <p:spPr bwMode="auto">
          <a:xfrm>
            <a:off x="179388" y="188913"/>
            <a:ext cx="4541837" cy="6480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0211" name="Text Box 5">
            <a:extLst>
              <a:ext uri="{FF2B5EF4-FFF2-40B4-BE49-F238E27FC236}">
                <a16:creationId xmlns:a16="http://schemas.microsoft.com/office/drawing/2014/main" id="{B6E0772A-6497-54F8-F42C-8A0FA050CCD6}"/>
              </a:ext>
            </a:extLst>
          </p:cNvPr>
          <p:cNvSpPr txBox="1">
            <a:spLocks noChangeArrowheads="1"/>
          </p:cNvSpPr>
          <p:nvPr/>
        </p:nvSpPr>
        <p:spPr bwMode="auto">
          <a:xfrm>
            <a:off x="4900613" y="3146425"/>
            <a:ext cx="384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a:solidFill>
                  <a:srgbClr val="FFFFFF"/>
                </a:solidFill>
              </a:rPr>
              <a:t>The ethnic cleansing plan Dalet (March 1948): </a:t>
            </a:r>
          </a:p>
          <a:p>
            <a:pPr eaLnBrk="1" hangingPunct="1">
              <a:spcBef>
                <a:spcPct val="0"/>
              </a:spcBef>
              <a:buFontTx/>
              <a:buNone/>
            </a:pPr>
            <a:r>
              <a:rPr lang="en-US" altLang="it-CH" sz="1400">
                <a:solidFill>
                  <a:srgbClr val="FFFFFF"/>
                </a:solidFill>
              </a:rPr>
              <a:t>10 big operations of ethnic cleansing were carried out by Zionists before UN                     resolution 181 was implemented.</a:t>
            </a:r>
          </a:p>
        </p:txBody>
      </p:sp>
      <p:pic>
        <p:nvPicPr>
          <p:cNvPr id="350212" name="Picture 7">
            <a:extLst>
              <a:ext uri="{FF2B5EF4-FFF2-40B4-BE49-F238E27FC236}">
                <a16:creationId xmlns:a16="http://schemas.microsoft.com/office/drawing/2014/main" id="{10BA5D1C-B71D-ABB9-393F-57CBF60BDC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9" name="Picture 3" descr="attacco a Dayr Aban  1948">
            <a:extLst>
              <a:ext uri="{FF2B5EF4-FFF2-40B4-BE49-F238E27FC236}">
                <a16:creationId xmlns:a16="http://schemas.microsoft.com/office/drawing/2014/main" id="{4BD42CD8-4C9F-1DAE-803E-39C2D95C249F}"/>
              </a:ext>
            </a:extLst>
          </p:cNvPr>
          <p:cNvPicPr>
            <a:picLocks noChangeAspect="1" noChangeArrowheads="1"/>
          </p:cNvPicPr>
          <p:nvPr/>
        </p:nvPicPr>
        <p:blipFill>
          <a:blip r:embed="rId5">
            <a:lum bright="-10000" contrast="10000"/>
          </a:blip>
          <a:srcRect b="5415"/>
          <a:stretch>
            <a:fillRect/>
          </a:stretch>
        </p:blipFill>
        <p:spPr bwMode="auto">
          <a:xfrm>
            <a:off x="4868863" y="4170363"/>
            <a:ext cx="3951287" cy="24987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8AFC3A48-F220-05BB-C07F-51340D6BC04B}"/>
              </a:ext>
            </a:extLst>
          </p:cNvPr>
          <p:cNvSpPr txBox="1"/>
          <p:nvPr/>
        </p:nvSpPr>
        <p:spPr>
          <a:xfrm>
            <a:off x="4935538" y="195263"/>
            <a:ext cx="2516187" cy="415925"/>
          </a:xfrm>
          <a:prstGeom prst="rect">
            <a:avLst/>
          </a:prstGeom>
          <a:noFill/>
        </p:spPr>
        <p:txBody>
          <a:bodyPr>
            <a:spAutoFit/>
          </a:bodyPr>
          <a:lstStyle/>
          <a:p>
            <a:pPr eaLnBrk="1" hangingPunct="1">
              <a:defRPr/>
            </a:pPr>
            <a:r>
              <a:rPr lang="en-US" sz="1050" b="1" dirty="0">
                <a:solidFill>
                  <a:srgbClr val="DADADA">
                    <a:lumMod val="10000"/>
                  </a:srgbClr>
                </a:solidFill>
                <a:latin typeface="Arial" charset="0"/>
                <a:cs typeface="Arial" charset="0"/>
              </a:rPr>
              <a:t>Bombing the Palestinian village of                Dayr </a:t>
            </a:r>
            <a:r>
              <a:rPr lang="en-US" sz="1050" b="1" dirty="0" err="1">
                <a:solidFill>
                  <a:srgbClr val="DADADA">
                    <a:lumMod val="10000"/>
                  </a:srgbClr>
                </a:solidFill>
                <a:latin typeface="Arial" charset="0"/>
                <a:cs typeface="Arial" charset="0"/>
              </a:rPr>
              <a:t>Aban</a:t>
            </a:r>
            <a:r>
              <a:rPr lang="en-US" sz="1050" b="1" dirty="0">
                <a:solidFill>
                  <a:srgbClr val="DADADA">
                    <a:lumMod val="10000"/>
                  </a:srgbClr>
                </a:solidFill>
                <a:latin typeface="Arial" charset="0"/>
                <a:cs typeface="Arial" charset="0"/>
              </a:rPr>
              <a:t>, Jerusalem district</a:t>
            </a:r>
            <a:endParaRPr lang="it-CH" sz="1050" b="1" dirty="0">
              <a:solidFill>
                <a:srgbClr val="DADADA">
                  <a:lumMod val="10000"/>
                </a:srgbClr>
              </a:solidFill>
              <a:latin typeface="Arial" charset="0"/>
              <a:cs typeface="Arial" charset="0"/>
            </a:endParaRPr>
          </a:p>
        </p:txBody>
      </p:sp>
      <p:sp>
        <p:nvSpPr>
          <p:cNvPr id="350215" name="Slide Number Placeholder 3">
            <a:extLst>
              <a:ext uri="{FF2B5EF4-FFF2-40B4-BE49-F238E27FC236}">
                <a16:creationId xmlns:a16="http://schemas.microsoft.com/office/drawing/2014/main" id="{481872F6-2B6B-591C-C026-ADAE9E343AF8}"/>
              </a:ext>
            </a:extLst>
          </p:cNvPr>
          <p:cNvSpPr>
            <a:spLocks noGrp="1"/>
          </p:cNvSpPr>
          <p:nvPr>
            <p:ph type="sldNum" sz="quarter" idx="12"/>
          </p:nvPr>
        </p:nvSpPr>
        <p:spPr>
          <a:xfrm>
            <a:off x="8156575" y="3694113"/>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C75CB6-2A05-43EF-BD68-AD3166360F74}"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2" name="CasellaDiTesto 1">
            <a:extLst>
              <a:ext uri="{FF2B5EF4-FFF2-40B4-BE49-F238E27FC236}">
                <a16:creationId xmlns:a16="http://schemas.microsoft.com/office/drawing/2014/main" id="{D9105750-714F-C1D3-B4BB-B9F074608A20}"/>
              </a:ext>
            </a:extLst>
          </p:cNvPr>
          <p:cNvSpPr txBox="1"/>
          <p:nvPr/>
        </p:nvSpPr>
        <p:spPr>
          <a:xfrm>
            <a:off x="7473950" y="4170363"/>
            <a:ext cx="1306513" cy="254000"/>
          </a:xfrm>
          <a:prstGeom prst="rect">
            <a:avLst/>
          </a:prstGeom>
          <a:noFill/>
        </p:spPr>
        <p:txBody>
          <a:bodyPr>
            <a:spAutoFit/>
          </a:bodyPr>
          <a:lstStyle/>
          <a:p>
            <a:pPr>
              <a:defRPr/>
            </a:pPr>
            <a:r>
              <a:rPr lang="en-US" sz="1050" b="1" dirty="0">
                <a:solidFill>
                  <a:schemeClr val="accent4">
                    <a:lumMod val="10000"/>
                  </a:schemeClr>
                </a:solidFill>
              </a:rPr>
              <a:t>40 mm mortar</a:t>
            </a:r>
          </a:p>
        </p:txBody>
      </p:sp>
      <p:sp>
        <p:nvSpPr>
          <p:cNvPr id="11" name="Rettangolo 10">
            <a:extLst>
              <a:ext uri="{FF2B5EF4-FFF2-40B4-BE49-F238E27FC236}">
                <a16:creationId xmlns:a16="http://schemas.microsoft.com/office/drawing/2014/main" id="{9A7D658F-42C9-0970-70E7-A8CFBC84549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6">
            <a:extLst>
              <a:ext uri="{FF2B5EF4-FFF2-40B4-BE49-F238E27FC236}">
                <a16:creationId xmlns:a16="http://schemas.microsoft.com/office/drawing/2014/main" id="{712177E9-4240-3FD9-7224-C8211E576CF0}"/>
              </a:ext>
            </a:extLst>
          </p:cNvPr>
          <p:cNvSpPr txBox="1">
            <a:spLocks noChangeArrowheads="1"/>
          </p:cNvSpPr>
          <p:nvPr/>
        </p:nvSpPr>
        <p:spPr bwMode="auto">
          <a:xfrm>
            <a:off x="395288" y="1052513"/>
            <a:ext cx="1657350" cy="8318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GB" altLang="it-CH" sz="1600" b="1" dirty="0">
                <a:solidFill>
                  <a:srgbClr val="000000"/>
                </a:solidFill>
              </a:rPr>
              <a:t>The Dalet ethnic cleansing plan</a:t>
            </a:r>
          </a:p>
        </p:txBody>
      </p:sp>
      <p:sp>
        <p:nvSpPr>
          <p:cNvPr id="3" name="CasellaDiTesto 2">
            <a:extLst>
              <a:ext uri="{FF2B5EF4-FFF2-40B4-BE49-F238E27FC236}">
                <a16:creationId xmlns:a16="http://schemas.microsoft.com/office/drawing/2014/main" id="{0580A994-DE9C-CFE3-072E-EFE3F8E07CC1}"/>
              </a:ext>
            </a:extLst>
          </p:cNvPr>
          <p:cNvSpPr txBox="1"/>
          <p:nvPr/>
        </p:nvSpPr>
        <p:spPr>
          <a:xfrm>
            <a:off x="4987925" y="2722563"/>
            <a:ext cx="3673475" cy="368300"/>
          </a:xfrm>
          <a:prstGeom prst="rect">
            <a:avLst/>
          </a:prstGeom>
          <a:solidFill>
            <a:srgbClr val="FFFF00"/>
          </a:solidFill>
          <a:ln w="19050">
            <a:solidFill>
              <a:schemeClr val="accent4">
                <a:lumMod val="10000"/>
              </a:schemeClr>
            </a:solidFill>
          </a:ln>
        </p:spPr>
        <p:txBody>
          <a:bodyPr>
            <a:spAutoFit/>
          </a:bodyPr>
          <a:lstStyle/>
          <a:p>
            <a:pPr>
              <a:defRPr/>
            </a:pPr>
            <a:r>
              <a:rPr lang="en-US" b="1" dirty="0">
                <a:solidFill>
                  <a:schemeClr val="accent4">
                    <a:lumMod val="10000"/>
                  </a:schemeClr>
                </a:solidFill>
              </a:rPr>
              <a:t>December 1947 - 14th May 1948</a:t>
            </a:r>
          </a:p>
        </p:txBody>
      </p:sp>
      <p:sp>
        <p:nvSpPr>
          <p:cNvPr id="4" name="Figura a mano libera: forma 3">
            <a:extLst>
              <a:ext uri="{FF2B5EF4-FFF2-40B4-BE49-F238E27FC236}">
                <a16:creationId xmlns:a16="http://schemas.microsoft.com/office/drawing/2014/main" id="{7D64A911-A3E6-F433-B45D-45F744B8AF08}"/>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28575">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Number Placeholder 3">
            <a:extLst>
              <a:ext uri="{FF2B5EF4-FFF2-40B4-BE49-F238E27FC236}">
                <a16:creationId xmlns:a16="http://schemas.microsoft.com/office/drawing/2014/main" id="{0561B5DF-245E-6842-EE50-67A4073F8196}"/>
              </a:ext>
            </a:extLst>
          </p:cNvPr>
          <p:cNvSpPr>
            <a:spLocks noGrp="1"/>
          </p:cNvSpPr>
          <p:nvPr>
            <p:ph type="sldNum" sz="quarter" idx="12"/>
          </p:nvPr>
        </p:nvSpPr>
        <p:spPr>
          <a:xfrm>
            <a:off x="8380413" y="6496050"/>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7C324E-4CDA-428F-AECA-7704621E0433}"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52259" name="CasellaDiTesto 1">
            <a:extLst>
              <a:ext uri="{FF2B5EF4-FFF2-40B4-BE49-F238E27FC236}">
                <a16:creationId xmlns:a16="http://schemas.microsoft.com/office/drawing/2014/main" id="{09BCE0A0-0904-2E77-F657-09B592541B77}"/>
              </a:ext>
            </a:extLst>
          </p:cNvPr>
          <p:cNvSpPr txBox="1">
            <a:spLocks noChangeArrowheads="1"/>
          </p:cNvSpPr>
          <p:nvPr/>
        </p:nvSpPr>
        <p:spPr bwMode="auto">
          <a:xfrm>
            <a:off x="1300163" y="4302125"/>
            <a:ext cx="72517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9-10 april 1948: attack on Deir Yassin, suburb of Jerusalem, where the Irgun and Stern gangs massacred 255 men, women and children</a:t>
            </a:r>
          </a:p>
        </p:txBody>
      </p:sp>
      <p:sp>
        <p:nvSpPr>
          <p:cNvPr id="352260" name="CasellaDiTesto 1">
            <a:extLst>
              <a:ext uri="{FF2B5EF4-FFF2-40B4-BE49-F238E27FC236}">
                <a16:creationId xmlns:a16="http://schemas.microsoft.com/office/drawing/2014/main" id="{E0B0C1CF-F179-AE4C-3996-E5BA0F6ED2DE}"/>
              </a:ext>
            </a:extLst>
          </p:cNvPr>
          <p:cNvSpPr txBox="1">
            <a:spLocks noChangeArrowheads="1"/>
          </p:cNvSpPr>
          <p:nvPr/>
        </p:nvSpPr>
        <p:spPr bwMode="auto">
          <a:xfrm>
            <a:off x="333375" y="306388"/>
            <a:ext cx="65119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FFFFFF"/>
                </a:solidFill>
              </a:rPr>
              <a:t>Attack to the Palestinian village of Sa’ Sa’ where in 1948 the Zionist carry out two massacres: February 15 and October 30   </a:t>
            </a:r>
          </a:p>
        </p:txBody>
      </p:sp>
      <p:sp>
        <p:nvSpPr>
          <p:cNvPr id="352261" name="CasellaDiTesto 1">
            <a:extLst>
              <a:ext uri="{FF2B5EF4-FFF2-40B4-BE49-F238E27FC236}">
                <a16:creationId xmlns:a16="http://schemas.microsoft.com/office/drawing/2014/main" id="{672562D6-82A0-60A1-77EB-09DE87B9CB43}"/>
              </a:ext>
            </a:extLst>
          </p:cNvPr>
          <p:cNvSpPr txBox="1">
            <a:spLocks noChangeArrowheads="1"/>
          </p:cNvSpPr>
          <p:nvPr/>
        </p:nvSpPr>
        <p:spPr bwMode="auto">
          <a:xfrm>
            <a:off x="3268663" y="6642100"/>
            <a:ext cx="2514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http://en.wikipedia.org/wiki/Deir_Yassin_massacre</a:t>
            </a:r>
          </a:p>
        </p:txBody>
      </p:sp>
      <p:pic>
        <p:nvPicPr>
          <p:cNvPr id="16" name="Picture 5" descr="C:\Users\Enrico\Desktop\DY jpeg.jpg">
            <a:extLst>
              <a:ext uri="{FF2B5EF4-FFF2-40B4-BE49-F238E27FC236}">
                <a16:creationId xmlns:a16="http://schemas.microsoft.com/office/drawing/2014/main" id="{1EBE8E5A-2F46-96D2-86FA-BB145F2AA888}"/>
              </a:ext>
            </a:extLst>
          </p:cNvPr>
          <p:cNvPicPr>
            <a:picLocks noChangeAspect="1" noChangeArrowheads="1"/>
          </p:cNvPicPr>
          <p:nvPr/>
        </p:nvPicPr>
        <p:blipFill>
          <a:blip r:embed="rId3">
            <a:lum bright="-10000" contrast="10000"/>
          </a:blip>
          <a:srcRect l="11703" t="11821" r="3397" b="11594"/>
          <a:stretch>
            <a:fillRect/>
          </a:stretch>
        </p:blipFill>
        <p:spPr bwMode="auto">
          <a:xfrm>
            <a:off x="5245100" y="4551363"/>
            <a:ext cx="3671888"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3">
            <a:extLst>
              <a:ext uri="{FF2B5EF4-FFF2-40B4-BE49-F238E27FC236}">
                <a16:creationId xmlns:a16="http://schemas.microsoft.com/office/drawing/2014/main" id="{D2E4BF20-950C-ACA0-D039-6CFCE9107783}"/>
              </a:ext>
            </a:extLst>
          </p:cNvPr>
          <p:cNvPicPr>
            <a:picLocks noChangeAspect="1" noChangeArrowheads="1"/>
          </p:cNvPicPr>
          <p:nvPr/>
        </p:nvPicPr>
        <p:blipFill>
          <a:blip r:embed="rId4">
            <a:lum bright="-10000" contrast="10000"/>
          </a:blip>
          <a:srcRect/>
          <a:stretch>
            <a:fillRect/>
          </a:stretch>
        </p:blipFill>
        <p:spPr bwMode="auto">
          <a:xfrm>
            <a:off x="311150" y="577850"/>
            <a:ext cx="24923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D18EBA02-87A2-EA0F-044B-A1B1C0F16F86}"/>
              </a:ext>
            </a:extLst>
          </p:cNvPr>
          <p:cNvPicPr>
            <a:picLocks noChangeAspect="1" noChangeArrowheads="1"/>
          </p:cNvPicPr>
          <p:nvPr/>
        </p:nvPicPr>
        <p:blipFill>
          <a:blip r:embed="rId5">
            <a:lum bright="-10000" contrast="10000"/>
          </a:blip>
          <a:srcRect/>
          <a:stretch>
            <a:fillRect/>
          </a:stretch>
        </p:blipFill>
        <p:spPr bwMode="auto">
          <a:xfrm>
            <a:off x="6227763" y="577850"/>
            <a:ext cx="2670175" cy="15128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Dayr Yasine subito dopo l'occupazione 1948">
            <a:extLst>
              <a:ext uri="{FF2B5EF4-FFF2-40B4-BE49-F238E27FC236}">
                <a16:creationId xmlns:a16="http://schemas.microsoft.com/office/drawing/2014/main" id="{95BC27B3-4B1C-7C4C-38B8-A65B1CD2C149}"/>
              </a:ext>
            </a:extLst>
          </p:cNvPr>
          <p:cNvPicPr>
            <a:picLocks noChangeAspect="1" noChangeArrowheads="1"/>
          </p:cNvPicPr>
          <p:nvPr/>
        </p:nvPicPr>
        <p:blipFill>
          <a:blip r:embed="rId6">
            <a:lum bright="-10000" contrast="10000"/>
          </a:blip>
          <a:srcRect t="1315" b="420"/>
          <a:stretch>
            <a:fillRect/>
          </a:stretch>
        </p:blipFill>
        <p:spPr bwMode="auto">
          <a:xfrm>
            <a:off x="311150" y="4551363"/>
            <a:ext cx="4806950" cy="1827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 name="Picture 15" descr="https://upload.wikimedia.org/wikipedia/commons/1/12/Palmach-Sasa.jpg">
            <a:extLst>
              <a:ext uri="{FF2B5EF4-FFF2-40B4-BE49-F238E27FC236}">
                <a16:creationId xmlns:a16="http://schemas.microsoft.com/office/drawing/2014/main" id="{C015D702-B05F-0067-F53D-275A726E2F85}"/>
              </a:ext>
            </a:extLst>
          </p:cNvPr>
          <p:cNvPicPr>
            <a:picLocks noChangeAspect="1" noChangeArrowheads="1"/>
          </p:cNvPicPr>
          <p:nvPr/>
        </p:nvPicPr>
        <p:blipFill>
          <a:blip r:embed="rId7">
            <a:lum bright="-10000" contrast="10000"/>
          </a:blip>
          <a:srcRect/>
          <a:stretch>
            <a:fillRect/>
          </a:stretch>
        </p:blipFill>
        <p:spPr bwMode="auto">
          <a:xfrm>
            <a:off x="3370263" y="577850"/>
            <a:ext cx="2292350" cy="15319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4A541721-B389-6F01-E7F7-ABC47909FF6F}"/>
              </a:ext>
            </a:extLst>
          </p:cNvPr>
          <p:cNvPicPr>
            <a:picLocks noChangeAspect="1"/>
          </p:cNvPicPr>
          <p:nvPr/>
        </p:nvPicPr>
        <p:blipFill>
          <a:blip r:embed="rId8">
            <a:lum bright="-10000" contrast="10000"/>
          </a:blip>
          <a:stretch>
            <a:fillRect/>
          </a:stretch>
        </p:blipFill>
        <p:spPr>
          <a:xfrm>
            <a:off x="5662613" y="2381250"/>
            <a:ext cx="323532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 name="Rettangolo 22">
            <a:extLst>
              <a:ext uri="{FF2B5EF4-FFF2-40B4-BE49-F238E27FC236}">
                <a16:creationId xmlns:a16="http://schemas.microsoft.com/office/drawing/2014/main" id="{1BEEAB65-58A5-61CA-5EA5-5C64A2793C3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269" name="Text Box 3">
            <a:extLst>
              <a:ext uri="{FF2B5EF4-FFF2-40B4-BE49-F238E27FC236}">
                <a16:creationId xmlns:a16="http://schemas.microsoft.com/office/drawing/2014/main" id="{871ECB9D-43B2-23D8-15B7-D9EA41786DE6}"/>
              </a:ext>
            </a:extLst>
          </p:cNvPr>
          <p:cNvSpPr txBox="1">
            <a:spLocks noChangeArrowheads="1"/>
          </p:cNvSpPr>
          <p:nvPr/>
        </p:nvSpPr>
        <p:spPr bwMode="auto">
          <a:xfrm>
            <a:off x="2906713" y="2832100"/>
            <a:ext cx="26543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400">
                <a:solidFill>
                  <a:srgbClr val="FFFFFF"/>
                </a:solidFill>
              </a:rPr>
              <a:t>To convince Palestinians to leave the Zionist perpetrate some brutal massacres.                 In total in 1947 - 1949 about 15’000 Palestinian were killed. </a:t>
            </a:r>
          </a:p>
        </p:txBody>
      </p:sp>
      <p:sp>
        <p:nvSpPr>
          <p:cNvPr id="25" name="CasellaDiTesto 24">
            <a:extLst>
              <a:ext uri="{FF2B5EF4-FFF2-40B4-BE49-F238E27FC236}">
                <a16:creationId xmlns:a16="http://schemas.microsoft.com/office/drawing/2014/main" id="{87DEB39D-C3F3-73B4-A056-2300F0C0EA4F}"/>
              </a:ext>
            </a:extLst>
          </p:cNvPr>
          <p:cNvSpPr txBox="1"/>
          <p:nvPr/>
        </p:nvSpPr>
        <p:spPr>
          <a:xfrm>
            <a:off x="3127375" y="2354263"/>
            <a:ext cx="221138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Zionist massacres</a:t>
            </a:r>
          </a:p>
        </p:txBody>
      </p:sp>
      <p:pic>
        <p:nvPicPr>
          <p:cNvPr id="24" name="Picture 21" descr="Mass grave of Palestinians killed by Israel in 1948 found - video Dailymotion">
            <a:extLst>
              <a:ext uri="{FF2B5EF4-FFF2-40B4-BE49-F238E27FC236}">
                <a16:creationId xmlns:a16="http://schemas.microsoft.com/office/drawing/2014/main" id="{8E6ACAFB-714F-F012-0EF2-8FD4878258D5}"/>
              </a:ext>
            </a:extLst>
          </p:cNvPr>
          <p:cNvPicPr>
            <a:picLocks noChangeAspect="1" noChangeArrowheads="1"/>
          </p:cNvPicPr>
          <p:nvPr/>
        </p:nvPicPr>
        <p:blipFill rotWithShape="1">
          <a:blip r:embed="rId9"/>
          <a:srcRect l="6697"/>
          <a:stretch/>
        </p:blipFill>
        <p:spPr bwMode="auto">
          <a:xfrm>
            <a:off x="317500" y="2365375"/>
            <a:ext cx="2492375" cy="13890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2272" name="CasellaDiTesto 2">
            <a:extLst>
              <a:ext uri="{FF2B5EF4-FFF2-40B4-BE49-F238E27FC236}">
                <a16:creationId xmlns:a16="http://schemas.microsoft.com/office/drawing/2014/main" id="{5D539397-E2CA-9E1D-13D4-90718B79F09F}"/>
              </a:ext>
            </a:extLst>
          </p:cNvPr>
          <p:cNvSpPr txBox="1">
            <a:spLocks noChangeArrowheads="1"/>
          </p:cNvSpPr>
          <p:nvPr/>
        </p:nvSpPr>
        <p:spPr bwMode="auto">
          <a:xfrm>
            <a:off x="173038" y="3819525"/>
            <a:ext cx="3179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This mass grave with the remains of 200 Palestinian civilians was discovered in Jaffa in September 2014</a:t>
            </a:r>
            <a:endParaRPr lang="it-CH" altLang="it-CH" sz="900">
              <a:solidFill>
                <a:srgbClr val="FFFFFF"/>
              </a:solidFill>
            </a:endParaRPr>
          </a:p>
        </p:txBody>
      </p:sp>
      <p:sp>
        <p:nvSpPr>
          <p:cNvPr id="352273" name="CasellaDiTesto 1">
            <a:extLst>
              <a:ext uri="{FF2B5EF4-FFF2-40B4-BE49-F238E27FC236}">
                <a16:creationId xmlns:a16="http://schemas.microsoft.com/office/drawing/2014/main" id="{99AF2510-49BC-C046-3911-7DFC2F7D209E}"/>
              </a:ext>
            </a:extLst>
          </p:cNvPr>
          <p:cNvSpPr txBox="1">
            <a:spLocks noChangeArrowheads="1"/>
          </p:cNvSpPr>
          <p:nvPr/>
        </p:nvSpPr>
        <p:spPr bwMode="auto">
          <a:xfrm>
            <a:off x="5816600" y="3819525"/>
            <a:ext cx="3170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solidFill>
                  <a:srgbClr val="FFFFFF"/>
                </a:solidFill>
              </a:rPr>
              <a:t>10 April 1948 - Zionist militias in Deir Yassine The uniforms are english military residues of world War the II.</a:t>
            </a:r>
          </a:p>
        </p:txBody>
      </p:sp>
      <p:sp>
        <p:nvSpPr>
          <p:cNvPr id="352274" name="CasellaDiTesto 1">
            <a:extLst>
              <a:ext uri="{FF2B5EF4-FFF2-40B4-BE49-F238E27FC236}">
                <a16:creationId xmlns:a16="http://schemas.microsoft.com/office/drawing/2014/main" id="{EE9E410B-1F89-CDFB-60FE-81B73F57F51B}"/>
              </a:ext>
            </a:extLst>
          </p:cNvPr>
          <p:cNvSpPr txBox="1">
            <a:spLocks noChangeArrowheads="1"/>
          </p:cNvSpPr>
          <p:nvPr/>
        </p:nvSpPr>
        <p:spPr bwMode="auto">
          <a:xfrm>
            <a:off x="311150" y="6380163"/>
            <a:ext cx="21002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900">
                <a:solidFill>
                  <a:srgbClr val="FFFFFF"/>
                </a:solidFill>
              </a:rPr>
              <a:t>Deir Yassin invaded by Zionist gangs</a:t>
            </a:r>
            <a:endParaRPr lang="it-CH" altLang="it-CH" sz="900">
              <a:solidFill>
                <a:srgbClr val="FFFFFF"/>
              </a:solidFill>
            </a:endParaRPr>
          </a:p>
        </p:txBody>
      </p:sp>
      <p:sp>
        <p:nvSpPr>
          <p:cNvPr id="352275" name="CasellaDiTesto 2">
            <a:extLst>
              <a:ext uri="{FF2B5EF4-FFF2-40B4-BE49-F238E27FC236}">
                <a16:creationId xmlns:a16="http://schemas.microsoft.com/office/drawing/2014/main" id="{F9977E65-E2B9-02F5-922B-77849397C04D}"/>
              </a:ext>
            </a:extLst>
          </p:cNvPr>
          <p:cNvSpPr txBox="1">
            <a:spLocks noChangeArrowheads="1"/>
          </p:cNvSpPr>
          <p:nvPr/>
        </p:nvSpPr>
        <p:spPr bwMode="auto">
          <a:xfrm>
            <a:off x="6183313" y="6380163"/>
            <a:ext cx="24368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800">
                <a:solidFill>
                  <a:srgbClr val="FFFFFF"/>
                </a:solidFill>
              </a:rPr>
              <a:t> </a:t>
            </a:r>
            <a:r>
              <a:rPr lang="en-US" altLang="it-CH" sz="900">
                <a:solidFill>
                  <a:srgbClr val="FFFFFF"/>
                </a:solidFill>
              </a:rPr>
              <a:t>After the massacre of Deir Yassin</a:t>
            </a:r>
            <a:endParaRPr lang="it-CH" altLang="it-CH" sz="9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egnaposto numero diapositiva 1">
            <a:extLst>
              <a:ext uri="{FF2B5EF4-FFF2-40B4-BE49-F238E27FC236}">
                <a16:creationId xmlns:a16="http://schemas.microsoft.com/office/drawing/2014/main" id="{9D048D5B-728B-0839-F052-0E6F7B511AD5}"/>
              </a:ext>
            </a:extLst>
          </p:cNvPr>
          <p:cNvSpPr>
            <a:spLocks noGrp="1" noChangeArrowheads="1"/>
          </p:cNvSpPr>
          <p:nvPr>
            <p:ph type="sldNum" sz="quarter" idx="12"/>
          </p:nvPr>
        </p:nvSpPr>
        <p:spPr>
          <a:xfrm>
            <a:off x="8297863" y="6254750"/>
            <a:ext cx="514350"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2328AB-F3AA-47FC-9CDC-1F02B3AFE940}"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8E7618C8-4352-CDFA-A893-02D806773B6E}"/>
              </a:ext>
            </a:extLst>
          </p:cNvPr>
          <p:cNvPicPr>
            <a:picLocks noChangeAspect="1" noChangeArrowheads="1"/>
          </p:cNvPicPr>
          <p:nvPr/>
        </p:nvPicPr>
        <p:blipFill>
          <a:blip r:embed="rId3"/>
          <a:srcRect/>
          <a:stretch>
            <a:fillRect/>
          </a:stretch>
        </p:blipFill>
        <p:spPr bwMode="auto">
          <a:xfrm>
            <a:off x="3529013" y="3500438"/>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2C17E015-198E-D0FE-8B7B-FBD99D2D38EE}"/>
              </a:ext>
            </a:extLst>
          </p:cNvPr>
          <p:cNvPicPr>
            <a:picLocks noChangeAspect="1"/>
          </p:cNvPicPr>
          <p:nvPr/>
        </p:nvPicPr>
        <p:blipFill>
          <a:blip r:embed="rId4"/>
          <a:stretch>
            <a:fillRect/>
          </a:stretch>
        </p:blipFill>
        <p:spPr>
          <a:xfrm>
            <a:off x="382588" y="3500438"/>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54309" name="CasellaDiTesto 3">
            <a:extLst>
              <a:ext uri="{FF2B5EF4-FFF2-40B4-BE49-F238E27FC236}">
                <a16:creationId xmlns:a16="http://schemas.microsoft.com/office/drawing/2014/main" id="{3BBFCE71-2D90-EE67-1CF4-2C50BB533062}"/>
              </a:ext>
            </a:extLst>
          </p:cNvPr>
          <p:cNvSpPr txBox="1">
            <a:spLocks noChangeArrowheads="1"/>
          </p:cNvSpPr>
          <p:nvPr/>
        </p:nvSpPr>
        <p:spPr bwMode="auto">
          <a:xfrm>
            <a:off x="4843463" y="1508125"/>
            <a:ext cx="4032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Many of fugitives, including the inhabitants of the surrounding villages emptied by the Zionists, drowned during their voyage by sea because the boats were overloaded. Subse-quently, to eliminate the Arab charater of the town and to prevent the return of the Palesti-nians, 225 Arab houses were demolished.</a:t>
            </a:r>
          </a:p>
        </p:txBody>
      </p:sp>
      <p:sp>
        <p:nvSpPr>
          <p:cNvPr id="354310" name="CasellaDiTesto 15">
            <a:extLst>
              <a:ext uri="{FF2B5EF4-FFF2-40B4-BE49-F238E27FC236}">
                <a16:creationId xmlns:a16="http://schemas.microsoft.com/office/drawing/2014/main" id="{1D437B0D-9D09-9AB9-C980-165F15F1DAD1}"/>
              </a:ext>
            </a:extLst>
          </p:cNvPr>
          <p:cNvSpPr txBox="1">
            <a:spLocks noChangeArrowheads="1"/>
          </p:cNvSpPr>
          <p:nvPr/>
        </p:nvSpPr>
        <p:spPr bwMode="auto">
          <a:xfrm>
            <a:off x="539750" y="6105525"/>
            <a:ext cx="45370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After the expulsion of the Palestinians, the Arab quarter is deserted and half-destroyed .</a:t>
            </a:r>
          </a:p>
        </p:txBody>
      </p:sp>
      <p:pic>
        <p:nvPicPr>
          <p:cNvPr id="750600"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74508D94-C6E8-84A4-1149-A9A3E380662C}"/>
              </a:ext>
            </a:extLst>
          </p:cNvPr>
          <p:cNvPicPr>
            <a:picLocks noChangeAspect="1" noChangeArrowheads="1"/>
          </p:cNvPicPr>
          <p:nvPr/>
        </p:nvPicPr>
        <p:blipFill>
          <a:blip r:embed="rId5"/>
          <a:srcRect/>
          <a:stretch>
            <a:fillRect/>
          </a:stretch>
        </p:blipFill>
        <p:spPr bwMode="auto">
          <a:xfrm>
            <a:off x="388938" y="427038"/>
            <a:ext cx="4254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54312" name="CasellaDiTesto 17">
            <a:extLst>
              <a:ext uri="{FF2B5EF4-FFF2-40B4-BE49-F238E27FC236}">
                <a16:creationId xmlns:a16="http://schemas.microsoft.com/office/drawing/2014/main" id="{0266811F-D7E8-05A8-5C84-905CC531EBD8}"/>
              </a:ext>
            </a:extLst>
          </p:cNvPr>
          <p:cNvSpPr txBox="1">
            <a:spLocks noChangeArrowheads="1"/>
          </p:cNvSpPr>
          <p:nvPr/>
        </p:nvSpPr>
        <p:spPr bwMode="auto">
          <a:xfrm>
            <a:off x="1116013" y="3095625"/>
            <a:ext cx="3089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Haifa - Haganah militia on action.</a:t>
            </a:r>
          </a:p>
          <a:p>
            <a:pPr>
              <a:spcBef>
                <a:spcPct val="0"/>
              </a:spcBef>
              <a:buFontTx/>
              <a:buNone/>
            </a:pPr>
            <a:endParaRPr lang="en-US" altLang="en-US" sz="1200"/>
          </a:p>
        </p:txBody>
      </p:sp>
      <p:pic>
        <p:nvPicPr>
          <p:cNvPr id="20" name="Immagine 19">
            <a:extLst>
              <a:ext uri="{FF2B5EF4-FFF2-40B4-BE49-F238E27FC236}">
                <a16:creationId xmlns:a16="http://schemas.microsoft.com/office/drawing/2014/main" id="{716183A0-D2A0-F247-4217-B361A3690E62}"/>
              </a:ext>
            </a:extLst>
          </p:cNvPr>
          <p:cNvPicPr>
            <a:picLocks noChangeAspect="1"/>
          </p:cNvPicPr>
          <p:nvPr/>
        </p:nvPicPr>
        <p:blipFill>
          <a:blip r:embed="rId6"/>
          <a:stretch>
            <a:fillRect/>
          </a:stretch>
        </p:blipFill>
        <p:spPr>
          <a:xfrm>
            <a:off x="5508625" y="3500438"/>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54314" name="CasellaDiTesto 1">
            <a:extLst>
              <a:ext uri="{FF2B5EF4-FFF2-40B4-BE49-F238E27FC236}">
                <a16:creationId xmlns:a16="http://schemas.microsoft.com/office/drawing/2014/main" id="{6F1CDC84-33FB-1DB4-B0BB-6FCB2021B6E6}"/>
              </a:ext>
            </a:extLst>
          </p:cNvPr>
          <p:cNvSpPr txBox="1">
            <a:spLocks noChangeArrowheads="1"/>
          </p:cNvSpPr>
          <p:nvPr/>
        </p:nvSpPr>
        <p:spPr bwMode="auto">
          <a:xfrm>
            <a:off x="3475038" y="6599238"/>
            <a:ext cx="27352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https://en.wikipedia.org/wiki/Battle_of_Haifa_(1948)</a:t>
            </a:r>
          </a:p>
        </p:txBody>
      </p:sp>
      <p:sp>
        <p:nvSpPr>
          <p:cNvPr id="354315" name="CasellaDiTesto 1">
            <a:extLst>
              <a:ext uri="{FF2B5EF4-FFF2-40B4-BE49-F238E27FC236}">
                <a16:creationId xmlns:a16="http://schemas.microsoft.com/office/drawing/2014/main" id="{FA31B7C4-4E35-E46D-4285-A3EA104348E4}"/>
              </a:ext>
            </a:extLst>
          </p:cNvPr>
          <p:cNvSpPr txBox="1">
            <a:spLocks noChangeArrowheads="1"/>
          </p:cNvSpPr>
          <p:nvPr/>
        </p:nvSpPr>
        <p:spPr bwMode="auto">
          <a:xfrm>
            <a:off x="2881313" y="2660650"/>
            <a:ext cx="1789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000"/>
              <a:t>They were </a:t>
            </a:r>
          </a:p>
          <a:p>
            <a:pPr algn="r">
              <a:spcBef>
                <a:spcPct val="0"/>
              </a:spcBef>
              <a:buFontTx/>
              <a:buNone/>
            </a:pPr>
            <a:r>
              <a:rPr lang="en-US" altLang="en-US" sz="1000"/>
              <a:t>ordered to kill all Arab men.</a:t>
            </a:r>
          </a:p>
        </p:txBody>
      </p:sp>
      <p:sp>
        <p:nvSpPr>
          <p:cNvPr id="2" name="CasellaDiTesto 1">
            <a:extLst>
              <a:ext uri="{FF2B5EF4-FFF2-40B4-BE49-F238E27FC236}">
                <a16:creationId xmlns:a16="http://schemas.microsoft.com/office/drawing/2014/main" id="{A3518354-8610-CB74-DBD4-2DF56C28E15D}"/>
              </a:ext>
            </a:extLst>
          </p:cNvPr>
          <p:cNvSpPr txBox="1"/>
          <p:nvPr/>
        </p:nvSpPr>
        <p:spPr>
          <a:xfrm>
            <a:off x="4938713" y="409575"/>
            <a:ext cx="373697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en-US" sz="1600" dirty="0"/>
              <a:t>Between April 21-22, 1948 the Zionist militias kill or drove out the 75’000 Arab inhabitants. </a:t>
            </a:r>
          </a:p>
        </p:txBody>
      </p:sp>
      <p:sp>
        <p:nvSpPr>
          <p:cNvPr id="354317" name="CasellaDiTesto 13">
            <a:extLst>
              <a:ext uri="{FF2B5EF4-FFF2-40B4-BE49-F238E27FC236}">
                <a16:creationId xmlns:a16="http://schemas.microsoft.com/office/drawing/2014/main" id="{38D06CE1-BBFB-7EF0-3813-7A0B1D69AA91}"/>
              </a:ext>
            </a:extLst>
          </p:cNvPr>
          <p:cNvSpPr txBox="1">
            <a:spLocks noChangeArrowheads="1"/>
          </p:cNvSpPr>
          <p:nvPr/>
        </p:nvSpPr>
        <p:spPr bwMode="auto">
          <a:xfrm>
            <a:off x="5562600" y="6116638"/>
            <a:ext cx="296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Many Palestinians must flee by boat.</a:t>
            </a:r>
          </a:p>
        </p:txBody>
      </p:sp>
      <p:sp>
        <p:nvSpPr>
          <p:cNvPr id="14" name="Rettangolo 13">
            <a:extLst>
              <a:ext uri="{FF2B5EF4-FFF2-40B4-BE49-F238E27FC236}">
                <a16:creationId xmlns:a16="http://schemas.microsoft.com/office/drawing/2014/main" id="{BCF25518-38D8-6486-86C1-C00FECDDAF1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egnaposto numero diapositiva 1">
            <a:extLst>
              <a:ext uri="{FF2B5EF4-FFF2-40B4-BE49-F238E27FC236}">
                <a16:creationId xmlns:a16="http://schemas.microsoft.com/office/drawing/2014/main" id="{DA4E6631-25BF-C71E-BC08-07E0A4C5A6D1}"/>
              </a:ext>
            </a:extLst>
          </p:cNvPr>
          <p:cNvSpPr>
            <a:spLocks noGrp="1" noChangeArrowheads="1"/>
          </p:cNvSpPr>
          <p:nvPr>
            <p:ph type="sldNum" sz="quarter" idx="12"/>
          </p:nvPr>
        </p:nvSpPr>
        <p:spPr>
          <a:xfrm flipH="1">
            <a:off x="8150225" y="3638550"/>
            <a:ext cx="712788"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965559E-601F-44D1-BD99-51E71305D980}"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3" name="Immagine 2">
            <a:extLst>
              <a:ext uri="{FF2B5EF4-FFF2-40B4-BE49-F238E27FC236}">
                <a16:creationId xmlns:a16="http://schemas.microsoft.com/office/drawing/2014/main" id="{9D167FC4-9406-AF1D-4C9B-FE45CA0B1419}"/>
              </a:ext>
            </a:extLst>
          </p:cNvPr>
          <p:cNvPicPr>
            <a:picLocks noChangeAspect="1"/>
          </p:cNvPicPr>
          <p:nvPr/>
        </p:nvPicPr>
        <p:blipFill>
          <a:blip r:embed="rId3"/>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7">
            <a:extLst>
              <a:ext uri="{FF2B5EF4-FFF2-40B4-BE49-F238E27FC236}">
                <a16:creationId xmlns:a16="http://schemas.microsoft.com/office/drawing/2014/main" id="{E38D1B51-4996-99C6-763D-035174D9C8AB}"/>
              </a:ext>
            </a:extLst>
          </p:cNvPr>
          <p:cNvPicPr>
            <a:picLocks noChangeAspect="1" noChangeArrowheads="1"/>
          </p:cNvPicPr>
          <p:nvPr/>
        </p:nvPicPr>
        <p:blipFill>
          <a:blip r:embed="rId4"/>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F303B4A0-23A7-AEAC-B0C1-14DBD7B8406D}"/>
              </a:ext>
            </a:extLst>
          </p:cNvPr>
          <p:cNvSpPr txBox="1">
            <a:spLocks noChangeArrowheads="1"/>
          </p:cNvSpPr>
          <p:nvPr/>
        </p:nvSpPr>
        <p:spPr bwMode="auto">
          <a:xfrm>
            <a:off x="460375" y="3124200"/>
            <a:ext cx="3511550" cy="4302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100" b="1" dirty="0">
                <a:solidFill>
                  <a:schemeClr val="accent4">
                    <a:lumMod val="10000"/>
                  </a:schemeClr>
                </a:solidFill>
              </a:rPr>
              <a:t>April 1948. </a:t>
            </a:r>
            <a:r>
              <a:rPr lang="en-US" altLang="en-US" sz="1100" b="1" dirty="0" err="1">
                <a:solidFill>
                  <a:schemeClr val="accent4">
                    <a:lumMod val="10000"/>
                  </a:schemeClr>
                </a:solidFill>
              </a:rPr>
              <a:t>Manshiyeh</a:t>
            </a:r>
            <a:r>
              <a:rPr lang="en-US" altLang="en-US" sz="1100" b="1" dirty="0">
                <a:solidFill>
                  <a:schemeClr val="accent4">
                    <a:lumMod val="10000"/>
                  </a:schemeClr>
                </a:solidFill>
              </a:rPr>
              <a:t> destroyed by the Zionists. Today it is a modern district of Tel Aviv.</a:t>
            </a:r>
          </a:p>
        </p:txBody>
      </p:sp>
      <p:pic>
        <p:nvPicPr>
          <p:cNvPr id="8" name="Picture 4" descr="le milizie sioniste 2 a Jaffa">
            <a:extLst>
              <a:ext uri="{FF2B5EF4-FFF2-40B4-BE49-F238E27FC236}">
                <a16:creationId xmlns:a16="http://schemas.microsoft.com/office/drawing/2014/main" id="{AAED88F8-F7EB-0E69-2A50-02E15FD09B49}"/>
              </a:ext>
            </a:extLst>
          </p:cNvPr>
          <p:cNvPicPr>
            <a:picLocks noChangeAspect="1" noChangeArrowheads="1"/>
          </p:cNvPicPr>
          <p:nvPr/>
        </p:nvPicPr>
        <p:blipFill>
          <a:blip r:embed="rId5"/>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11" descr="C:\Users\Enrico\Desktop\Jaffa 1948 sea jpeg.jpg">
            <a:extLst>
              <a:ext uri="{FF2B5EF4-FFF2-40B4-BE49-F238E27FC236}">
                <a16:creationId xmlns:a16="http://schemas.microsoft.com/office/drawing/2014/main" id="{C5851200-6FCE-0A32-E746-BC8256BC7EFC}"/>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6360" name="Text Box 6">
            <a:extLst>
              <a:ext uri="{FF2B5EF4-FFF2-40B4-BE49-F238E27FC236}">
                <a16:creationId xmlns:a16="http://schemas.microsoft.com/office/drawing/2014/main" id="{282716FC-CBFA-DEF0-324B-E49D184D98EF}"/>
              </a:ext>
            </a:extLst>
          </p:cNvPr>
          <p:cNvSpPr txBox="1">
            <a:spLocks noChangeArrowheads="1"/>
          </p:cNvSpPr>
          <p:nvPr/>
        </p:nvSpPr>
        <p:spPr bwMode="auto">
          <a:xfrm>
            <a:off x="5049838" y="4446588"/>
            <a:ext cx="18002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100" b="1">
                <a:solidFill>
                  <a:srgbClr val="000000"/>
                </a:solidFill>
              </a:rPr>
              <a:t>Many Palestinians from Jaffa and Akko have to flee by sea</a:t>
            </a:r>
            <a:endParaRPr lang="it-IT" altLang="it-CH" sz="1100" b="1">
              <a:solidFill>
                <a:srgbClr val="000000"/>
              </a:solidFill>
            </a:endParaRPr>
          </a:p>
        </p:txBody>
      </p:sp>
      <p:sp>
        <p:nvSpPr>
          <p:cNvPr id="12" name="CasellaDiTesto 11">
            <a:extLst>
              <a:ext uri="{FF2B5EF4-FFF2-40B4-BE49-F238E27FC236}">
                <a16:creationId xmlns:a16="http://schemas.microsoft.com/office/drawing/2014/main" id="{C5720360-65AD-BFF5-8F21-0834D9FCFB85}"/>
              </a:ext>
            </a:extLst>
          </p:cNvPr>
          <p:cNvSpPr txBox="1"/>
          <p:nvPr/>
        </p:nvSpPr>
        <p:spPr>
          <a:xfrm>
            <a:off x="684213" y="333375"/>
            <a:ext cx="2951162" cy="260350"/>
          </a:xfrm>
          <a:prstGeom prst="rect">
            <a:avLst/>
          </a:prstGeom>
          <a:noFill/>
        </p:spPr>
        <p:txBody>
          <a:bodyPr>
            <a:spAutoFit/>
          </a:bodyPr>
          <a:lstStyle/>
          <a:p>
            <a:pPr>
              <a:defRPr/>
            </a:pPr>
            <a:r>
              <a:rPr lang="en-US" sz="1100" b="1" dirty="0" err="1">
                <a:solidFill>
                  <a:schemeClr val="accent4">
                    <a:lumMod val="10000"/>
                  </a:schemeClr>
                </a:solidFill>
              </a:rPr>
              <a:t>Manshiyeh</a:t>
            </a:r>
            <a:r>
              <a:rPr lang="en-US" sz="1100" b="1" dirty="0">
                <a:solidFill>
                  <a:schemeClr val="accent4">
                    <a:lumMod val="10000"/>
                  </a:schemeClr>
                </a:solidFill>
              </a:rPr>
              <a:t>, Jaffa district, before Nakba</a:t>
            </a:r>
          </a:p>
        </p:txBody>
      </p:sp>
      <p:sp>
        <p:nvSpPr>
          <p:cNvPr id="13" name="CasellaDiTesto 12">
            <a:extLst>
              <a:ext uri="{FF2B5EF4-FFF2-40B4-BE49-F238E27FC236}">
                <a16:creationId xmlns:a16="http://schemas.microsoft.com/office/drawing/2014/main" id="{39A03539-BC97-1668-975F-7AE6451AE489}"/>
              </a:ext>
            </a:extLst>
          </p:cNvPr>
          <p:cNvSpPr txBox="1"/>
          <p:nvPr/>
        </p:nvSpPr>
        <p:spPr>
          <a:xfrm>
            <a:off x="5265738" y="2586038"/>
            <a:ext cx="1584325" cy="431800"/>
          </a:xfrm>
          <a:prstGeom prst="rect">
            <a:avLst/>
          </a:prstGeom>
          <a:noFill/>
        </p:spPr>
        <p:txBody>
          <a:bodyPr>
            <a:spAutoFit/>
          </a:bodyPr>
          <a:lstStyle/>
          <a:p>
            <a:pPr>
              <a:defRPr/>
            </a:pPr>
            <a:r>
              <a:rPr lang="en-US" sz="1100" b="1" dirty="0">
                <a:solidFill>
                  <a:schemeClr val="accent4">
                    <a:lumMod val="10000"/>
                  </a:schemeClr>
                </a:solidFill>
              </a:rPr>
              <a:t>Zionist militias occupy Jaffa</a:t>
            </a:r>
          </a:p>
        </p:txBody>
      </p:sp>
      <p:sp>
        <p:nvSpPr>
          <p:cNvPr id="6" name="Freccia in giù 5">
            <a:extLst>
              <a:ext uri="{FF2B5EF4-FFF2-40B4-BE49-F238E27FC236}">
                <a16:creationId xmlns:a16="http://schemas.microsoft.com/office/drawing/2014/main" id="{1EF76705-ED69-2A95-06AA-9B4A81C902F3}"/>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14" name="Rettangolo 13">
            <a:extLst>
              <a:ext uri="{FF2B5EF4-FFF2-40B4-BE49-F238E27FC236}">
                <a16:creationId xmlns:a16="http://schemas.microsoft.com/office/drawing/2014/main" id="{0867A1D6-3DAA-5466-AA56-CB32FF3445C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6365" name="CasellaDiTesto 1">
            <a:extLst>
              <a:ext uri="{FF2B5EF4-FFF2-40B4-BE49-F238E27FC236}">
                <a16:creationId xmlns:a16="http://schemas.microsoft.com/office/drawing/2014/main" id="{42C1064E-D659-5156-AAD6-C3E37BC71005}"/>
              </a:ext>
            </a:extLst>
          </p:cNvPr>
          <p:cNvSpPr txBox="1">
            <a:spLocks noChangeArrowheads="1"/>
          </p:cNvSpPr>
          <p:nvPr/>
        </p:nvSpPr>
        <p:spPr bwMode="auto">
          <a:xfrm>
            <a:off x="5265738" y="6165850"/>
            <a:ext cx="962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Akko</a:t>
            </a:r>
          </a:p>
        </p:txBody>
      </p:sp>
      <p:sp>
        <p:nvSpPr>
          <p:cNvPr id="15" name="CasellaDiTesto 3">
            <a:extLst>
              <a:ext uri="{FF2B5EF4-FFF2-40B4-BE49-F238E27FC236}">
                <a16:creationId xmlns:a16="http://schemas.microsoft.com/office/drawing/2014/main" id="{2B025435-05C5-01ED-E607-8C178763FF87}"/>
              </a:ext>
            </a:extLst>
          </p:cNvPr>
          <p:cNvSpPr txBox="1">
            <a:spLocks noChangeArrowheads="1"/>
          </p:cNvSpPr>
          <p:nvPr/>
        </p:nvSpPr>
        <p:spPr bwMode="auto">
          <a:xfrm>
            <a:off x="5076825" y="3121025"/>
            <a:ext cx="3311525" cy="12017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400" b="1" dirty="0">
                <a:solidFill>
                  <a:schemeClr val="accent4">
                    <a:lumMod val="10000"/>
                  </a:schemeClr>
                </a:solidFill>
              </a:rPr>
              <a:t>Jaffa</a:t>
            </a:r>
            <a:r>
              <a:rPr lang="en-US" altLang="en-US" sz="1800" b="1" dirty="0">
                <a:solidFill>
                  <a:schemeClr val="accent4">
                    <a:lumMod val="10000"/>
                  </a:schemeClr>
                </a:solidFill>
              </a:rPr>
              <a:t> - </a:t>
            </a:r>
            <a:r>
              <a:rPr lang="en-US" altLang="en-US" sz="1600" b="1" dirty="0">
                <a:solidFill>
                  <a:schemeClr val="accent4">
                    <a:lumMod val="10000"/>
                  </a:schemeClr>
                </a:solidFill>
              </a:rPr>
              <a:t>The Zionist militias bombed the city from April 25th to 28th 1948 and drove out 60’000 Arab inhabitants.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9AB5BBC-4C52-6869-246F-7C9A96B18541}"/>
              </a:ext>
            </a:extLst>
          </p:cNvPr>
          <p:cNvPicPr>
            <a:picLocks noChangeAspect="1"/>
          </p:cNvPicPr>
          <p:nvPr/>
        </p:nvPicPr>
        <p:blipFill>
          <a:blip r:embed="rId3"/>
          <a:stretch>
            <a:fillRect/>
          </a:stretch>
        </p:blipFill>
        <p:spPr>
          <a:xfrm>
            <a:off x="5057775" y="4068763"/>
            <a:ext cx="3843338" cy="2646362"/>
          </a:xfrm>
          <a:prstGeom prst="rect">
            <a:avLst/>
          </a:prstGeom>
          <a:ln w="28575">
            <a:solidFill>
              <a:schemeClr val="tx1"/>
            </a:solidFill>
          </a:ln>
          <a:effectLst>
            <a:outerShdw blurRad="292100" dist="139700" dir="2700000" algn="tl" rotWithShape="0">
              <a:srgbClr val="333333">
                <a:alpha val="65000"/>
              </a:srgbClr>
            </a:outerShdw>
          </a:effectLst>
        </p:spPr>
      </p:pic>
      <p:sp>
        <p:nvSpPr>
          <p:cNvPr id="358403" name="Slide Number Placeholder 3">
            <a:extLst>
              <a:ext uri="{FF2B5EF4-FFF2-40B4-BE49-F238E27FC236}">
                <a16:creationId xmlns:a16="http://schemas.microsoft.com/office/drawing/2014/main" id="{D7EC31DF-9026-6386-2956-ED6B31CEE320}"/>
              </a:ext>
            </a:extLst>
          </p:cNvPr>
          <p:cNvSpPr>
            <a:spLocks noGrp="1" noChangeArrowheads="1"/>
          </p:cNvSpPr>
          <p:nvPr>
            <p:ph type="sldNum" sz="quarter" idx="12"/>
          </p:nvPr>
        </p:nvSpPr>
        <p:spPr>
          <a:xfrm>
            <a:off x="7685088" y="3602038"/>
            <a:ext cx="630237" cy="825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fld id="{6CFD7E27-DF53-4EA6-9593-8522ADF8A4DF}" type="slidenum">
              <a:rPr lang="it-IT" altLang="it-CH" sz="1800" b="1" smtClean="0">
                <a:solidFill>
                  <a:srgbClr val="FFFFFF"/>
                </a:solidFill>
              </a:rPr>
              <a:pPr>
                <a:buFontTx/>
                <a:buNone/>
              </a:pPr>
              <a:t>77</a:t>
            </a:fld>
            <a:endParaRPr lang="it-IT" altLang="it-CH" sz="1800" b="1">
              <a:solidFill>
                <a:srgbClr val="FFFFFF"/>
              </a:solidFill>
            </a:endParaRPr>
          </a:p>
        </p:txBody>
      </p:sp>
      <p:pic>
        <p:nvPicPr>
          <p:cNvPr id="290821" name="Picture 4" descr="se ne vanno per forza 2">
            <a:extLst>
              <a:ext uri="{FF2B5EF4-FFF2-40B4-BE49-F238E27FC236}">
                <a16:creationId xmlns:a16="http://schemas.microsoft.com/office/drawing/2014/main" id="{E1C64EEA-7CE3-C718-DA1E-B14CB77579BA}"/>
              </a:ext>
            </a:extLst>
          </p:cNvPr>
          <p:cNvPicPr>
            <a:picLocks noChangeAspect="1" noChangeArrowheads="1"/>
          </p:cNvPicPr>
          <p:nvPr/>
        </p:nvPicPr>
        <p:blipFill>
          <a:blip r:embed="rId4"/>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8405" name="Text Box 9">
            <a:extLst>
              <a:ext uri="{FF2B5EF4-FFF2-40B4-BE49-F238E27FC236}">
                <a16:creationId xmlns:a16="http://schemas.microsoft.com/office/drawing/2014/main" id="{6A7C25C2-C56D-8284-148D-1364150DE9E1}"/>
              </a:ext>
            </a:extLst>
          </p:cNvPr>
          <p:cNvSpPr txBox="1">
            <a:spLocks noChangeArrowheads="1"/>
          </p:cNvSpPr>
          <p:nvPr/>
        </p:nvSpPr>
        <p:spPr bwMode="auto">
          <a:xfrm>
            <a:off x="4194175" y="4329113"/>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1947- 1949</a:t>
            </a:r>
            <a:endParaRPr lang="it-IT" altLang="it-CH" sz="2400" b="1"/>
          </a:p>
        </p:txBody>
      </p:sp>
      <p:sp>
        <p:nvSpPr>
          <p:cNvPr id="358406" name="CasellaDiTesto 1">
            <a:extLst>
              <a:ext uri="{FF2B5EF4-FFF2-40B4-BE49-F238E27FC236}">
                <a16:creationId xmlns:a16="http://schemas.microsoft.com/office/drawing/2014/main" id="{D1E0EA88-EE4B-E98D-5AF4-211D90729A4E}"/>
              </a:ext>
            </a:extLst>
          </p:cNvPr>
          <p:cNvSpPr txBox="1">
            <a:spLocks noChangeArrowheads="1"/>
          </p:cNvSpPr>
          <p:nvPr/>
        </p:nvSpPr>
        <p:spPr bwMode="auto">
          <a:xfrm>
            <a:off x="4973638" y="6121400"/>
            <a:ext cx="16859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161616"/>
                </a:solidFill>
              </a:rPr>
              <a:t>Haifa - the                 Zionists drive                                      out Palestinians.</a:t>
            </a:r>
          </a:p>
        </p:txBody>
      </p:sp>
      <p:pic>
        <p:nvPicPr>
          <p:cNvPr id="13" name="Picture 5" descr="se ne vanno per forza 3">
            <a:extLst>
              <a:ext uri="{FF2B5EF4-FFF2-40B4-BE49-F238E27FC236}">
                <a16:creationId xmlns:a16="http://schemas.microsoft.com/office/drawing/2014/main" id="{66504F71-DAC6-05C3-16A4-FA72F7462DA9}"/>
              </a:ext>
            </a:extLst>
          </p:cNvPr>
          <p:cNvPicPr>
            <a:picLocks noChangeAspect="1" noChangeArrowheads="1"/>
          </p:cNvPicPr>
          <p:nvPr/>
        </p:nvPicPr>
        <p:blipFill rotWithShape="1">
          <a:blip r:embed="rId5"/>
          <a:srcRect b="3164"/>
          <a:stretch/>
        </p:blipFill>
        <p:spPr bwMode="auto">
          <a:xfrm>
            <a:off x="179388" y="252413"/>
            <a:ext cx="2676525"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44B230C2-AD20-004A-4A10-B832FB6579C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09" name="Text Box 7">
            <a:extLst>
              <a:ext uri="{FF2B5EF4-FFF2-40B4-BE49-F238E27FC236}">
                <a16:creationId xmlns:a16="http://schemas.microsoft.com/office/drawing/2014/main" id="{85061233-A4FA-B7F0-86B7-D3F7DDC6E130}"/>
              </a:ext>
            </a:extLst>
          </p:cNvPr>
          <p:cNvSpPr txBox="1">
            <a:spLocks noChangeArrowheads="1"/>
          </p:cNvSpPr>
          <p:nvPr/>
        </p:nvSpPr>
        <p:spPr bwMode="auto">
          <a:xfrm>
            <a:off x="212725" y="3490913"/>
            <a:ext cx="2843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Zionist militias force the Palestinians to leave.</a:t>
            </a:r>
            <a:endParaRPr lang="it-IT" altLang="it-CH" sz="1400" b="1">
              <a:solidFill>
                <a:srgbClr val="FFFFFF"/>
              </a:solidFill>
            </a:endParaRPr>
          </a:p>
        </p:txBody>
      </p:sp>
      <p:sp>
        <p:nvSpPr>
          <p:cNvPr id="358410" name="CasellaDiTesto 1">
            <a:extLst>
              <a:ext uri="{FF2B5EF4-FFF2-40B4-BE49-F238E27FC236}">
                <a16:creationId xmlns:a16="http://schemas.microsoft.com/office/drawing/2014/main" id="{01B9B402-444F-4A69-122C-5F098BC6CEE8}"/>
              </a:ext>
            </a:extLst>
          </p:cNvPr>
          <p:cNvSpPr txBox="1">
            <a:spLocks noChangeArrowheads="1"/>
          </p:cNvSpPr>
          <p:nvPr/>
        </p:nvSpPr>
        <p:spPr bwMode="auto">
          <a:xfrm>
            <a:off x="4103688" y="5940425"/>
            <a:ext cx="9969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rgbClr val="FFFFFF"/>
                </a:solidFill>
              </a:rPr>
              <a:t>Note the Haganah jeeps</a:t>
            </a:r>
          </a:p>
        </p:txBody>
      </p:sp>
      <p:pic>
        <p:nvPicPr>
          <p:cNvPr id="17" name="Picture 9" descr="Scan10004">
            <a:extLst>
              <a:ext uri="{FF2B5EF4-FFF2-40B4-BE49-F238E27FC236}">
                <a16:creationId xmlns:a16="http://schemas.microsoft.com/office/drawing/2014/main" id="{666181BB-210B-2764-1542-7A5F2BF74D22}"/>
              </a:ext>
            </a:extLst>
          </p:cNvPr>
          <p:cNvPicPr>
            <a:picLocks noChangeAspect="1" noChangeArrowheads="1"/>
          </p:cNvPicPr>
          <p:nvPr/>
        </p:nvPicPr>
        <p:blipFill>
          <a:blip r:embed="rId6"/>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 name="Text Box 10">
            <a:extLst>
              <a:ext uri="{FF2B5EF4-FFF2-40B4-BE49-F238E27FC236}">
                <a16:creationId xmlns:a16="http://schemas.microsoft.com/office/drawing/2014/main" id="{4563E852-0C99-F134-78F7-117EB75D0F44}"/>
              </a:ext>
            </a:extLst>
          </p:cNvPr>
          <p:cNvSpPr txBox="1">
            <a:spLocks noChangeArrowheads="1"/>
          </p:cNvSpPr>
          <p:nvPr/>
        </p:nvSpPr>
        <p:spPr bwMode="auto">
          <a:xfrm>
            <a:off x="3152775" y="230188"/>
            <a:ext cx="2282825"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400" b="1" dirty="0">
                <a:solidFill>
                  <a:schemeClr val="accent4">
                    <a:lumMod val="10000"/>
                  </a:schemeClr>
                </a:solidFill>
              </a:rPr>
              <a:t>1948 - Palestinians must leave Jaffa escorted by a </a:t>
            </a:r>
            <a:r>
              <a:rPr lang="en-US" altLang="it-CH" sz="1400" b="1" dirty="0" err="1">
                <a:solidFill>
                  <a:schemeClr val="accent4">
                    <a:lumMod val="10000"/>
                  </a:schemeClr>
                </a:solidFill>
              </a:rPr>
              <a:t>Haganah</a:t>
            </a:r>
            <a:r>
              <a:rPr lang="en-US" altLang="it-CH" sz="1400" b="1" dirty="0">
                <a:solidFill>
                  <a:schemeClr val="accent4">
                    <a:lumMod val="10000"/>
                  </a:schemeClr>
                </a:solidFill>
              </a:rPr>
              <a:t> jeep</a:t>
            </a:r>
            <a:endParaRPr lang="it-IT" altLang="it-CH" sz="1400" b="1" dirty="0">
              <a:solidFill>
                <a:schemeClr val="accent4">
                  <a:lumMod val="10000"/>
                </a:schemeClr>
              </a:solidFill>
            </a:endParaRPr>
          </a:p>
        </p:txBody>
      </p:sp>
      <p:sp>
        <p:nvSpPr>
          <p:cNvPr id="16" name="Text Box 8">
            <a:extLst>
              <a:ext uri="{FF2B5EF4-FFF2-40B4-BE49-F238E27FC236}">
                <a16:creationId xmlns:a16="http://schemas.microsoft.com/office/drawing/2014/main" id="{400B2A83-8EF1-BD06-08A2-61BE51E18A6A}"/>
              </a:ext>
            </a:extLst>
          </p:cNvPr>
          <p:cNvSpPr txBox="1">
            <a:spLocks noChangeArrowheads="1"/>
          </p:cNvSpPr>
          <p:nvPr/>
        </p:nvSpPr>
        <p:spPr bwMode="auto">
          <a:xfrm>
            <a:off x="3073400" y="3582988"/>
            <a:ext cx="3919538"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The expulsion of the Palestinians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9" descr="C:\Users\Enrico\Desktop\Ex jpeg.jpg">
            <a:extLst>
              <a:ext uri="{FF2B5EF4-FFF2-40B4-BE49-F238E27FC236}">
                <a16:creationId xmlns:a16="http://schemas.microsoft.com/office/drawing/2014/main" id="{61D9713E-B1B5-1863-0E2D-4C11F21AB72A}"/>
              </a:ext>
            </a:extLst>
          </p:cNvPr>
          <p:cNvPicPr>
            <a:picLocks noChangeAspect="1" noChangeArrowheads="1"/>
          </p:cNvPicPr>
          <p:nvPr/>
        </p:nvPicPr>
        <p:blipFill>
          <a:blip r:embed="rId3"/>
          <a:srcRect/>
          <a:stretch>
            <a:fillRect/>
          </a:stretch>
        </p:blipFill>
        <p:spPr bwMode="auto">
          <a:xfrm>
            <a:off x="179388" y="188913"/>
            <a:ext cx="4606925"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5" name="Picture 10" descr="RefugeesOnTheMove-10-30-1948-Jalil_3">
            <a:extLst>
              <a:ext uri="{FF2B5EF4-FFF2-40B4-BE49-F238E27FC236}">
                <a16:creationId xmlns:a16="http://schemas.microsoft.com/office/drawing/2014/main" id="{9B93629E-2FEF-4FCD-4BC0-0DCE7F50A18C}"/>
              </a:ext>
            </a:extLst>
          </p:cNvPr>
          <p:cNvPicPr>
            <a:picLocks noChangeAspect="1" noChangeArrowheads="1"/>
          </p:cNvPicPr>
          <p:nvPr/>
        </p:nvPicPr>
        <p:blipFill>
          <a:blip r:embed="rId4">
            <a:lum bright="-12000" contrast="10000"/>
          </a:blip>
          <a:srcRect/>
          <a:stretch>
            <a:fillRect/>
          </a:stretch>
        </p:blipFill>
        <p:spPr bwMode="auto">
          <a:xfrm>
            <a:off x="179388" y="3581400"/>
            <a:ext cx="4606925" cy="3079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0452" name="Text Box 7">
            <a:extLst>
              <a:ext uri="{FF2B5EF4-FFF2-40B4-BE49-F238E27FC236}">
                <a16:creationId xmlns:a16="http://schemas.microsoft.com/office/drawing/2014/main" id="{86E00F09-5742-E824-B35D-7DA844EA3225}"/>
              </a:ext>
            </a:extLst>
          </p:cNvPr>
          <p:cNvSpPr txBox="1">
            <a:spLocks noChangeArrowheads="1"/>
          </p:cNvSpPr>
          <p:nvPr/>
        </p:nvSpPr>
        <p:spPr bwMode="auto">
          <a:xfrm>
            <a:off x="3851275" y="188913"/>
            <a:ext cx="9350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161616"/>
                </a:solidFill>
              </a:rPr>
              <a:t>1947 Ship Exodus</a:t>
            </a:r>
            <a:endParaRPr lang="it-IT" altLang="it-CH" sz="1400" b="1">
              <a:solidFill>
                <a:srgbClr val="161616"/>
              </a:solidFill>
            </a:endParaRPr>
          </a:p>
        </p:txBody>
      </p:sp>
      <p:pic>
        <p:nvPicPr>
          <p:cNvPr id="291847" name="Picture 13" descr="arrivo profughi ebrei 2">
            <a:extLst>
              <a:ext uri="{FF2B5EF4-FFF2-40B4-BE49-F238E27FC236}">
                <a16:creationId xmlns:a16="http://schemas.microsoft.com/office/drawing/2014/main" id="{7B3C6E48-4B8D-978D-59B1-4E48CE2C1E9D}"/>
              </a:ext>
            </a:extLst>
          </p:cNvPr>
          <p:cNvPicPr>
            <a:picLocks noChangeAspect="1" noChangeArrowheads="1"/>
          </p:cNvPicPr>
          <p:nvPr/>
        </p:nvPicPr>
        <p:blipFill>
          <a:blip r:embed="rId5"/>
          <a:srcRect/>
          <a:stretch>
            <a:fillRect/>
          </a:stretch>
        </p:blipFill>
        <p:spPr bwMode="auto">
          <a:xfrm>
            <a:off x="4932363" y="188913"/>
            <a:ext cx="4103687"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1848" name="Picture 14" descr="profughi 48 buono">
            <a:extLst>
              <a:ext uri="{FF2B5EF4-FFF2-40B4-BE49-F238E27FC236}">
                <a16:creationId xmlns:a16="http://schemas.microsoft.com/office/drawing/2014/main" id="{5DB1F85A-6C36-7564-5CC6-DAF5ACE2254F}"/>
              </a:ext>
            </a:extLst>
          </p:cNvPr>
          <p:cNvPicPr>
            <a:picLocks noChangeAspect="1" noChangeArrowheads="1"/>
          </p:cNvPicPr>
          <p:nvPr/>
        </p:nvPicPr>
        <p:blipFill>
          <a:blip r:embed="rId6"/>
          <a:srcRect/>
          <a:stretch>
            <a:fillRect/>
          </a:stretch>
        </p:blipFill>
        <p:spPr bwMode="auto">
          <a:xfrm>
            <a:off x="4932363" y="3821113"/>
            <a:ext cx="4032250" cy="28400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60455" name="CasellaDiTesto 1">
            <a:extLst>
              <a:ext uri="{FF2B5EF4-FFF2-40B4-BE49-F238E27FC236}">
                <a16:creationId xmlns:a16="http://schemas.microsoft.com/office/drawing/2014/main" id="{F115BA76-6F4B-02BE-D8B5-1B2D5B2E980A}"/>
              </a:ext>
            </a:extLst>
          </p:cNvPr>
          <p:cNvSpPr txBox="1">
            <a:spLocks noChangeArrowheads="1"/>
          </p:cNvSpPr>
          <p:nvPr/>
        </p:nvSpPr>
        <p:spPr bwMode="auto">
          <a:xfrm>
            <a:off x="176213" y="3600450"/>
            <a:ext cx="27368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en-US" sz="800">
                <a:solidFill>
                  <a:srgbClr val="161616"/>
                </a:solidFill>
              </a:rPr>
              <a:t>http://en.wikipedia.org/wiki/1948_Palestinian_exodus</a:t>
            </a:r>
          </a:p>
        </p:txBody>
      </p:sp>
      <p:sp>
        <p:nvSpPr>
          <p:cNvPr id="360456" name="CasellaDiTesto 2">
            <a:extLst>
              <a:ext uri="{FF2B5EF4-FFF2-40B4-BE49-F238E27FC236}">
                <a16:creationId xmlns:a16="http://schemas.microsoft.com/office/drawing/2014/main" id="{12D393BE-C904-5A94-7DF1-D5B7079C7C56}"/>
              </a:ext>
            </a:extLst>
          </p:cNvPr>
          <p:cNvSpPr txBox="1">
            <a:spLocks noChangeArrowheads="1"/>
          </p:cNvSpPr>
          <p:nvPr/>
        </p:nvSpPr>
        <p:spPr bwMode="auto">
          <a:xfrm>
            <a:off x="4859338" y="3497263"/>
            <a:ext cx="4103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solidFill>
                <a:srgbClr val="FFFFFF"/>
              </a:solidFill>
            </a:endParaRPr>
          </a:p>
          <a:p>
            <a:pPr>
              <a:spcBef>
                <a:spcPct val="0"/>
              </a:spcBef>
              <a:buFontTx/>
              <a:buNone/>
            </a:pPr>
            <a:r>
              <a:rPr lang="en-US" altLang="en-US" sz="1100" b="1">
                <a:solidFill>
                  <a:srgbClr val="161616"/>
                </a:solidFill>
              </a:rPr>
              <a:t>Almost only women and children. Men were imprisoned or killed.</a:t>
            </a:r>
          </a:p>
        </p:txBody>
      </p:sp>
      <p:sp>
        <p:nvSpPr>
          <p:cNvPr id="11" name="Rettangolo 10">
            <a:extLst>
              <a:ext uri="{FF2B5EF4-FFF2-40B4-BE49-F238E27FC236}">
                <a16:creationId xmlns:a16="http://schemas.microsoft.com/office/drawing/2014/main" id="{D2CB6EBD-B9C8-A9B9-FD1C-17E49DDAC06D}"/>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 Box 4">
            <a:extLst>
              <a:ext uri="{FF2B5EF4-FFF2-40B4-BE49-F238E27FC236}">
                <a16:creationId xmlns:a16="http://schemas.microsoft.com/office/drawing/2014/main" id="{560262B8-DDDD-C27B-8001-7C978AA0365A}"/>
              </a:ext>
            </a:extLst>
          </p:cNvPr>
          <p:cNvSpPr txBox="1">
            <a:spLocks noChangeArrowheads="1"/>
          </p:cNvSpPr>
          <p:nvPr/>
        </p:nvSpPr>
        <p:spPr bwMode="auto">
          <a:xfrm>
            <a:off x="5075238" y="2665413"/>
            <a:ext cx="3816350" cy="9159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tabLst>
                <a:tab pos="2430463" algn="l"/>
              </a:tabLst>
              <a:defRPr sz="3200">
                <a:solidFill>
                  <a:schemeClr val="tx1"/>
                </a:solidFill>
                <a:latin typeface="Arial" panose="020B0604020202020204" pitchFamily="34" charset="0"/>
              </a:defRPr>
            </a:lvl1pPr>
            <a:lvl2pPr marL="742950" indent="-285750">
              <a:spcBef>
                <a:spcPct val="20000"/>
              </a:spcBef>
              <a:buChar char="–"/>
              <a:tabLst>
                <a:tab pos="2430463" algn="l"/>
              </a:tabLst>
              <a:defRPr sz="2800">
                <a:solidFill>
                  <a:schemeClr val="tx1"/>
                </a:solidFill>
                <a:latin typeface="Arial" panose="020B0604020202020204" pitchFamily="34" charset="0"/>
              </a:defRPr>
            </a:lvl2pPr>
            <a:lvl3pPr marL="1143000" indent="-228600">
              <a:spcBef>
                <a:spcPct val="20000"/>
              </a:spcBef>
              <a:buChar char="•"/>
              <a:tabLst>
                <a:tab pos="2430463" algn="l"/>
              </a:tabLst>
              <a:defRPr sz="2400">
                <a:solidFill>
                  <a:schemeClr val="tx1"/>
                </a:solidFill>
                <a:latin typeface="Arial" panose="020B0604020202020204" pitchFamily="34" charset="0"/>
              </a:defRPr>
            </a:lvl3pPr>
            <a:lvl4pPr marL="1600200" indent="-228600">
              <a:spcBef>
                <a:spcPct val="20000"/>
              </a:spcBef>
              <a:buChar char="–"/>
              <a:tabLst>
                <a:tab pos="2430463" algn="l"/>
              </a:tabLst>
              <a:defRPr sz="2000">
                <a:solidFill>
                  <a:schemeClr val="tx1"/>
                </a:solidFill>
                <a:latin typeface="Arial" panose="020B0604020202020204" pitchFamily="34" charset="0"/>
              </a:defRPr>
            </a:lvl4pPr>
            <a:lvl5pPr marL="2057400" indent="-228600">
              <a:spcBef>
                <a:spcPct val="20000"/>
              </a:spcBef>
              <a:buChar char="»"/>
              <a:tabLst>
                <a:tab pos="24304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2430463" algn="l"/>
              </a:tabLst>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Hebrew</a:t>
            </a:r>
            <a:r>
              <a:rPr lang="fr-CH" altLang="it-CH" sz="1800" b="1" dirty="0">
                <a:solidFill>
                  <a:schemeClr val="accent4">
                    <a:lumMod val="10000"/>
                  </a:schemeClr>
                </a:solidFill>
              </a:rPr>
              <a:t> immigrants are </a:t>
            </a:r>
            <a:r>
              <a:rPr lang="fr-CH" altLang="it-CH" sz="1800" b="1" dirty="0" err="1">
                <a:solidFill>
                  <a:schemeClr val="accent4">
                    <a:lumMod val="10000"/>
                  </a:schemeClr>
                </a:solidFill>
              </a:rPr>
              <a:t>arriving</a:t>
            </a:r>
            <a:r>
              <a:rPr lang="fr-CH" altLang="it-CH" sz="1800" b="1" dirty="0">
                <a:solidFill>
                  <a:schemeClr val="accent4">
                    <a:lumMod val="10000"/>
                  </a:schemeClr>
                </a:solidFill>
              </a:rPr>
              <a:t>: the Palestinians have to abandon their homes and </a:t>
            </a:r>
            <a:r>
              <a:rPr lang="fr-CH" altLang="it-CH" sz="1800" b="1" dirty="0" err="1">
                <a:solidFill>
                  <a:schemeClr val="accent4">
                    <a:lumMod val="10000"/>
                  </a:schemeClr>
                </a:solidFill>
              </a:rPr>
              <a:t>leave</a:t>
            </a:r>
            <a:r>
              <a:rPr lang="fr-CH" altLang="it-CH" sz="1800" b="1" dirty="0">
                <a:solidFill>
                  <a:schemeClr val="accent4">
                    <a:lumMod val="10000"/>
                  </a:schemeClr>
                </a:solidFill>
              </a:rPr>
              <a:t>.</a:t>
            </a:r>
          </a:p>
        </p:txBody>
      </p:sp>
      <p:sp>
        <p:nvSpPr>
          <p:cNvPr id="356355" name="Slide Number Placeholder 3">
            <a:extLst>
              <a:ext uri="{FF2B5EF4-FFF2-40B4-BE49-F238E27FC236}">
                <a16:creationId xmlns:a16="http://schemas.microsoft.com/office/drawing/2014/main" id="{3067586C-656B-D45A-1B32-2C496771CBDD}"/>
              </a:ext>
            </a:extLst>
          </p:cNvPr>
          <p:cNvSpPr>
            <a:spLocks noGrp="1"/>
          </p:cNvSpPr>
          <p:nvPr>
            <p:ph type="sldNum" sz="quarter" idx="12"/>
          </p:nvPr>
        </p:nvSpPr>
        <p:spPr>
          <a:xfrm>
            <a:off x="8153400" y="3246438"/>
            <a:ext cx="647700" cy="34607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67163470-CF6B-4EFF-B092-8261243A2237}" type="slidenum">
              <a:rPr lang="it-IT" altLang="it-CH" sz="1600" b="1" smtClean="0">
                <a:solidFill>
                  <a:schemeClr val="accent4">
                    <a:lumMod val="10000"/>
                  </a:schemeClr>
                </a:solidFill>
              </a:rPr>
              <a:pPr>
                <a:spcBef>
                  <a:spcPct val="0"/>
                </a:spcBef>
                <a:buFontTx/>
                <a:buNone/>
                <a:defRPr/>
              </a:pPr>
              <a:t>78</a:t>
            </a:fld>
            <a:endParaRPr lang="it-IT" altLang="it-CH" sz="1600" b="1" dirty="0">
              <a:solidFill>
                <a:schemeClr val="accent4">
                  <a:lumMod val="10000"/>
                </a:schemeClr>
              </a:solidFill>
            </a:endParaRPr>
          </a:p>
        </p:txBody>
      </p:sp>
      <p:sp>
        <p:nvSpPr>
          <p:cNvPr id="360460" name="Text Box 7">
            <a:extLst>
              <a:ext uri="{FF2B5EF4-FFF2-40B4-BE49-F238E27FC236}">
                <a16:creationId xmlns:a16="http://schemas.microsoft.com/office/drawing/2014/main" id="{DC667E75-4A0C-CA36-17AF-41CF215EC78D}"/>
              </a:ext>
            </a:extLst>
          </p:cNvPr>
          <p:cNvSpPr txBox="1">
            <a:spLocks noChangeArrowheads="1"/>
          </p:cNvSpPr>
          <p:nvPr/>
        </p:nvSpPr>
        <p:spPr bwMode="auto">
          <a:xfrm>
            <a:off x="4859338" y="207963"/>
            <a:ext cx="2089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161616"/>
                </a:solidFill>
              </a:rPr>
              <a:t>Haifa, 2 January 1948</a:t>
            </a:r>
            <a:endParaRPr lang="it-IT" altLang="it-CH" sz="1400" b="1">
              <a:solidFill>
                <a:srgbClr val="161616"/>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a:extLst>
              <a:ext uri="{FF2B5EF4-FFF2-40B4-BE49-F238E27FC236}">
                <a16:creationId xmlns:a16="http://schemas.microsoft.com/office/drawing/2014/main" id="{BA116E96-E0E2-5445-CE23-D7550763AB79}"/>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it-CH" kern="0">
              <a:solidFill>
                <a:srgbClr val="FFFFFF"/>
              </a:solidFill>
            </a:endParaRPr>
          </a:p>
        </p:txBody>
      </p:sp>
      <p:sp>
        <p:nvSpPr>
          <p:cNvPr id="150532" name="Rectangle 3" descr="Stuoia">
            <a:extLst>
              <a:ext uri="{FF2B5EF4-FFF2-40B4-BE49-F238E27FC236}">
                <a16:creationId xmlns:a16="http://schemas.microsoft.com/office/drawing/2014/main" id="{C5AED4F1-78C3-0970-EF63-4A877DE05244}"/>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it-CH" altLang="it-CH" sz="4000" b="1" kern="0" dirty="0">
              <a:solidFill>
                <a:srgbClr val="800000"/>
              </a:solidFill>
              <a:latin typeface="Times New Roman" panose="02020603050405020304" pitchFamily="18" charset="0"/>
            </a:endParaRPr>
          </a:p>
        </p:txBody>
      </p:sp>
      <p:sp>
        <p:nvSpPr>
          <p:cNvPr id="150534" name="Text Box 5">
            <a:extLst>
              <a:ext uri="{FF2B5EF4-FFF2-40B4-BE49-F238E27FC236}">
                <a16:creationId xmlns:a16="http://schemas.microsoft.com/office/drawing/2014/main" id="{120368AE-4185-E929-ACF7-D971EBD79B50}"/>
              </a:ext>
            </a:extLst>
          </p:cNvPr>
          <p:cNvSpPr txBox="1">
            <a:spLocks noChangeArrowheads="1"/>
          </p:cNvSpPr>
          <p:nvPr/>
        </p:nvSpPr>
        <p:spPr bwMode="auto">
          <a:xfrm>
            <a:off x="1500188" y="2652713"/>
            <a:ext cx="6238875" cy="2092325"/>
          </a:xfrm>
          <a:prstGeom prst="rect">
            <a:avLst/>
          </a:prstGeom>
          <a:solidFill>
            <a:srgbClr val="FFFF00"/>
          </a:solidFill>
          <a:ln w="38100">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auto" hangingPunct="1">
              <a:spcBef>
                <a:spcPct val="50000"/>
              </a:spcBef>
              <a:spcAft>
                <a:spcPts val="0"/>
              </a:spcAft>
              <a:buFontTx/>
              <a:buNone/>
              <a:defRPr/>
            </a:pPr>
            <a:r>
              <a:rPr lang="fr-CH" altLang="it-CH" sz="4000" u="sng" kern="0" dirty="0">
                <a:solidFill>
                  <a:schemeClr val="accent4">
                    <a:lumMod val="10000"/>
                  </a:schemeClr>
                </a:solidFill>
                <a:latin typeface="Arial Black" pitchFamily="34" charset="0"/>
                <a:cs typeface="Arial" charset="0"/>
              </a:rPr>
              <a:t>14 - 15 mai 1948</a:t>
            </a:r>
            <a:r>
              <a:rPr lang="fr-CH" altLang="it-CH" sz="2000" u="sng" kern="0" dirty="0">
                <a:solidFill>
                  <a:schemeClr val="accent4">
                    <a:lumMod val="10000"/>
                  </a:schemeClr>
                </a:solidFill>
                <a:latin typeface="Times New Roman" pitchFamily="18" charset="0"/>
                <a:cs typeface="Arial" charset="0"/>
              </a:rPr>
              <a:t> </a:t>
            </a:r>
          </a:p>
          <a:p>
            <a:pPr eaLnBrk="1" fontAlgn="auto" hangingPunct="1">
              <a:spcBef>
                <a:spcPct val="50000"/>
              </a:spcBef>
              <a:spcAft>
                <a:spcPts val="0"/>
              </a:spcAft>
              <a:buFontTx/>
              <a:buNone/>
              <a:defRPr/>
            </a:pPr>
            <a:r>
              <a:rPr lang="fr-CH" altLang="it-CH" sz="2000" kern="0" dirty="0">
                <a:solidFill>
                  <a:schemeClr val="accent4">
                    <a:lumMod val="10000"/>
                  </a:schemeClr>
                </a:solidFill>
                <a:latin typeface="Arial Black" pitchFamily="34" charset="0"/>
                <a:cs typeface="Arial" charset="0"/>
              </a:rPr>
              <a:t>End of the British mandate.                              </a:t>
            </a:r>
            <a:r>
              <a:rPr lang="fr-CH" altLang="it-CH" sz="2000" kern="0" dirty="0" err="1">
                <a:solidFill>
                  <a:schemeClr val="accent4">
                    <a:lumMod val="10000"/>
                  </a:schemeClr>
                </a:solidFill>
                <a:latin typeface="Arial Black" pitchFamily="34" charset="0"/>
                <a:cs typeface="Arial" charset="0"/>
              </a:rPr>
              <a:t>Coming</a:t>
            </a:r>
            <a:r>
              <a:rPr lang="fr-CH" altLang="it-CH" sz="2000" kern="0" dirty="0">
                <a:solidFill>
                  <a:schemeClr val="accent4">
                    <a:lumMod val="10000"/>
                  </a:schemeClr>
                </a:solidFill>
                <a:latin typeface="Arial Black" pitchFamily="34" charset="0"/>
                <a:cs typeface="Arial" charset="0"/>
              </a:rPr>
              <a:t> </a:t>
            </a:r>
            <a:r>
              <a:rPr lang="fr-CH" altLang="it-CH" sz="2000" kern="0" dirty="0" err="1">
                <a:solidFill>
                  <a:schemeClr val="accent4">
                    <a:lumMod val="10000"/>
                  </a:schemeClr>
                </a:solidFill>
                <a:latin typeface="Arial Black" pitchFamily="34" charset="0"/>
                <a:cs typeface="Arial" charset="0"/>
              </a:rPr>
              <a:t>into</a:t>
            </a:r>
            <a:r>
              <a:rPr lang="fr-CH" altLang="it-CH" sz="2000" kern="0" dirty="0">
                <a:solidFill>
                  <a:schemeClr val="accent4">
                    <a:lumMod val="10000"/>
                  </a:schemeClr>
                </a:solidFill>
                <a:latin typeface="Arial Black" pitchFamily="34" charset="0"/>
                <a:cs typeface="Arial" charset="0"/>
              </a:rPr>
              <a:t> force of the UN </a:t>
            </a:r>
            <a:r>
              <a:rPr lang="fr-CH" altLang="it-CH" sz="2000" kern="0" dirty="0" err="1">
                <a:solidFill>
                  <a:schemeClr val="accent4">
                    <a:lumMod val="10000"/>
                  </a:schemeClr>
                </a:solidFill>
                <a:latin typeface="Arial Black" pitchFamily="34" charset="0"/>
                <a:cs typeface="Arial" charset="0"/>
              </a:rPr>
              <a:t>resolution</a:t>
            </a:r>
            <a:r>
              <a:rPr lang="fr-CH" altLang="it-CH" sz="2000" kern="0" dirty="0">
                <a:solidFill>
                  <a:schemeClr val="accent4">
                    <a:lumMod val="10000"/>
                  </a:schemeClr>
                </a:solidFill>
                <a:latin typeface="Arial Black" pitchFamily="34" charset="0"/>
                <a:cs typeface="Arial" charset="0"/>
              </a:rPr>
              <a:t> 181. </a:t>
            </a:r>
            <a:r>
              <a:rPr lang="en-US" altLang="it-CH" sz="2000" kern="0" dirty="0">
                <a:solidFill>
                  <a:schemeClr val="accent4">
                    <a:lumMod val="10000"/>
                  </a:schemeClr>
                </a:solidFill>
                <a:latin typeface="Arial Black" pitchFamily="34" charset="0"/>
                <a:cs typeface="Arial" charset="0"/>
              </a:rPr>
              <a:t>Declaration of the State of Israel. Beginning of the I. Arab-Israeli war. </a:t>
            </a:r>
            <a:endParaRPr lang="it-IT" altLang="it-CH" sz="2000" kern="0" dirty="0">
              <a:solidFill>
                <a:schemeClr val="accent4">
                  <a:lumMod val="10000"/>
                </a:schemeClr>
              </a:solidFill>
              <a:latin typeface="Arial Black" pitchFamily="34" charset="0"/>
              <a:cs typeface="Arial" charset="0"/>
            </a:endParaRPr>
          </a:p>
        </p:txBody>
      </p:sp>
      <p:sp>
        <p:nvSpPr>
          <p:cNvPr id="7" name="Rettangolo 6">
            <a:extLst>
              <a:ext uri="{FF2B5EF4-FFF2-40B4-BE49-F238E27FC236}">
                <a16:creationId xmlns:a16="http://schemas.microsoft.com/office/drawing/2014/main" id="{0D08B5C2-6468-BF43-92CB-1CE24A31605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4">
            <a:extLst>
              <a:ext uri="{FF2B5EF4-FFF2-40B4-BE49-F238E27FC236}">
                <a16:creationId xmlns:a16="http://schemas.microsoft.com/office/drawing/2014/main" id="{3642C735-9FA8-BB74-EE7A-A02BC7D33DF6}"/>
              </a:ext>
            </a:extLst>
          </p:cNvPr>
          <p:cNvSpPr txBox="1">
            <a:spLocks noChangeArrowheads="1"/>
          </p:cNvSpPr>
          <p:nvPr/>
        </p:nvSpPr>
        <p:spPr bwMode="auto">
          <a:xfrm>
            <a:off x="1476375" y="1196975"/>
            <a:ext cx="3889375" cy="830263"/>
          </a:xfrm>
          <a:prstGeom prst="rect">
            <a:avLst/>
          </a:prstGeom>
          <a:solidFill>
            <a:schemeClr val="accent4"/>
          </a:solidFill>
          <a:ln w="381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4800" b="1" dirty="0">
                <a:solidFill>
                  <a:srgbClr val="000000"/>
                </a:solidFill>
              </a:rPr>
              <a:t>PALESTINE</a:t>
            </a:r>
            <a:r>
              <a:rPr lang="it-CH" altLang="it-CH" sz="4000" b="1" dirty="0">
                <a:solidFill>
                  <a:srgbClr val="FFFFD9"/>
                </a:solidFill>
                <a:latin typeface="Times New Roman" panose="02020603050405020304" pitchFamily="18" charset="0"/>
              </a:rPr>
              <a:t> </a:t>
            </a:r>
            <a:endParaRPr lang="it-IT" altLang="it-CH" sz="4000" b="1" dirty="0">
              <a:solidFill>
                <a:srgbClr val="FFFFD9"/>
              </a:solidFill>
              <a:latin typeface="Times New Roman" panose="02020603050405020304" pitchFamily="18" charset="0"/>
            </a:endParaRPr>
          </a:p>
        </p:txBody>
      </p:sp>
      <p:sp>
        <p:nvSpPr>
          <p:cNvPr id="358402" name="Slide Number Placeholder 3">
            <a:extLst>
              <a:ext uri="{FF2B5EF4-FFF2-40B4-BE49-F238E27FC236}">
                <a16:creationId xmlns:a16="http://schemas.microsoft.com/office/drawing/2014/main" id="{49EFCC94-4480-1F8D-490C-492C2EF82164}"/>
              </a:ext>
            </a:extLst>
          </p:cNvPr>
          <p:cNvSpPr>
            <a:spLocks noGrp="1" noChangeArrowheads="1"/>
          </p:cNvSpPr>
          <p:nvPr>
            <p:ph type="sldNum" sz="quarter" idx="12"/>
          </p:nvPr>
        </p:nvSpPr>
        <p:spPr>
          <a:xfrm>
            <a:off x="6038850" y="598170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BAC0DFDF-AA6E-4ED6-94F9-7588C1215860}" type="slidenum">
              <a:rPr lang="it-IT" altLang="it-CH" sz="1800" b="1" smtClean="0">
                <a:solidFill>
                  <a:schemeClr val="accent4">
                    <a:lumMod val="10000"/>
                  </a:schemeClr>
                </a:solidFill>
              </a:rPr>
              <a:pPr>
                <a:spcBef>
                  <a:spcPct val="0"/>
                </a:spcBef>
                <a:buFontTx/>
                <a:buNone/>
                <a:defRPr/>
              </a:pPr>
              <a:t>79</a:t>
            </a:fld>
            <a:endParaRPr lang="it-IT" altLang="it-CH" sz="1800" b="1">
              <a:solidFill>
                <a:schemeClr val="accent4">
                  <a:lumMod val="10000"/>
                </a:schemeClr>
              </a:solidFill>
            </a:endParaRPr>
          </a:p>
        </p:txBody>
      </p:sp>
      <p:sp>
        <p:nvSpPr>
          <p:cNvPr id="2" name="CasellaDiTesto 1">
            <a:extLst>
              <a:ext uri="{FF2B5EF4-FFF2-40B4-BE49-F238E27FC236}">
                <a16:creationId xmlns:a16="http://schemas.microsoft.com/office/drawing/2014/main" id="{BB38197F-C1B5-7DDA-803A-9150F09D2571}"/>
              </a:ext>
            </a:extLst>
          </p:cNvPr>
          <p:cNvSpPr txBox="1"/>
          <p:nvPr/>
        </p:nvSpPr>
        <p:spPr>
          <a:xfrm>
            <a:off x="1500188" y="4951413"/>
            <a:ext cx="6238875" cy="646112"/>
          </a:xfrm>
          <a:prstGeom prst="rect">
            <a:avLst/>
          </a:prstGeom>
          <a:solidFill>
            <a:schemeClr val="accent4"/>
          </a:solidFill>
          <a:ln w="38100">
            <a:solidFill>
              <a:schemeClr val="accent4">
                <a:lumMod val="10000"/>
              </a:schemeClr>
            </a:solidFill>
          </a:ln>
        </p:spPr>
        <p:txBody>
          <a:bodyPr>
            <a:spAutoFit/>
          </a:bodyPr>
          <a:lstStyle/>
          <a:p>
            <a:pPr>
              <a:defRPr/>
            </a:pPr>
            <a:r>
              <a:rPr lang="en-US" b="1" dirty="0">
                <a:solidFill>
                  <a:schemeClr val="accent4">
                    <a:lumMod val="10000"/>
                  </a:schemeClr>
                </a:solidFill>
              </a:rPr>
              <a:t>By that time, some 220’000 Palestinians had already been driven out and many had been killed.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egnaposto numero diapositiva 1">
            <a:extLst>
              <a:ext uri="{FF2B5EF4-FFF2-40B4-BE49-F238E27FC236}">
                <a16:creationId xmlns:a16="http://schemas.microsoft.com/office/drawing/2014/main" id="{D320B7BB-37BC-475C-753A-D5D59FE2CCCA}"/>
              </a:ext>
            </a:extLst>
          </p:cNvPr>
          <p:cNvSpPr>
            <a:spLocks noGrp="1" noChangeArrowheads="1"/>
          </p:cNvSpPr>
          <p:nvPr>
            <p:ph type="sldNum" sz="quarter" idx="12"/>
          </p:nvPr>
        </p:nvSpPr>
        <p:spPr>
          <a:xfrm>
            <a:off x="8101013" y="5648325"/>
            <a:ext cx="4413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2AFE0EF-0C6D-4BE9-A56E-21CE4C9F8688}"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217091" name="Immagine 2">
            <a:extLst>
              <a:ext uri="{FF2B5EF4-FFF2-40B4-BE49-F238E27FC236}">
                <a16:creationId xmlns:a16="http://schemas.microsoft.com/office/drawing/2014/main" id="{C1782657-D3BD-FBD7-D8F5-8CA71D9F1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7092" name="CasellaDiTesto 3">
            <a:extLst>
              <a:ext uri="{FF2B5EF4-FFF2-40B4-BE49-F238E27FC236}">
                <a16:creationId xmlns:a16="http://schemas.microsoft.com/office/drawing/2014/main" id="{62834E4D-2FEB-8A99-75C7-551A49921E29}"/>
              </a:ext>
            </a:extLst>
          </p:cNvPr>
          <p:cNvSpPr txBox="1">
            <a:spLocks noChangeArrowheads="1"/>
          </p:cNvSpPr>
          <p:nvPr/>
        </p:nvSpPr>
        <p:spPr bwMode="auto">
          <a:xfrm>
            <a:off x="436563" y="6078538"/>
            <a:ext cx="8413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In the background the plateau of Jordan. The white spots are the greenhouses of the Israeli colonies.</a:t>
            </a:r>
            <a:endParaRPr lang="en-US" altLang="en-US" sz="1800"/>
          </a:p>
        </p:txBody>
      </p:sp>
      <p:sp>
        <p:nvSpPr>
          <p:cNvPr id="217093" name="CasellaDiTesto 1">
            <a:extLst>
              <a:ext uri="{FF2B5EF4-FFF2-40B4-BE49-F238E27FC236}">
                <a16:creationId xmlns:a16="http://schemas.microsoft.com/office/drawing/2014/main" id="{141828C3-0E81-7FF0-4357-EA7AE52B9E6D}"/>
              </a:ext>
            </a:extLst>
          </p:cNvPr>
          <p:cNvSpPr txBox="1">
            <a:spLocks noChangeArrowheads="1"/>
          </p:cNvSpPr>
          <p:nvPr/>
        </p:nvSpPr>
        <p:spPr bwMode="auto">
          <a:xfrm>
            <a:off x="3563938" y="6588125"/>
            <a:ext cx="2160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https://en.wikipedia.org/wiki/Jordan_Valley</a:t>
            </a:r>
          </a:p>
        </p:txBody>
      </p:sp>
      <p:sp>
        <p:nvSpPr>
          <p:cNvPr id="7" name="Rettangolo 6">
            <a:extLst>
              <a:ext uri="{FF2B5EF4-FFF2-40B4-BE49-F238E27FC236}">
                <a16:creationId xmlns:a16="http://schemas.microsoft.com/office/drawing/2014/main" id="{38DE4AA6-F365-9292-1552-16B1D79267C5}"/>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E9943C2D-4A56-EF6E-6863-16F8215E5D96}"/>
              </a:ext>
            </a:extLst>
          </p:cNvPr>
          <p:cNvSpPr txBox="1"/>
          <p:nvPr/>
        </p:nvSpPr>
        <p:spPr>
          <a:xfrm>
            <a:off x="3438525" y="5586413"/>
            <a:ext cx="2266950" cy="369887"/>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The Jordan Valley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Number Placeholder 6">
            <a:extLst>
              <a:ext uri="{FF2B5EF4-FFF2-40B4-BE49-F238E27FC236}">
                <a16:creationId xmlns:a16="http://schemas.microsoft.com/office/drawing/2014/main" id="{56C6B6B2-9F3D-92C9-EE31-073B09AFD56F}"/>
              </a:ext>
            </a:extLst>
          </p:cNvPr>
          <p:cNvSpPr>
            <a:spLocks noGrp="1"/>
          </p:cNvSpPr>
          <p:nvPr>
            <p:ph type="sldNum" sz="quarter" idx="12"/>
          </p:nvPr>
        </p:nvSpPr>
        <p:spPr>
          <a:xfrm>
            <a:off x="8207375" y="3295650"/>
            <a:ext cx="488950" cy="296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92FEE1-5F8D-4C37-B836-7B0B8FEBDB07}"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sp>
        <p:nvSpPr>
          <p:cNvPr id="364547" name="Text Box 2">
            <a:extLst>
              <a:ext uri="{FF2B5EF4-FFF2-40B4-BE49-F238E27FC236}">
                <a16:creationId xmlns:a16="http://schemas.microsoft.com/office/drawing/2014/main" id="{2B7A6F3A-47FD-8E6B-DB18-C2BB9595AAC6}"/>
              </a:ext>
            </a:extLst>
          </p:cNvPr>
          <p:cNvSpPr txBox="1">
            <a:spLocks noChangeArrowheads="1"/>
          </p:cNvSpPr>
          <p:nvPr/>
        </p:nvSpPr>
        <p:spPr bwMode="auto">
          <a:xfrm>
            <a:off x="4826000" y="1619250"/>
            <a:ext cx="40417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Ben Gurion rejects the truce request by the UN and declares unilaterally  the State of Israel</a:t>
            </a:r>
            <a:endParaRPr lang="it-IT" altLang="it-CH" sz="1600">
              <a:solidFill>
                <a:srgbClr val="FFFFFF"/>
              </a:solidFill>
            </a:endParaRPr>
          </a:p>
        </p:txBody>
      </p:sp>
      <p:pic>
        <p:nvPicPr>
          <p:cNvPr id="364548" name="Picture 3" descr="bandiera israeliana 2 jpg">
            <a:extLst>
              <a:ext uri="{FF2B5EF4-FFF2-40B4-BE49-F238E27FC236}">
                <a16:creationId xmlns:a16="http://schemas.microsoft.com/office/drawing/2014/main" id="{6E7231D6-A15D-0016-10ED-ED018346581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896225" y="696913"/>
            <a:ext cx="622300" cy="454025"/>
          </a:xfrm>
          <a:ln>
            <a:solidFill>
              <a:schemeClr val="tx1"/>
            </a:solidFill>
            <a:miter lim="800000"/>
            <a:headEnd/>
            <a:tailEnd/>
          </a:ln>
        </p:spPr>
      </p:pic>
      <p:pic>
        <p:nvPicPr>
          <p:cNvPr id="295941" name="Picture 4">
            <a:extLst>
              <a:ext uri="{FF2B5EF4-FFF2-40B4-BE49-F238E27FC236}">
                <a16:creationId xmlns:a16="http://schemas.microsoft.com/office/drawing/2014/main" id="{F9F1DD3A-5A86-7E55-E9CE-994F4D104739}"/>
              </a:ext>
            </a:extLst>
          </p:cNvPr>
          <p:cNvPicPr>
            <a:picLocks noGrp="1" noChangeAspect="1" noChangeArrowheads="1"/>
          </p:cNvPicPr>
          <p:nvPr>
            <p:ph sz="half" idx="1"/>
          </p:nvPr>
        </p:nvPicPr>
        <p:blipFill>
          <a:blip r:embed="rId4"/>
          <a:srcRect/>
          <a:stretch>
            <a:fillRect/>
          </a:stretch>
        </p:blipFill>
        <p:spPr>
          <a:xfrm>
            <a:off x="447675" y="404813"/>
            <a:ext cx="4021138" cy="2879725"/>
          </a:xfrm>
          <a:ln w="28575">
            <a:solidFill>
              <a:schemeClr val="tx1"/>
            </a:solidFill>
          </a:ln>
          <a:effectLst>
            <a:outerShdw blurRad="292100" dist="139700" dir="2700000" algn="tl" rotWithShape="0">
              <a:srgbClr val="333333">
                <a:alpha val="65000"/>
              </a:srgbClr>
            </a:outerShdw>
          </a:effectLst>
        </p:spPr>
      </p:pic>
      <p:pic>
        <p:nvPicPr>
          <p:cNvPr id="295942" name="Picture 6" descr="C:\Users\Enrico\Desktop\Ricnoscimento USA jpeg.jpg">
            <a:extLst>
              <a:ext uri="{FF2B5EF4-FFF2-40B4-BE49-F238E27FC236}">
                <a16:creationId xmlns:a16="http://schemas.microsoft.com/office/drawing/2014/main" id="{CA317C31-4CE2-C389-504A-F06BF90340EC}"/>
              </a:ext>
            </a:extLst>
          </p:cNvPr>
          <p:cNvPicPr>
            <a:picLocks noChangeAspect="1" noChangeArrowheads="1"/>
          </p:cNvPicPr>
          <p:nvPr/>
        </p:nvPicPr>
        <p:blipFill>
          <a:blip r:embed="rId5"/>
          <a:srcRect/>
          <a:stretch>
            <a:fillRect/>
          </a:stretch>
        </p:blipFill>
        <p:spPr bwMode="auto">
          <a:xfrm>
            <a:off x="447675" y="3429000"/>
            <a:ext cx="4021138" cy="3024188"/>
          </a:xfrm>
          <a:prstGeom prst="rect">
            <a:avLst/>
          </a:prstGeom>
          <a:ln w="28575">
            <a:solidFill>
              <a:schemeClr val="tx1"/>
            </a:solidFill>
          </a:ln>
          <a:effectLst>
            <a:outerShdw blurRad="292100" dist="139700" dir="2700000" algn="tl" rotWithShape="0">
              <a:srgbClr val="333333">
                <a:alpha val="65000"/>
              </a:srgbClr>
            </a:outerShdw>
          </a:effectLst>
        </p:spPr>
      </p:pic>
      <p:sp>
        <p:nvSpPr>
          <p:cNvPr id="364551" name="CasellaDiTesto 2">
            <a:extLst>
              <a:ext uri="{FF2B5EF4-FFF2-40B4-BE49-F238E27FC236}">
                <a16:creationId xmlns:a16="http://schemas.microsoft.com/office/drawing/2014/main" id="{E9D419B7-2BB5-BEAA-FDE4-859C25CA9D74}"/>
              </a:ext>
            </a:extLst>
          </p:cNvPr>
          <p:cNvSpPr txBox="1">
            <a:spLocks noChangeArrowheads="1"/>
          </p:cNvSpPr>
          <p:nvPr/>
        </p:nvSpPr>
        <p:spPr bwMode="auto">
          <a:xfrm>
            <a:off x="4468813" y="5605463"/>
            <a:ext cx="965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000" b="1"/>
              <a:t>The immediate recognition of Israel by the USA</a:t>
            </a:r>
          </a:p>
        </p:txBody>
      </p:sp>
      <p:sp>
        <p:nvSpPr>
          <p:cNvPr id="364552" name="CasellaDiTesto 2">
            <a:extLst>
              <a:ext uri="{FF2B5EF4-FFF2-40B4-BE49-F238E27FC236}">
                <a16:creationId xmlns:a16="http://schemas.microsoft.com/office/drawing/2014/main" id="{473947D8-7635-5B1A-A2EC-2F012F84E07F}"/>
              </a:ext>
            </a:extLst>
          </p:cNvPr>
          <p:cNvSpPr txBox="1">
            <a:spLocks noChangeArrowheads="1"/>
          </p:cNvSpPr>
          <p:nvPr/>
        </p:nvSpPr>
        <p:spPr bwMode="auto">
          <a:xfrm>
            <a:off x="860425" y="6642100"/>
            <a:ext cx="32400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http://en.wikipedia.org/wiki/Israeli_Declaration_of_Independence</a:t>
            </a:r>
          </a:p>
        </p:txBody>
      </p:sp>
      <p:sp>
        <p:nvSpPr>
          <p:cNvPr id="364553" name="CasellaDiTesto 1">
            <a:extLst>
              <a:ext uri="{FF2B5EF4-FFF2-40B4-BE49-F238E27FC236}">
                <a16:creationId xmlns:a16="http://schemas.microsoft.com/office/drawing/2014/main" id="{E86A8B30-8FD0-DEEE-B83D-17E45778FC02}"/>
              </a:ext>
            </a:extLst>
          </p:cNvPr>
          <p:cNvSpPr txBox="1">
            <a:spLocks noChangeArrowheads="1"/>
          </p:cNvSpPr>
          <p:nvPr/>
        </p:nvSpPr>
        <p:spPr bwMode="auto">
          <a:xfrm>
            <a:off x="5003800" y="6642100"/>
            <a:ext cx="3563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sp>
        <p:nvSpPr>
          <p:cNvPr id="364554" name="CasellaDiTesto 2">
            <a:extLst>
              <a:ext uri="{FF2B5EF4-FFF2-40B4-BE49-F238E27FC236}">
                <a16:creationId xmlns:a16="http://schemas.microsoft.com/office/drawing/2014/main" id="{D6C3A931-F9C1-ADCA-D36E-1D82CE091498}"/>
              </a:ext>
            </a:extLst>
          </p:cNvPr>
          <p:cNvSpPr txBox="1">
            <a:spLocks noChangeArrowheads="1"/>
          </p:cNvSpPr>
          <p:nvPr/>
        </p:nvSpPr>
        <p:spPr bwMode="auto">
          <a:xfrm>
            <a:off x="4795838" y="2740025"/>
            <a:ext cx="41036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t>(The Palestinians, sponsored by Egypt, declared the State of Palestine in 1950 in Gaza. Only Arab states, without Transjordan, recognized the                                         existence of the State of Palestine.)</a:t>
            </a:r>
            <a:endParaRPr lang="it-CH" altLang="it-CH" sz="1200"/>
          </a:p>
        </p:txBody>
      </p:sp>
      <p:sp>
        <p:nvSpPr>
          <p:cNvPr id="364555" name="CasellaDiTesto 2">
            <a:extLst>
              <a:ext uri="{FF2B5EF4-FFF2-40B4-BE49-F238E27FC236}">
                <a16:creationId xmlns:a16="http://schemas.microsoft.com/office/drawing/2014/main" id="{15D75324-4CC3-18E2-11CB-03A68A47F9B0}"/>
              </a:ext>
            </a:extLst>
          </p:cNvPr>
          <p:cNvSpPr txBox="1">
            <a:spLocks noChangeArrowheads="1"/>
          </p:cNvSpPr>
          <p:nvPr/>
        </p:nvSpPr>
        <p:spPr bwMode="auto">
          <a:xfrm>
            <a:off x="4621213" y="3857625"/>
            <a:ext cx="82391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000" b="1"/>
              <a:t>The first Israeli cabinet with Ben Gurion.            1. May 1949</a:t>
            </a:r>
          </a:p>
        </p:txBody>
      </p:sp>
      <p:pic>
        <p:nvPicPr>
          <p:cNvPr id="937998" name="Picture 14">
            <a:extLst>
              <a:ext uri="{FF2B5EF4-FFF2-40B4-BE49-F238E27FC236}">
                <a16:creationId xmlns:a16="http://schemas.microsoft.com/office/drawing/2014/main" id="{D534995D-B35D-A34C-3C79-E5DC65F464E4}"/>
              </a:ext>
            </a:extLst>
          </p:cNvPr>
          <p:cNvPicPr>
            <a:picLocks noChangeAspect="1" noChangeArrowheads="1"/>
          </p:cNvPicPr>
          <p:nvPr/>
        </p:nvPicPr>
        <p:blipFill>
          <a:blip r:embed="rId6"/>
          <a:srcRect/>
          <a:stretch>
            <a:fillRect/>
          </a:stretch>
        </p:blipFill>
        <p:spPr bwMode="auto">
          <a:xfrm>
            <a:off x="5445125" y="3871913"/>
            <a:ext cx="3251200" cy="2581275"/>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32A5AB74-A0CA-E781-9CD4-2BA2943AD0AB}"/>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105AB509-8AA2-4372-B74B-5595F34B8FB7}"/>
              </a:ext>
            </a:extLst>
          </p:cNvPr>
          <p:cNvSpPr txBox="1"/>
          <p:nvPr/>
        </p:nvSpPr>
        <p:spPr>
          <a:xfrm>
            <a:off x="4891088" y="385763"/>
            <a:ext cx="2767012" cy="1076325"/>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May 14th, 1948                               </a:t>
            </a:r>
            <a:r>
              <a:rPr lang="en-US" sz="2000" b="1" dirty="0">
                <a:solidFill>
                  <a:schemeClr val="accent4">
                    <a:lumMod val="10000"/>
                  </a:schemeClr>
                </a:solidFill>
              </a:rPr>
              <a:t>The State of Israel declaration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Number Placeholder 3">
            <a:extLst>
              <a:ext uri="{FF2B5EF4-FFF2-40B4-BE49-F238E27FC236}">
                <a16:creationId xmlns:a16="http://schemas.microsoft.com/office/drawing/2014/main" id="{96E43EF0-75B5-FFC8-7631-3565729A79A2}"/>
              </a:ext>
            </a:extLst>
          </p:cNvPr>
          <p:cNvSpPr>
            <a:spLocks noGrp="1"/>
          </p:cNvSpPr>
          <p:nvPr>
            <p:ph type="sldNum" sz="quarter" idx="12"/>
          </p:nvPr>
        </p:nvSpPr>
        <p:spPr>
          <a:xfrm>
            <a:off x="5392738" y="6103938"/>
            <a:ext cx="576262"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4AA6CE-FE88-4398-90B1-312BAA62F8DF}" type="slidenum">
              <a:rPr lang="it-IT" altLang="it-CH" sz="1400" smtClean="0">
                <a:solidFill>
                  <a:srgbClr val="FFFFFF"/>
                </a:solidFill>
              </a:rPr>
              <a:pPr>
                <a:spcBef>
                  <a:spcPct val="0"/>
                </a:spcBef>
                <a:buFontTx/>
                <a:buNone/>
              </a:pPr>
              <a:t>81</a:t>
            </a:fld>
            <a:endParaRPr lang="it-IT" altLang="it-CH" sz="1400">
              <a:solidFill>
                <a:srgbClr val="FFFFFF"/>
              </a:solidFill>
            </a:endParaRPr>
          </a:p>
        </p:txBody>
      </p:sp>
      <p:pic>
        <p:nvPicPr>
          <p:cNvPr id="371715" name="Picture 4" descr="evac">
            <a:extLst>
              <a:ext uri="{FF2B5EF4-FFF2-40B4-BE49-F238E27FC236}">
                <a16:creationId xmlns:a16="http://schemas.microsoft.com/office/drawing/2014/main" id="{1C35300C-4F83-865C-30C8-A69E991E7F1C}"/>
              </a:ext>
            </a:extLst>
          </p:cNvPr>
          <p:cNvPicPr>
            <a:picLocks noChangeAspect="1" noChangeArrowheads="1"/>
          </p:cNvPicPr>
          <p:nvPr/>
        </p:nvPicPr>
        <p:blipFill>
          <a:blip r:embed="rId3"/>
          <a:srcRect/>
          <a:stretch>
            <a:fillRect/>
          </a:stretch>
        </p:blipFill>
        <p:spPr bwMode="auto">
          <a:xfrm>
            <a:off x="250825" y="5300663"/>
            <a:ext cx="2089150" cy="1260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6" name="Picture 6" descr="Guard">
            <a:extLst>
              <a:ext uri="{FF2B5EF4-FFF2-40B4-BE49-F238E27FC236}">
                <a16:creationId xmlns:a16="http://schemas.microsoft.com/office/drawing/2014/main" id="{9C519C77-C08C-8DD4-D8D0-41F73642BA37}"/>
              </a:ext>
            </a:extLst>
          </p:cNvPr>
          <p:cNvPicPr>
            <a:picLocks noChangeAspect="1" noChangeArrowheads="1"/>
          </p:cNvPicPr>
          <p:nvPr/>
        </p:nvPicPr>
        <p:blipFill>
          <a:blip r:embed="rId4"/>
          <a:srcRect/>
          <a:stretch>
            <a:fillRect/>
          </a:stretch>
        </p:blipFill>
        <p:spPr bwMode="auto">
          <a:xfrm>
            <a:off x="6284913" y="211138"/>
            <a:ext cx="2568575" cy="1414462"/>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7" name="Picture 7" descr="Staghound">
            <a:extLst>
              <a:ext uri="{FF2B5EF4-FFF2-40B4-BE49-F238E27FC236}">
                <a16:creationId xmlns:a16="http://schemas.microsoft.com/office/drawing/2014/main" id="{38EB56FD-8FD8-9126-3CB8-8EC32ACA1D75}"/>
              </a:ext>
            </a:extLst>
          </p:cNvPr>
          <p:cNvPicPr>
            <a:picLocks noChangeAspect="1" noChangeArrowheads="1"/>
          </p:cNvPicPr>
          <p:nvPr/>
        </p:nvPicPr>
        <p:blipFill>
          <a:blip r:embed="rId5"/>
          <a:srcRect/>
          <a:stretch>
            <a:fillRect/>
          </a:stretch>
        </p:blipFill>
        <p:spPr bwMode="auto">
          <a:xfrm>
            <a:off x="250825" y="188913"/>
            <a:ext cx="2097088" cy="2160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18" name="Picture 8" descr="halftrack">
            <a:extLst>
              <a:ext uri="{FF2B5EF4-FFF2-40B4-BE49-F238E27FC236}">
                <a16:creationId xmlns:a16="http://schemas.microsoft.com/office/drawing/2014/main" id="{335ED049-2909-64E5-68EA-CBFD052AE336}"/>
              </a:ext>
            </a:extLst>
          </p:cNvPr>
          <p:cNvPicPr>
            <a:picLocks noChangeAspect="1" noChangeArrowheads="1"/>
          </p:cNvPicPr>
          <p:nvPr/>
        </p:nvPicPr>
        <p:blipFill>
          <a:blip r:embed="rId6"/>
          <a:srcRect/>
          <a:stretch>
            <a:fillRect/>
          </a:stretch>
        </p:blipFill>
        <p:spPr bwMode="auto">
          <a:xfrm>
            <a:off x="250825" y="2420938"/>
            <a:ext cx="2089150" cy="1246187"/>
          </a:xfrm>
          <a:prstGeom prst="rect">
            <a:avLst/>
          </a:prstGeom>
          <a:ln w="28575">
            <a:solidFill>
              <a:schemeClr val="tx1"/>
            </a:solidFill>
          </a:ln>
          <a:effectLst>
            <a:outerShdw blurRad="292100" dist="139700" dir="2700000" algn="tl" rotWithShape="0">
              <a:srgbClr val="333333">
                <a:alpha val="65000"/>
              </a:srgbClr>
            </a:outerShdw>
          </a:effectLst>
        </p:spPr>
      </p:pic>
      <p:sp>
        <p:nvSpPr>
          <p:cNvPr id="366599" name="Text Box 9">
            <a:extLst>
              <a:ext uri="{FF2B5EF4-FFF2-40B4-BE49-F238E27FC236}">
                <a16:creationId xmlns:a16="http://schemas.microsoft.com/office/drawing/2014/main" id="{5B0682DA-B2CA-186B-0746-D6E55444DB0F}"/>
              </a:ext>
            </a:extLst>
          </p:cNvPr>
          <p:cNvSpPr txBox="1">
            <a:spLocks noChangeArrowheads="1"/>
          </p:cNvSpPr>
          <p:nvPr/>
        </p:nvSpPr>
        <p:spPr bwMode="auto">
          <a:xfrm>
            <a:off x="2616200" y="4030663"/>
            <a:ext cx="3303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Photo : June 1948                                                  Departure of the remaining  British troops from the harbour  of Haïfa</a:t>
            </a:r>
            <a:endParaRPr lang="it-IT" altLang="it-CH" sz="1200" b="1">
              <a:solidFill>
                <a:srgbClr val="FFFFFF"/>
              </a:solidFill>
            </a:endParaRPr>
          </a:p>
        </p:txBody>
      </p:sp>
      <p:sp>
        <p:nvSpPr>
          <p:cNvPr id="366600" name="Text Box 10">
            <a:extLst>
              <a:ext uri="{FF2B5EF4-FFF2-40B4-BE49-F238E27FC236}">
                <a16:creationId xmlns:a16="http://schemas.microsoft.com/office/drawing/2014/main" id="{77B090AC-EC45-D621-EC91-4B282F39FCA2}"/>
              </a:ext>
            </a:extLst>
          </p:cNvPr>
          <p:cNvSpPr txBox="1">
            <a:spLocks noChangeArrowheads="1"/>
          </p:cNvSpPr>
          <p:nvPr/>
        </p:nvSpPr>
        <p:spPr bwMode="auto">
          <a:xfrm>
            <a:off x="2392363" y="5137150"/>
            <a:ext cx="100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British          load their troops and equipment           onto the ships</a:t>
            </a:r>
            <a:endParaRPr lang="it-IT" altLang="it-CH" sz="1000" b="1">
              <a:solidFill>
                <a:srgbClr val="FFFFFF"/>
              </a:solidFill>
            </a:endParaRPr>
          </a:p>
        </p:txBody>
      </p:sp>
      <p:sp>
        <p:nvSpPr>
          <p:cNvPr id="366601" name="Text Box 11">
            <a:extLst>
              <a:ext uri="{FF2B5EF4-FFF2-40B4-BE49-F238E27FC236}">
                <a16:creationId xmlns:a16="http://schemas.microsoft.com/office/drawing/2014/main" id="{066D6529-91BD-11C6-FE1C-9A700BBBDF76}"/>
              </a:ext>
            </a:extLst>
          </p:cNvPr>
          <p:cNvSpPr txBox="1">
            <a:spLocks noChangeArrowheads="1"/>
          </p:cNvSpPr>
          <p:nvPr/>
        </p:nvSpPr>
        <p:spPr bwMode="auto">
          <a:xfrm>
            <a:off x="7000875" y="1636713"/>
            <a:ext cx="16557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parade</a:t>
            </a:r>
            <a:endParaRPr lang="it-IT" altLang="it-CH" sz="1000" b="1">
              <a:solidFill>
                <a:srgbClr val="FFFFFF"/>
              </a:solidFill>
            </a:endParaRPr>
          </a:p>
        </p:txBody>
      </p:sp>
      <p:sp>
        <p:nvSpPr>
          <p:cNvPr id="366602" name="Text Box 13">
            <a:extLst>
              <a:ext uri="{FF2B5EF4-FFF2-40B4-BE49-F238E27FC236}">
                <a16:creationId xmlns:a16="http://schemas.microsoft.com/office/drawing/2014/main" id="{D19E01B5-C5A3-F60A-BB38-4B89459C6BB8}"/>
              </a:ext>
            </a:extLst>
          </p:cNvPr>
          <p:cNvSpPr txBox="1">
            <a:spLocks noChangeArrowheads="1"/>
          </p:cNvSpPr>
          <p:nvPr/>
        </p:nvSpPr>
        <p:spPr bwMode="auto">
          <a:xfrm>
            <a:off x="6642100" y="4473575"/>
            <a:ext cx="20986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sad departure to England</a:t>
            </a:r>
            <a:endParaRPr lang="it-IT" altLang="it-CH" sz="1000" b="1">
              <a:solidFill>
                <a:srgbClr val="FFFFFF"/>
              </a:solidFill>
            </a:endParaRPr>
          </a:p>
        </p:txBody>
      </p:sp>
      <p:sp>
        <p:nvSpPr>
          <p:cNvPr id="366603" name="Text Box 14">
            <a:extLst>
              <a:ext uri="{FF2B5EF4-FFF2-40B4-BE49-F238E27FC236}">
                <a16:creationId xmlns:a16="http://schemas.microsoft.com/office/drawing/2014/main" id="{51F12225-2853-BC59-3DF0-23F7AE97CF51}"/>
              </a:ext>
            </a:extLst>
          </p:cNvPr>
          <p:cNvSpPr txBox="1">
            <a:spLocks noChangeArrowheads="1"/>
          </p:cNvSpPr>
          <p:nvPr/>
        </p:nvSpPr>
        <p:spPr bwMode="auto">
          <a:xfrm>
            <a:off x="2355850" y="868363"/>
            <a:ext cx="10080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British troops are </a:t>
            </a:r>
            <a:r>
              <a:rPr lang="en-GB" altLang="it-CH" sz="1000" b="1">
                <a:solidFill>
                  <a:srgbClr val="FFFFFF"/>
                </a:solidFill>
              </a:rPr>
              <a:t>concentrated</a:t>
            </a:r>
            <a:r>
              <a:rPr lang="fr-CH" altLang="it-CH" sz="1000" b="1">
                <a:solidFill>
                  <a:srgbClr val="FFFFFF"/>
                </a:solidFill>
              </a:rPr>
              <a:t> in the harbour</a:t>
            </a:r>
            <a:endParaRPr lang="it-IT" altLang="it-CH" sz="1000" b="1">
              <a:solidFill>
                <a:srgbClr val="FFFFFF"/>
              </a:solidFill>
            </a:endParaRPr>
          </a:p>
        </p:txBody>
      </p:sp>
      <p:pic>
        <p:nvPicPr>
          <p:cNvPr id="371725" name="Picture 16" descr="1948 partenza dell'ultimo commissario inglese">
            <a:extLst>
              <a:ext uri="{FF2B5EF4-FFF2-40B4-BE49-F238E27FC236}">
                <a16:creationId xmlns:a16="http://schemas.microsoft.com/office/drawing/2014/main" id="{99B214CE-9234-25B5-4547-96E7842835C5}"/>
              </a:ext>
            </a:extLst>
          </p:cNvPr>
          <p:cNvPicPr>
            <a:picLocks noChangeAspect="1" noChangeArrowheads="1"/>
          </p:cNvPicPr>
          <p:nvPr/>
        </p:nvPicPr>
        <p:blipFill>
          <a:blip r:embed="rId7"/>
          <a:srcRect/>
          <a:stretch>
            <a:fillRect/>
          </a:stretch>
        </p:blipFill>
        <p:spPr bwMode="auto">
          <a:xfrm>
            <a:off x="3295650" y="4713288"/>
            <a:ext cx="1911350" cy="1714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66605" name="Picture 17" descr="Immagine3">
            <a:extLst>
              <a:ext uri="{FF2B5EF4-FFF2-40B4-BE49-F238E27FC236}">
                <a16:creationId xmlns:a16="http://schemas.microsoft.com/office/drawing/2014/main" id="{C0C57DA4-3381-00DA-367C-8137D3B25BF4}"/>
              </a:ext>
            </a:extLst>
          </p:cNvPr>
          <p:cNvPicPr>
            <a:picLocks noChangeAspect="1" noChangeArrowheads="1"/>
          </p:cNvPicPr>
          <p:nvPr/>
        </p:nvPicPr>
        <p:blipFill>
          <a:blip r:embed="rId8">
            <a:lum bright="20000" contrast="20000"/>
            <a:extLst>
              <a:ext uri="{28A0092B-C50C-407E-A947-70E740481C1C}">
                <a14:useLocalDpi xmlns:a14="http://schemas.microsoft.com/office/drawing/2010/main" val="0"/>
              </a:ext>
            </a:extLst>
          </a:blip>
          <a:srcRect/>
          <a:stretch>
            <a:fillRect/>
          </a:stretch>
        </p:blipFill>
        <p:spPr bwMode="auto">
          <a:xfrm>
            <a:off x="5372100" y="915988"/>
            <a:ext cx="731838"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27" name="Picture 18">
            <a:extLst>
              <a:ext uri="{FF2B5EF4-FFF2-40B4-BE49-F238E27FC236}">
                <a16:creationId xmlns:a16="http://schemas.microsoft.com/office/drawing/2014/main" id="{E4377795-1D5C-D2B0-4C11-B7FF90538C70}"/>
              </a:ext>
            </a:extLst>
          </p:cNvPr>
          <p:cNvPicPr>
            <a:picLocks noChangeAspect="1" noChangeArrowheads="1"/>
          </p:cNvPicPr>
          <p:nvPr/>
        </p:nvPicPr>
        <p:blipFill>
          <a:blip r:embed="rId9"/>
          <a:srcRect r="8904" b="24121"/>
          <a:stretch>
            <a:fillRect/>
          </a:stretch>
        </p:blipFill>
        <p:spPr bwMode="auto">
          <a:xfrm>
            <a:off x="6308725" y="4738688"/>
            <a:ext cx="2593975" cy="17145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71728" name="Picture 19">
            <a:extLst>
              <a:ext uri="{FF2B5EF4-FFF2-40B4-BE49-F238E27FC236}">
                <a16:creationId xmlns:a16="http://schemas.microsoft.com/office/drawing/2014/main" id="{CC9B189A-04EA-CB12-0785-FDB395854D76}"/>
              </a:ext>
            </a:extLst>
          </p:cNvPr>
          <p:cNvPicPr>
            <a:picLocks noChangeAspect="1" noChangeArrowheads="1"/>
          </p:cNvPicPr>
          <p:nvPr/>
        </p:nvPicPr>
        <p:blipFill>
          <a:blip r:embed="rId10"/>
          <a:srcRect/>
          <a:stretch>
            <a:fillRect/>
          </a:stretch>
        </p:blipFill>
        <p:spPr bwMode="auto">
          <a:xfrm>
            <a:off x="250825" y="3789363"/>
            <a:ext cx="2089150" cy="1393825"/>
          </a:xfrm>
          <a:prstGeom prst="rect">
            <a:avLst/>
          </a:prstGeom>
          <a:ln w="28575">
            <a:solidFill>
              <a:schemeClr val="tx1"/>
            </a:solidFill>
          </a:ln>
          <a:effectLst>
            <a:outerShdw blurRad="292100" dist="139700" dir="2700000" algn="tl" rotWithShape="0">
              <a:srgbClr val="333333">
                <a:alpha val="65000"/>
              </a:srgbClr>
            </a:outerShdw>
          </a:effectLst>
        </p:spPr>
      </p:pic>
      <p:sp>
        <p:nvSpPr>
          <p:cNvPr id="366608" name="CasellaDiTesto 1">
            <a:extLst>
              <a:ext uri="{FF2B5EF4-FFF2-40B4-BE49-F238E27FC236}">
                <a16:creationId xmlns:a16="http://schemas.microsoft.com/office/drawing/2014/main" id="{C2CD9B33-87F3-5E56-7ECE-B2AF58D57440}"/>
              </a:ext>
            </a:extLst>
          </p:cNvPr>
          <p:cNvSpPr txBox="1">
            <a:spLocks noChangeArrowheads="1"/>
          </p:cNvSpPr>
          <p:nvPr/>
        </p:nvSpPr>
        <p:spPr bwMode="auto">
          <a:xfrm>
            <a:off x="4641850" y="6561138"/>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http://en.wikipedia.org/wiki/British_Palestine</a:t>
            </a:r>
          </a:p>
        </p:txBody>
      </p:sp>
      <p:pic>
        <p:nvPicPr>
          <p:cNvPr id="20" name="Immagine 19">
            <a:extLst>
              <a:ext uri="{FF2B5EF4-FFF2-40B4-BE49-F238E27FC236}">
                <a16:creationId xmlns:a16="http://schemas.microsoft.com/office/drawing/2014/main" id="{735AD19E-19F3-B00D-4B00-41F97CF4D1CB}"/>
              </a:ext>
            </a:extLst>
          </p:cNvPr>
          <p:cNvPicPr>
            <a:picLocks noChangeAspect="1"/>
          </p:cNvPicPr>
          <p:nvPr/>
        </p:nvPicPr>
        <p:blipFill>
          <a:blip r:embed="rId11"/>
          <a:stretch>
            <a:fillRect/>
          </a:stretch>
        </p:blipFill>
        <p:spPr>
          <a:xfrm>
            <a:off x="6327775" y="2093913"/>
            <a:ext cx="2557463" cy="1927225"/>
          </a:xfrm>
          <a:prstGeom prst="rect">
            <a:avLst/>
          </a:prstGeom>
          <a:ln w="28575">
            <a:solidFill>
              <a:schemeClr val="tx1"/>
            </a:solidFill>
          </a:ln>
          <a:effectLst>
            <a:outerShdw blurRad="292100" dist="139700" dir="2700000" algn="tl" rotWithShape="0">
              <a:srgbClr val="333333">
                <a:alpha val="65000"/>
              </a:srgbClr>
            </a:outerShdw>
          </a:effectLst>
        </p:spPr>
      </p:pic>
      <p:sp>
        <p:nvSpPr>
          <p:cNvPr id="21" name="Rettangolo 20">
            <a:extLst>
              <a:ext uri="{FF2B5EF4-FFF2-40B4-BE49-F238E27FC236}">
                <a16:creationId xmlns:a16="http://schemas.microsoft.com/office/drawing/2014/main" id="{0F8F8458-8DB9-9E8B-FA70-7AB99249342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6611" name="Text Box 12">
            <a:extLst>
              <a:ext uri="{FF2B5EF4-FFF2-40B4-BE49-F238E27FC236}">
                <a16:creationId xmlns:a16="http://schemas.microsoft.com/office/drawing/2014/main" id="{53B11552-38F8-AE3C-5474-E8392AECDD0F}"/>
              </a:ext>
            </a:extLst>
          </p:cNvPr>
          <p:cNvSpPr txBox="1">
            <a:spLocks noChangeArrowheads="1"/>
          </p:cNvSpPr>
          <p:nvPr/>
        </p:nvSpPr>
        <p:spPr bwMode="auto">
          <a:xfrm>
            <a:off x="6753225" y="4057650"/>
            <a:ext cx="21002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The last lowering of the flag</a:t>
            </a:r>
            <a:endParaRPr lang="it-IT" altLang="it-CH" sz="1000" b="1">
              <a:solidFill>
                <a:srgbClr val="FFFFFF"/>
              </a:solidFill>
            </a:endParaRPr>
          </a:p>
        </p:txBody>
      </p:sp>
      <p:pic>
        <p:nvPicPr>
          <p:cNvPr id="22" name="Immagine 2">
            <a:extLst>
              <a:ext uri="{FF2B5EF4-FFF2-40B4-BE49-F238E27FC236}">
                <a16:creationId xmlns:a16="http://schemas.microsoft.com/office/drawing/2014/main" id="{7C61DB2A-E826-38E7-50FD-DEBC426A55A2}"/>
              </a:ext>
            </a:extLst>
          </p:cNvPr>
          <p:cNvPicPr>
            <a:picLocks noChangeAspect="1" noChangeArrowheads="1"/>
          </p:cNvPicPr>
          <p:nvPr/>
        </p:nvPicPr>
        <p:blipFill rotWithShape="1">
          <a:blip r:embed="rId12"/>
          <a:srcRect l="50195" t="3069" b="3961"/>
          <a:stretch/>
        </p:blipFill>
        <p:spPr bwMode="auto">
          <a:xfrm>
            <a:off x="3373438" y="211138"/>
            <a:ext cx="1833562" cy="2643187"/>
          </a:xfrm>
          <a:prstGeom prst="rect">
            <a:avLst/>
          </a:prstGeom>
          <a:ln w="28575">
            <a:solidFill>
              <a:schemeClr val="tx1"/>
            </a:solidFill>
          </a:ln>
          <a:effectLst>
            <a:outerShdw blurRad="292100" dist="139700" dir="2700000" algn="tl" rotWithShape="0">
              <a:srgbClr val="333333">
                <a:alpha val="65000"/>
              </a:srgbClr>
            </a:outerShdw>
          </a:effectLst>
        </p:spPr>
      </p:pic>
      <p:sp>
        <p:nvSpPr>
          <p:cNvPr id="929805" name="Text Box 15">
            <a:extLst>
              <a:ext uri="{FF2B5EF4-FFF2-40B4-BE49-F238E27FC236}">
                <a16:creationId xmlns:a16="http://schemas.microsoft.com/office/drawing/2014/main" id="{7F5609B3-F0E3-E0EE-60DC-2CBA4BAC5E00}"/>
              </a:ext>
            </a:extLst>
          </p:cNvPr>
          <p:cNvSpPr txBox="1">
            <a:spLocks noChangeArrowheads="1"/>
          </p:cNvSpPr>
          <p:nvPr/>
        </p:nvSpPr>
        <p:spPr bwMode="auto">
          <a:xfrm>
            <a:off x="3028950" y="3014663"/>
            <a:ext cx="2557463" cy="1016000"/>
          </a:xfrm>
          <a:prstGeom prst="rect">
            <a:avLst/>
          </a:prstGeom>
          <a:solidFill>
            <a:srgbClr val="FFFF00"/>
          </a:solidFill>
          <a:ln w="12700">
            <a:solidFill>
              <a:schemeClr val="accent4">
                <a:lumMod val="10000"/>
              </a:schemeClr>
            </a:solidFill>
          </a:ln>
        </p:spPr>
        <p:txBody>
          <a:bodyPr tIns="91440" bIns="91440">
            <a:spAutoFit/>
          </a:bodyPr>
          <a:lstStyle>
            <a:defPPr>
              <a:defRPr lang="it-CH"/>
            </a:defPPr>
            <a:lvl1pPr algn="ctr" eaLnBrk="1" fontAlgn="auto" hangingPunct="1">
              <a:spcAft>
                <a:spcPts val="0"/>
              </a:spcAft>
              <a:buFontTx/>
              <a:buNone/>
              <a:defRPr sz="18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May 15th, 1948                                      Official end of the</a:t>
            </a:r>
          </a:p>
          <a:p>
            <a:pPr>
              <a:defRPr/>
            </a:pPr>
            <a:r>
              <a:rPr lang="fr-CH" altLang="it-CH" dirty="0"/>
              <a:t> British mandate</a:t>
            </a:r>
            <a:endParaRPr lang="it-IT" altLang="it-CH" dirty="0"/>
          </a:p>
        </p:txBody>
      </p:sp>
      <p:sp>
        <p:nvSpPr>
          <p:cNvPr id="366614" name="CasellaDiTesto 2">
            <a:extLst>
              <a:ext uri="{FF2B5EF4-FFF2-40B4-BE49-F238E27FC236}">
                <a16:creationId xmlns:a16="http://schemas.microsoft.com/office/drawing/2014/main" id="{DDD064F1-D3B9-3DC1-5E36-519C42BF73CC}"/>
              </a:ext>
            </a:extLst>
          </p:cNvPr>
          <p:cNvSpPr txBox="1">
            <a:spLocks noChangeArrowheads="1"/>
          </p:cNvSpPr>
          <p:nvPr/>
        </p:nvSpPr>
        <p:spPr bwMode="auto">
          <a:xfrm>
            <a:off x="5207000" y="4945063"/>
            <a:ext cx="9477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The                  departure   of the last British commis-sioner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Number Placeholder 3">
            <a:extLst>
              <a:ext uri="{FF2B5EF4-FFF2-40B4-BE49-F238E27FC236}">
                <a16:creationId xmlns:a16="http://schemas.microsoft.com/office/drawing/2014/main" id="{174C399C-8773-4DF1-3F56-CA63436A5A33}"/>
              </a:ext>
            </a:extLst>
          </p:cNvPr>
          <p:cNvSpPr>
            <a:spLocks noGrp="1" noChangeArrowheads="1"/>
          </p:cNvSpPr>
          <p:nvPr>
            <p:ph type="sldNum" sz="quarter" idx="12"/>
          </p:nvPr>
        </p:nvSpPr>
        <p:spPr>
          <a:xfrm>
            <a:off x="8388350" y="4233863"/>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68EC59-324D-401B-96EE-05B3E9BD64B9}" type="slidenum">
              <a:rPr lang="it-IT" altLang="it-CH" sz="1800" smtClean="0">
                <a:solidFill>
                  <a:srgbClr val="FFFFFF"/>
                </a:solidFill>
              </a:rPr>
              <a:pPr>
                <a:spcBef>
                  <a:spcPct val="0"/>
                </a:spcBef>
                <a:buFontTx/>
                <a:buNone/>
              </a:pPr>
              <a:t>82</a:t>
            </a:fld>
            <a:endParaRPr lang="it-IT" altLang="it-CH" sz="1800">
              <a:solidFill>
                <a:srgbClr val="FFFFFF"/>
              </a:solidFill>
            </a:endParaRPr>
          </a:p>
        </p:txBody>
      </p:sp>
      <p:sp>
        <p:nvSpPr>
          <p:cNvPr id="153603" name="Text Box 3">
            <a:extLst>
              <a:ext uri="{FF2B5EF4-FFF2-40B4-BE49-F238E27FC236}">
                <a16:creationId xmlns:a16="http://schemas.microsoft.com/office/drawing/2014/main" id="{1F8FC323-6549-E6E5-F95F-2382BB08B6A9}"/>
              </a:ext>
            </a:extLst>
          </p:cNvPr>
          <p:cNvSpPr txBox="1">
            <a:spLocks noChangeArrowheads="1"/>
          </p:cNvSpPr>
          <p:nvPr/>
        </p:nvSpPr>
        <p:spPr bwMode="auto">
          <a:xfrm>
            <a:off x="6805613" y="3065463"/>
            <a:ext cx="1873250" cy="3048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it-CH" altLang="it-CH" sz="1400" b="1" kern="0">
              <a:solidFill>
                <a:srgbClr val="FFFFFF"/>
              </a:solidFill>
            </a:endParaRPr>
          </a:p>
        </p:txBody>
      </p:sp>
      <p:pic>
        <p:nvPicPr>
          <p:cNvPr id="336902" name="Picture 7" descr="1948 war_9 combattenti arabi">
            <a:extLst>
              <a:ext uri="{FF2B5EF4-FFF2-40B4-BE49-F238E27FC236}">
                <a16:creationId xmlns:a16="http://schemas.microsoft.com/office/drawing/2014/main" id="{AE51ABF9-9ABD-3BD8-D86F-D21CAC8A1C42}"/>
              </a:ext>
            </a:extLst>
          </p:cNvPr>
          <p:cNvPicPr>
            <a:picLocks noChangeAspect="1" noChangeArrowheads="1"/>
          </p:cNvPicPr>
          <p:nvPr/>
        </p:nvPicPr>
        <p:blipFill>
          <a:blip r:embed="rId3"/>
          <a:srcRect/>
          <a:stretch>
            <a:fillRect/>
          </a:stretch>
        </p:blipFill>
        <p:spPr bwMode="auto">
          <a:xfrm>
            <a:off x="6429375" y="4775200"/>
            <a:ext cx="2484438" cy="186372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336903" name="Picture 8" descr="war 1948 2">
            <a:extLst>
              <a:ext uri="{FF2B5EF4-FFF2-40B4-BE49-F238E27FC236}">
                <a16:creationId xmlns:a16="http://schemas.microsoft.com/office/drawing/2014/main" id="{18A18F49-6D87-D280-0417-270F9A0938BF}"/>
              </a:ext>
            </a:extLst>
          </p:cNvPr>
          <p:cNvPicPr>
            <a:picLocks noChangeAspect="1" noChangeArrowheads="1"/>
          </p:cNvPicPr>
          <p:nvPr/>
        </p:nvPicPr>
        <p:blipFill>
          <a:blip r:embed="rId4"/>
          <a:srcRect/>
          <a:stretch>
            <a:fillRect/>
          </a:stretch>
        </p:blipFill>
        <p:spPr bwMode="auto">
          <a:xfrm>
            <a:off x="6373813" y="185738"/>
            <a:ext cx="2555875" cy="1609725"/>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153608" name="Text Box 9">
            <a:extLst>
              <a:ext uri="{FF2B5EF4-FFF2-40B4-BE49-F238E27FC236}">
                <a16:creationId xmlns:a16="http://schemas.microsoft.com/office/drawing/2014/main" id="{EE4DC9E4-875B-E5EB-C3EA-453A9721EDC2}"/>
              </a:ext>
            </a:extLst>
          </p:cNvPr>
          <p:cNvSpPr txBox="1">
            <a:spLocks noChangeArrowheads="1"/>
          </p:cNvSpPr>
          <p:nvPr/>
        </p:nvSpPr>
        <p:spPr bwMode="auto">
          <a:xfrm>
            <a:off x="4522788" y="5719763"/>
            <a:ext cx="863600" cy="822325"/>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1200" b="1" kern="0">
                <a:solidFill>
                  <a:srgbClr val="FFFFFF"/>
                </a:solidFill>
              </a:rPr>
              <a:t>The Arab columns enter Palestine</a:t>
            </a:r>
            <a:endParaRPr lang="it-IT" altLang="it-CH" sz="1200" b="1" kern="0">
              <a:solidFill>
                <a:srgbClr val="FFFFFF"/>
              </a:solidFill>
            </a:endParaRPr>
          </a:p>
        </p:txBody>
      </p:sp>
      <p:pic>
        <p:nvPicPr>
          <p:cNvPr id="336905" name="Picture 10" descr="libano">
            <a:extLst>
              <a:ext uri="{FF2B5EF4-FFF2-40B4-BE49-F238E27FC236}">
                <a16:creationId xmlns:a16="http://schemas.microsoft.com/office/drawing/2014/main" id="{CBB16BA0-FAF0-DD81-796E-AD88746B754A}"/>
              </a:ext>
            </a:extLst>
          </p:cNvPr>
          <p:cNvPicPr>
            <a:picLocks noChangeAspect="1" noChangeArrowheads="1"/>
          </p:cNvPicPr>
          <p:nvPr/>
        </p:nvPicPr>
        <p:blipFill>
          <a:blip r:embed="rId5"/>
          <a:srcRect/>
          <a:stretch>
            <a:fillRect/>
          </a:stretch>
        </p:blipFill>
        <p:spPr bwMode="auto">
          <a:xfrm>
            <a:off x="4651375" y="2505075"/>
            <a:ext cx="792163" cy="528638"/>
          </a:xfrm>
          <a:prstGeom prst="rect">
            <a:avLst/>
          </a:prstGeom>
          <a:noFill/>
          <a:ln>
            <a:noFill/>
          </a:ln>
          <a:effectLst>
            <a:outerShdw blurRad="292100" dist="139700" dir="2700000" algn="tl" rotWithShape="0">
              <a:srgbClr val="333333">
                <a:alpha val="64999"/>
              </a:srgbClr>
            </a:outerShdw>
          </a:effectLst>
        </p:spPr>
      </p:pic>
      <p:pic>
        <p:nvPicPr>
          <p:cNvPr id="336906" name="Picture 11" descr="Syria">
            <a:extLst>
              <a:ext uri="{FF2B5EF4-FFF2-40B4-BE49-F238E27FC236}">
                <a16:creationId xmlns:a16="http://schemas.microsoft.com/office/drawing/2014/main" id="{B6C7A7ED-EB28-A3BF-C653-771727C00F23}"/>
              </a:ext>
            </a:extLst>
          </p:cNvPr>
          <p:cNvPicPr>
            <a:picLocks noChangeAspect="1" noChangeArrowheads="1"/>
          </p:cNvPicPr>
          <p:nvPr/>
        </p:nvPicPr>
        <p:blipFill>
          <a:blip r:embed="rId6"/>
          <a:srcRect/>
          <a:stretch>
            <a:fillRect/>
          </a:stretch>
        </p:blipFill>
        <p:spPr bwMode="auto">
          <a:xfrm>
            <a:off x="4651375" y="3370263"/>
            <a:ext cx="792163" cy="511175"/>
          </a:xfrm>
          <a:prstGeom prst="rect">
            <a:avLst/>
          </a:prstGeom>
          <a:noFill/>
          <a:ln>
            <a:noFill/>
          </a:ln>
          <a:effectLst>
            <a:outerShdw blurRad="292100" dist="139700" dir="2700000" algn="tl" rotWithShape="0">
              <a:srgbClr val="333333">
                <a:alpha val="64999"/>
              </a:srgbClr>
            </a:outerShdw>
          </a:effectLst>
        </p:spPr>
      </p:pic>
      <p:pic>
        <p:nvPicPr>
          <p:cNvPr id="336907" name="Picture 12">
            <a:extLst>
              <a:ext uri="{FF2B5EF4-FFF2-40B4-BE49-F238E27FC236}">
                <a16:creationId xmlns:a16="http://schemas.microsoft.com/office/drawing/2014/main" id="{70736C35-F8DE-6E84-CD67-01AE9C2919E0}"/>
              </a:ext>
            </a:extLst>
          </p:cNvPr>
          <p:cNvPicPr>
            <a:picLocks noChangeAspect="1" noChangeArrowheads="1"/>
          </p:cNvPicPr>
          <p:nvPr/>
        </p:nvPicPr>
        <p:blipFill>
          <a:blip r:embed="rId7"/>
          <a:srcRect/>
          <a:stretch>
            <a:fillRect/>
          </a:stretch>
        </p:blipFill>
        <p:spPr bwMode="auto">
          <a:xfrm>
            <a:off x="4651375" y="4233863"/>
            <a:ext cx="792163" cy="396875"/>
          </a:xfrm>
          <a:prstGeom prst="rect">
            <a:avLst/>
          </a:prstGeom>
          <a:noFill/>
          <a:ln>
            <a:noFill/>
          </a:ln>
          <a:effectLst>
            <a:outerShdw blurRad="292100" dist="139700" dir="2700000" algn="tl" rotWithShape="0">
              <a:srgbClr val="333333">
                <a:alpha val="64999"/>
              </a:srgbClr>
            </a:outerShdw>
          </a:effectLst>
        </p:spPr>
      </p:pic>
      <p:pic>
        <p:nvPicPr>
          <p:cNvPr id="336908" name="Picture 13">
            <a:extLst>
              <a:ext uri="{FF2B5EF4-FFF2-40B4-BE49-F238E27FC236}">
                <a16:creationId xmlns:a16="http://schemas.microsoft.com/office/drawing/2014/main" id="{DC4F7CD5-24A3-4F71-1CB9-A95E11B6AE9E}"/>
              </a:ext>
            </a:extLst>
          </p:cNvPr>
          <p:cNvPicPr>
            <a:picLocks noChangeAspect="1" noChangeArrowheads="1"/>
          </p:cNvPicPr>
          <p:nvPr/>
        </p:nvPicPr>
        <p:blipFill>
          <a:blip r:embed="rId8"/>
          <a:srcRect/>
          <a:stretch>
            <a:fillRect/>
          </a:stretch>
        </p:blipFill>
        <p:spPr bwMode="auto">
          <a:xfrm>
            <a:off x="4651375" y="4954588"/>
            <a:ext cx="792163" cy="528637"/>
          </a:xfrm>
          <a:prstGeom prst="rect">
            <a:avLst/>
          </a:prstGeom>
          <a:noFill/>
          <a:ln>
            <a:noFill/>
          </a:ln>
          <a:effectLst>
            <a:outerShdw blurRad="292100" dist="139700" dir="2700000" algn="tl" rotWithShape="0">
              <a:srgbClr val="333333">
                <a:alpha val="64999"/>
              </a:srgbClr>
            </a:outerShdw>
          </a:effectLst>
        </p:spPr>
      </p:pic>
      <p:sp>
        <p:nvSpPr>
          <p:cNvPr id="153613" name="Text Box 14">
            <a:extLst>
              <a:ext uri="{FF2B5EF4-FFF2-40B4-BE49-F238E27FC236}">
                <a16:creationId xmlns:a16="http://schemas.microsoft.com/office/drawing/2014/main" id="{FC8F1FC0-0459-1FDE-2E3C-8E29D7C96776}"/>
              </a:ext>
            </a:extLst>
          </p:cNvPr>
          <p:cNvSpPr txBox="1">
            <a:spLocks noChangeArrowheads="1"/>
          </p:cNvSpPr>
          <p:nvPr/>
        </p:nvSpPr>
        <p:spPr bwMode="auto">
          <a:xfrm>
            <a:off x="5514975" y="1857375"/>
            <a:ext cx="576263"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Egypt</a:t>
            </a:r>
            <a:endParaRPr lang="it-IT" altLang="it-CH" sz="800" b="1" kern="0">
              <a:solidFill>
                <a:srgbClr val="FFFFFF"/>
              </a:solidFill>
            </a:endParaRPr>
          </a:p>
        </p:txBody>
      </p:sp>
      <p:sp>
        <p:nvSpPr>
          <p:cNvPr id="153614" name="Text Box 15">
            <a:extLst>
              <a:ext uri="{FF2B5EF4-FFF2-40B4-BE49-F238E27FC236}">
                <a16:creationId xmlns:a16="http://schemas.microsoft.com/office/drawing/2014/main" id="{5DB7E8A7-11EF-FDCC-1A12-6D850739FCD8}"/>
              </a:ext>
            </a:extLst>
          </p:cNvPr>
          <p:cNvSpPr txBox="1">
            <a:spLocks noChangeArrowheads="1"/>
          </p:cNvSpPr>
          <p:nvPr/>
        </p:nvSpPr>
        <p:spPr bwMode="auto">
          <a:xfrm>
            <a:off x="5514975" y="2578100"/>
            <a:ext cx="647700"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Lebanon</a:t>
            </a:r>
            <a:endParaRPr lang="it-IT" altLang="it-CH" sz="800" b="1" kern="0">
              <a:solidFill>
                <a:srgbClr val="FFFFFF"/>
              </a:solidFill>
            </a:endParaRPr>
          </a:p>
        </p:txBody>
      </p:sp>
      <p:sp>
        <p:nvSpPr>
          <p:cNvPr id="153615" name="Text Box 16">
            <a:extLst>
              <a:ext uri="{FF2B5EF4-FFF2-40B4-BE49-F238E27FC236}">
                <a16:creationId xmlns:a16="http://schemas.microsoft.com/office/drawing/2014/main" id="{23847614-983E-8A83-6DF5-4FC5C1470728}"/>
              </a:ext>
            </a:extLst>
          </p:cNvPr>
          <p:cNvSpPr txBox="1">
            <a:spLocks noChangeArrowheads="1"/>
          </p:cNvSpPr>
          <p:nvPr/>
        </p:nvSpPr>
        <p:spPr bwMode="auto">
          <a:xfrm>
            <a:off x="5514975" y="3441700"/>
            <a:ext cx="936625"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Syria</a:t>
            </a:r>
            <a:endParaRPr lang="it-IT" altLang="it-CH" sz="800" b="1" kern="0">
              <a:solidFill>
                <a:srgbClr val="FFFFFF"/>
              </a:solidFill>
            </a:endParaRPr>
          </a:p>
        </p:txBody>
      </p:sp>
      <p:sp>
        <p:nvSpPr>
          <p:cNvPr id="153616" name="Text Box 17">
            <a:extLst>
              <a:ext uri="{FF2B5EF4-FFF2-40B4-BE49-F238E27FC236}">
                <a16:creationId xmlns:a16="http://schemas.microsoft.com/office/drawing/2014/main" id="{94006A97-A597-E0EF-9B4A-BF1EA9175441}"/>
              </a:ext>
            </a:extLst>
          </p:cNvPr>
          <p:cNvSpPr txBox="1">
            <a:spLocks noChangeArrowheads="1"/>
          </p:cNvSpPr>
          <p:nvPr/>
        </p:nvSpPr>
        <p:spPr bwMode="auto">
          <a:xfrm>
            <a:off x="5514975" y="4305300"/>
            <a:ext cx="935038"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Transjordan</a:t>
            </a:r>
            <a:endParaRPr lang="it-IT" altLang="it-CH" sz="800" b="1" kern="0">
              <a:solidFill>
                <a:srgbClr val="FFFFFF"/>
              </a:solidFill>
            </a:endParaRPr>
          </a:p>
        </p:txBody>
      </p:sp>
      <p:sp>
        <p:nvSpPr>
          <p:cNvPr id="153617" name="Text Box 18">
            <a:extLst>
              <a:ext uri="{FF2B5EF4-FFF2-40B4-BE49-F238E27FC236}">
                <a16:creationId xmlns:a16="http://schemas.microsoft.com/office/drawing/2014/main" id="{04847B23-C529-0113-476F-21D6532DECEC}"/>
              </a:ext>
            </a:extLst>
          </p:cNvPr>
          <p:cNvSpPr txBox="1">
            <a:spLocks noChangeArrowheads="1"/>
          </p:cNvSpPr>
          <p:nvPr/>
        </p:nvSpPr>
        <p:spPr bwMode="auto">
          <a:xfrm>
            <a:off x="5588000" y="5097463"/>
            <a:ext cx="431800"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a:solidFill>
                  <a:srgbClr val="FFFFFF"/>
                </a:solidFill>
              </a:rPr>
              <a:t>Iraq</a:t>
            </a:r>
            <a:endParaRPr lang="it-IT" altLang="it-CH" sz="800" b="1" kern="0">
              <a:solidFill>
                <a:srgbClr val="FFFFFF"/>
              </a:solidFill>
            </a:endParaRPr>
          </a:p>
        </p:txBody>
      </p:sp>
      <p:pic>
        <p:nvPicPr>
          <p:cNvPr id="336914" name="Picture 19">
            <a:extLst>
              <a:ext uri="{FF2B5EF4-FFF2-40B4-BE49-F238E27FC236}">
                <a16:creationId xmlns:a16="http://schemas.microsoft.com/office/drawing/2014/main" id="{EBFB74A5-A08B-0C6A-6211-76252D2EFC00}"/>
              </a:ext>
            </a:extLst>
          </p:cNvPr>
          <p:cNvPicPr>
            <a:picLocks noChangeAspect="1" noChangeArrowheads="1"/>
          </p:cNvPicPr>
          <p:nvPr/>
        </p:nvPicPr>
        <p:blipFill>
          <a:blip r:embed="rId9"/>
          <a:srcRect/>
          <a:stretch>
            <a:fillRect/>
          </a:stretch>
        </p:blipFill>
        <p:spPr bwMode="auto">
          <a:xfrm>
            <a:off x="4651375" y="1641475"/>
            <a:ext cx="792163" cy="528638"/>
          </a:xfrm>
          <a:prstGeom prst="rect">
            <a:avLst/>
          </a:prstGeom>
          <a:noFill/>
          <a:ln>
            <a:noFill/>
          </a:ln>
          <a:effectLst>
            <a:outerShdw blurRad="292100" dist="139700" dir="2700000" algn="tl" rotWithShape="0">
              <a:srgbClr val="333333">
                <a:alpha val="64999"/>
              </a:srgbClr>
            </a:outerShdw>
          </a:effectLst>
        </p:spPr>
      </p:pic>
      <p:pic>
        <p:nvPicPr>
          <p:cNvPr id="336915" name="Picture 20" descr="bandiera israeliana 2 jpg">
            <a:extLst>
              <a:ext uri="{FF2B5EF4-FFF2-40B4-BE49-F238E27FC236}">
                <a16:creationId xmlns:a16="http://schemas.microsoft.com/office/drawing/2014/main" id="{EDE8B37E-E01C-C6D8-47E1-23861DB51D4E}"/>
              </a:ext>
            </a:extLst>
          </p:cNvPr>
          <p:cNvPicPr>
            <a:picLocks noChangeAspect="1" noChangeArrowheads="1"/>
          </p:cNvPicPr>
          <p:nvPr/>
        </p:nvPicPr>
        <p:blipFill>
          <a:blip r:embed="rId10"/>
          <a:srcRect/>
          <a:stretch>
            <a:fillRect/>
          </a:stretch>
        </p:blipFill>
        <p:spPr bwMode="auto">
          <a:xfrm>
            <a:off x="6445250" y="4146550"/>
            <a:ext cx="647700" cy="473075"/>
          </a:xfrm>
          <a:prstGeom prst="rect">
            <a:avLst/>
          </a:prstGeom>
          <a:noFill/>
          <a:ln>
            <a:noFill/>
          </a:ln>
          <a:effectLst>
            <a:outerShdw blurRad="292100" dist="139700" dir="2700000" algn="tl" rotWithShape="0">
              <a:srgbClr val="333333">
                <a:alpha val="64999"/>
              </a:srgbClr>
            </a:outerShdw>
          </a:effectLst>
        </p:spPr>
      </p:pic>
      <p:sp>
        <p:nvSpPr>
          <p:cNvPr id="153620" name="Text Box 21">
            <a:extLst>
              <a:ext uri="{FF2B5EF4-FFF2-40B4-BE49-F238E27FC236}">
                <a16:creationId xmlns:a16="http://schemas.microsoft.com/office/drawing/2014/main" id="{D260759F-EC29-4270-E48E-37F118E2E250}"/>
              </a:ext>
            </a:extLst>
          </p:cNvPr>
          <p:cNvSpPr txBox="1">
            <a:spLocks noChangeArrowheads="1"/>
          </p:cNvSpPr>
          <p:nvPr/>
        </p:nvSpPr>
        <p:spPr bwMode="auto">
          <a:xfrm>
            <a:off x="7094538" y="4289425"/>
            <a:ext cx="576262" cy="2143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r>
              <a:rPr lang="fr-CH" altLang="it-CH" sz="800" b="1" kern="0" dirty="0">
                <a:solidFill>
                  <a:srgbClr val="FFFFFF"/>
                </a:solidFill>
              </a:rPr>
              <a:t>Israel</a:t>
            </a:r>
            <a:endParaRPr lang="it-IT" altLang="it-CH" sz="800" b="1" kern="0" dirty="0">
              <a:solidFill>
                <a:srgbClr val="FFFFFF"/>
              </a:solidFill>
            </a:endParaRPr>
          </a:p>
        </p:txBody>
      </p:sp>
      <p:sp>
        <p:nvSpPr>
          <p:cNvPr id="153621" name="CasellaDiTesto 1">
            <a:extLst>
              <a:ext uri="{FF2B5EF4-FFF2-40B4-BE49-F238E27FC236}">
                <a16:creationId xmlns:a16="http://schemas.microsoft.com/office/drawing/2014/main" id="{2C6C6E2B-C8B5-D45B-0563-F22BDC2D2343}"/>
              </a:ext>
            </a:extLst>
          </p:cNvPr>
          <p:cNvSpPr txBox="1">
            <a:spLocks noChangeArrowheads="1"/>
          </p:cNvSpPr>
          <p:nvPr/>
        </p:nvSpPr>
        <p:spPr bwMode="auto">
          <a:xfrm>
            <a:off x="777875" y="6642100"/>
            <a:ext cx="3168650" cy="215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it-CH" altLang="it-CH" sz="800" kern="0">
                <a:solidFill>
                  <a:srgbClr val="FFFFFF"/>
                </a:solidFill>
              </a:rPr>
              <a:t>http://en.wikipedia.org/wiki/1948_Arab%E2%80%93Israeli_War</a:t>
            </a:r>
          </a:p>
        </p:txBody>
      </p:sp>
      <p:pic>
        <p:nvPicPr>
          <p:cNvPr id="336918" name="Picture 2" descr="1947 war">
            <a:extLst>
              <a:ext uri="{FF2B5EF4-FFF2-40B4-BE49-F238E27FC236}">
                <a16:creationId xmlns:a16="http://schemas.microsoft.com/office/drawing/2014/main" id="{A6C62C6E-6744-935B-FEBF-3837F382D256}"/>
              </a:ext>
            </a:extLst>
          </p:cNvPr>
          <p:cNvPicPr>
            <a:picLocks noChangeAspect="1" noChangeArrowheads="1"/>
          </p:cNvPicPr>
          <p:nvPr/>
        </p:nvPicPr>
        <p:blipFill>
          <a:blip r:embed="rId11"/>
          <a:srcRect/>
          <a:stretch>
            <a:fillRect/>
          </a:stretch>
        </p:blipFill>
        <p:spPr bwMode="auto">
          <a:xfrm>
            <a:off x="346075" y="2536825"/>
            <a:ext cx="4005263" cy="4005263"/>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336919" name="Picture 5">
            <a:extLst>
              <a:ext uri="{FF2B5EF4-FFF2-40B4-BE49-F238E27FC236}">
                <a16:creationId xmlns:a16="http://schemas.microsoft.com/office/drawing/2014/main" id="{DFB13223-AEAC-0A54-7D64-B7FE5A59DF26}"/>
              </a:ext>
            </a:extLst>
          </p:cNvPr>
          <p:cNvPicPr>
            <a:picLocks noChangeAspect="1" noChangeArrowheads="1"/>
          </p:cNvPicPr>
          <p:nvPr/>
        </p:nvPicPr>
        <p:blipFill>
          <a:blip r:embed="rId12"/>
          <a:srcRect/>
          <a:stretch>
            <a:fillRect/>
          </a:stretch>
        </p:blipFill>
        <p:spPr bwMode="auto">
          <a:xfrm>
            <a:off x="346075" y="217488"/>
            <a:ext cx="4005263" cy="220821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
        <p:nvSpPr>
          <p:cNvPr id="368662" name="Text Box 6">
            <a:extLst>
              <a:ext uri="{FF2B5EF4-FFF2-40B4-BE49-F238E27FC236}">
                <a16:creationId xmlns:a16="http://schemas.microsoft.com/office/drawing/2014/main" id="{A549D488-F97D-7314-19BD-9F529EECC93F}"/>
              </a:ext>
            </a:extLst>
          </p:cNvPr>
          <p:cNvSpPr txBox="1">
            <a:spLocks noChangeArrowheads="1"/>
          </p:cNvSpPr>
          <p:nvPr/>
        </p:nvSpPr>
        <p:spPr bwMode="auto">
          <a:xfrm>
            <a:off x="4522788" y="188913"/>
            <a:ext cx="18002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1948</a:t>
            </a:r>
            <a:endParaRPr lang="it-IT" altLang="it-CH" sz="1200" b="1">
              <a:solidFill>
                <a:srgbClr val="FFFFFF"/>
              </a:solidFill>
            </a:endParaRPr>
          </a:p>
          <a:p>
            <a:pPr eaLnBrk="1" hangingPunct="1">
              <a:spcBef>
                <a:spcPct val="50000"/>
              </a:spcBef>
              <a:buFontTx/>
              <a:buNone/>
            </a:pPr>
            <a:r>
              <a:rPr lang="fr-CH" altLang="it-CH" sz="1200" b="1">
                <a:solidFill>
                  <a:srgbClr val="FFFFFF"/>
                </a:solidFill>
              </a:rPr>
              <a:t>The Kings of Saudi Arabia and Egypt inspect the Egyptian military forces  before the war begins</a:t>
            </a:r>
            <a:endParaRPr lang="it-IT" altLang="it-CH" sz="1200" b="1">
              <a:solidFill>
                <a:srgbClr val="FFFFFF"/>
              </a:solidFill>
            </a:endParaRPr>
          </a:p>
        </p:txBody>
      </p:sp>
      <p:sp>
        <p:nvSpPr>
          <p:cNvPr id="24" name="Rettangolo 23">
            <a:extLst>
              <a:ext uri="{FF2B5EF4-FFF2-40B4-BE49-F238E27FC236}">
                <a16:creationId xmlns:a16="http://schemas.microsoft.com/office/drawing/2014/main" id="{301CF54A-3A19-9674-620C-933C800AE43B}"/>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Text Box 4">
            <a:extLst>
              <a:ext uri="{FF2B5EF4-FFF2-40B4-BE49-F238E27FC236}">
                <a16:creationId xmlns:a16="http://schemas.microsoft.com/office/drawing/2014/main" id="{B0ADBD47-CE7A-9C78-F6C1-89819EC01142}"/>
              </a:ext>
            </a:extLst>
          </p:cNvPr>
          <p:cNvSpPr txBox="1">
            <a:spLocks noChangeArrowheads="1"/>
          </p:cNvSpPr>
          <p:nvPr/>
        </p:nvSpPr>
        <p:spPr bwMode="auto">
          <a:xfrm>
            <a:off x="6356350" y="2058988"/>
            <a:ext cx="2303463" cy="1847850"/>
          </a:xfrm>
          <a:prstGeom prst="rect">
            <a:avLst/>
          </a:prstGeom>
          <a:solidFill>
            <a:srgbClr val="FFFF00"/>
          </a:solidFill>
          <a:ln w="12700">
            <a:solidFill>
              <a:schemeClr val="accent4">
                <a:lumMod val="10000"/>
              </a:schemeClr>
            </a:solidFill>
          </a:ln>
        </p:spPr>
        <p:txBody>
          <a:bodyPr tIns="91440" bIns="91440">
            <a:spAutoFit/>
          </a:bodyPr>
          <a:lstStyle>
            <a:defPPr>
              <a:defRPr lang="it-CH"/>
            </a:defPPr>
            <a:lvl1pPr algn="ctr" eaLnBrk="1" fontAlgn="auto" hangingPunct="1">
              <a:spcAft>
                <a:spcPts val="0"/>
              </a:spcAft>
              <a:buFontTx/>
              <a:buNone/>
              <a:defRPr sz="1800" b="1" kern="0">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15 May 1948          </a:t>
            </a:r>
            <a:r>
              <a:rPr lang="en-GB" altLang="it-CH" dirty="0"/>
              <a:t>Beginning</a:t>
            </a:r>
            <a:r>
              <a:rPr lang="fr-CH" altLang="it-CH" dirty="0"/>
              <a:t> of the               First Arab-</a:t>
            </a:r>
            <a:r>
              <a:rPr lang="fr-CH" altLang="it-CH" dirty="0" err="1"/>
              <a:t>Israeli</a:t>
            </a:r>
            <a:r>
              <a:rPr lang="fr-CH" altLang="it-CH" dirty="0"/>
              <a:t> </a:t>
            </a:r>
            <a:r>
              <a:rPr lang="fr-CH" altLang="it-CH" dirty="0" err="1"/>
              <a:t>war</a:t>
            </a:r>
            <a:endParaRPr lang="fr-CH" altLang="it-CH" dirty="0"/>
          </a:p>
          <a:p>
            <a:pPr>
              <a:defRPr/>
            </a:pPr>
            <a:endParaRPr lang="fr-CH" altLang="it-CH" sz="600" dirty="0"/>
          </a:p>
          <a:p>
            <a:pPr marL="122238" indent="-122238">
              <a:defRPr/>
            </a:pPr>
            <a:r>
              <a:rPr lang="fr-CH" altLang="it-CH" sz="1400" b="0" dirty="0"/>
              <a:t> (in reality </a:t>
            </a:r>
            <a:r>
              <a:rPr lang="fr-CH" altLang="it-CH" sz="1400" b="0" dirty="0" err="1"/>
              <a:t>it</a:t>
            </a:r>
            <a:r>
              <a:rPr lang="fr-CH" altLang="it-CH" sz="1400" b="0" dirty="0"/>
              <a:t> is                              the second one)</a:t>
            </a:r>
            <a:endParaRPr lang="it-IT" altLang="it-CH" sz="1400" b="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Number Placeholder 3">
            <a:extLst>
              <a:ext uri="{FF2B5EF4-FFF2-40B4-BE49-F238E27FC236}">
                <a16:creationId xmlns:a16="http://schemas.microsoft.com/office/drawing/2014/main" id="{65E02BCE-4992-C2EC-A003-91FA268ACB14}"/>
              </a:ext>
            </a:extLst>
          </p:cNvPr>
          <p:cNvSpPr>
            <a:spLocks noGrp="1"/>
          </p:cNvSpPr>
          <p:nvPr>
            <p:ph type="sldNum" sz="quarter" idx="12"/>
          </p:nvPr>
        </p:nvSpPr>
        <p:spPr>
          <a:xfrm>
            <a:off x="8027988" y="6373813"/>
            <a:ext cx="636587"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59EE32-5106-4C34-9570-A3CC6D380DEB}" type="slidenum">
              <a:rPr lang="it-IT" altLang="it-CH" sz="1400" smtClean="0">
                <a:solidFill>
                  <a:srgbClr val="FFFFFF"/>
                </a:solidFill>
              </a:rPr>
              <a:pPr>
                <a:spcBef>
                  <a:spcPct val="0"/>
                </a:spcBef>
                <a:buFontTx/>
                <a:buNone/>
              </a:pPr>
              <a:t>83</a:t>
            </a:fld>
            <a:endParaRPr lang="it-IT" altLang="it-CH" sz="1400">
              <a:solidFill>
                <a:srgbClr val="FFFFFF"/>
              </a:solidFill>
            </a:endParaRPr>
          </a:p>
        </p:txBody>
      </p:sp>
      <p:sp>
        <p:nvSpPr>
          <p:cNvPr id="370691" name="Rectangle 2">
            <a:extLst>
              <a:ext uri="{FF2B5EF4-FFF2-40B4-BE49-F238E27FC236}">
                <a16:creationId xmlns:a16="http://schemas.microsoft.com/office/drawing/2014/main" id="{B1597CBE-C2BF-929C-D94A-685CCDF9E339}"/>
              </a:ext>
            </a:extLst>
          </p:cNvPr>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sp>
        <p:nvSpPr>
          <p:cNvPr id="937988" name="Text Box 4">
            <a:extLst>
              <a:ext uri="{FF2B5EF4-FFF2-40B4-BE49-F238E27FC236}">
                <a16:creationId xmlns:a16="http://schemas.microsoft.com/office/drawing/2014/main" id="{198F14E1-BCE0-D3A8-86E7-9367D8B317E7}"/>
              </a:ext>
            </a:extLst>
          </p:cNvPr>
          <p:cNvSpPr txBox="1">
            <a:spLocks noChangeArrowheads="1"/>
          </p:cNvSpPr>
          <p:nvPr/>
        </p:nvSpPr>
        <p:spPr bwMode="auto">
          <a:xfrm>
            <a:off x="6877050" y="1436688"/>
            <a:ext cx="1762125" cy="3694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28th  1948</a:t>
            </a:r>
          </a:p>
          <a:p>
            <a:pPr algn="ctr" eaLnBrk="1" hangingPunct="1">
              <a:spcBef>
                <a:spcPct val="50000"/>
              </a:spcBef>
              <a:buFontTx/>
              <a:buNone/>
              <a:defRPr/>
            </a:pPr>
            <a:r>
              <a:rPr lang="fr-CH" altLang="it-CH" sz="2000" b="1" dirty="0">
                <a:solidFill>
                  <a:schemeClr val="accent4">
                    <a:lumMod val="10000"/>
                  </a:schemeClr>
                </a:solidFill>
              </a:rPr>
              <a:t>The </a:t>
            </a:r>
            <a:r>
              <a:rPr lang="fr-CH" altLang="it-CH" sz="2000" b="1" dirty="0" err="1">
                <a:solidFill>
                  <a:schemeClr val="accent4">
                    <a:lumMod val="10000"/>
                  </a:schemeClr>
                </a:solidFill>
              </a:rPr>
              <a:t>Zionist</a:t>
            </a:r>
            <a:r>
              <a:rPr lang="fr-CH" altLang="it-CH" sz="2000" b="1" dirty="0">
                <a:solidFill>
                  <a:schemeClr val="accent4">
                    <a:lumMod val="10000"/>
                  </a:schemeClr>
                </a:solidFill>
              </a:rPr>
              <a:t> </a:t>
            </a:r>
            <a:r>
              <a:rPr lang="fr-CH" altLang="it-CH" sz="2000" b="1" dirty="0" err="1">
                <a:solidFill>
                  <a:schemeClr val="accent4">
                    <a:lumMod val="10000"/>
                  </a:schemeClr>
                </a:solidFill>
              </a:rPr>
              <a:t>militias</a:t>
            </a:r>
            <a:r>
              <a:rPr lang="fr-CH" altLang="it-CH" sz="2000" b="1" dirty="0">
                <a:solidFill>
                  <a:schemeClr val="accent4">
                    <a:lumMod val="10000"/>
                  </a:schemeClr>
                </a:solidFill>
              </a:rPr>
              <a:t> Haganah, </a:t>
            </a:r>
            <a:r>
              <a:rPr lang="fr-CH" altLang="it-CH" sz="2000" b="1" dirty="0" err="1">
                <a:solidFill>
                  <a:schemeClr val="accent4">
                    <a:lumMod val="10000"/>
                  </a:schemeClr>
                </a:solidFill>
              </a:rPr>
              <a:t>Irgun</a:t>
            </a:r>
            <a:r>
              <a:rPr lang="fr-CH" altLang="it-CH" sz="2000" b="1" dirty="0">
                <a:solidFill>
                  <a:schemeClr val="accent4">
                    <a:lumMod val="10000"/>
                  </a:schemeClr>
                </a:solidFill>
              </a:rPr>
              <a:t> and </a:t>
            </a:r>
            <a:r>
              <a:rPr lang="fr-CH" altLang="it-CH" sz="2000" b="1" dirty="0" err="1">
                <a:solidFill>
                  <a:schemeClr val="accent4">
                    <a:lumMod val="10000"/>
                  </a:schemeClr>
                </a:solidFill>
              </a:rPr>
              <a:t>Lehi</a:t>
            </a:r>
            <a:r>
              <a:rPr lang="fr-CH" altLang="it-CH" sz="2000" b="1" dirty="0">
                <a:solidFill>
                  <a:schemeClr val="accent4">
                    <a:lumMod val="10000"/>
                  </a:schemeClr>
                </a:solidFill>
              </a:rPr>
              <a:t> </a:t>
            </a:r>
            <a:r>
              <a:rPr lang="fr-CH" altLang="it-CH" sz="2000" b="1" dirty="0" err="1">
                <a:solidFill>
                  <a:schemeClr val="accent4">
                    <a:lumMod val="10000"/>
                  </a:schemeClr>
                </a:solidFill>
              </a:rPr>
              <a:t>become</a:t>
            </a:r>
            <a:r>
              <a:rPr lang="fr-CH" altLang="it-CH" sz="2000" b="1" dirty="0">
                <a:solidFill>
                  <a:schemeClr val="accent4">
                    <a:lumMod val="10000"/>
                  </a:schemeClr>
                </a:solidFill>
              </a:rPr>
              <a:t> the official </a:t>
            </a:r>
            <a:r>
              <a:rPr lang="fr-CH" altLang="it-CH" sz="2000" b="1" dirty="0" err="1">
                <a:solidFill>
                  <a:schemeClr val="accent4">
                    <a:lumMod val="10000"/>
                  </a:schemeClr>
                </a:solidFill>
              </a:rPr>
              <a:t>army</a:t>
            </a:r>
            <a:r>
              <a:rPr lang="fr-CH" altLang="it-CH" sz="2000" b="1" dirty="0">
                <a:solidFill>
                  <a:schemeClr val="accent4">
                    <a:lumMod val="10000"/>
                  </a:schemeClr>
                </a:solidFill>
              </a:rPr>
              <a:t> of Israel:             </a:t>
            </a:r>
            <a:r>
              <a:rPr lang="fr-CH" altLang="it-CH" sz="2000" b="1" dirty="0" err="1">
                <a:solidFill>
                  <a:schemeClr val="accent4">
                    <a:lumMod val="10000"/>
                  </a:schemeClr>
                </a:solidFill>
              </a:rPr>
              <a:t>Tzahal</a:t>
            </a:r>
            <a:endParaRPr lang="it-IT" altLang="it-CH" sz="2000" b="1" dirty="0">
              <a:solidFill>
                <a:schemeClr val="accent4">
                  <a:lumMod val="10000"/>
                </a:schemeClr>
              </a:solidFill>
            </a:endParaRPr>
          </a:p>
        </p:txBody>
      </p:sp>
      <p:pic>
        <p:nvPicPr>
          <p:cNvPr id="299014" name="Picture 5" descr="logo israel defense forces">
            <a:extLst>
              <a:ext uri="{FF2B5EF4-FFF2-40B4-BE49-F238E27FC236}">
                <a16:creationId xmlns:a16="http://schemas.microsoft.com/office/drawing/2014/main" id="{1118E5D3-E6F5-CEBD-05A9-BEA47FC46A98}"/>
              </a:ext>
            </a:extLst>
          </p:cNvPr>
          <p:cNvPicPr>
            <a:picLocks noChangeAspect="1" noChangeArrowheads="1"/>
          </p:cNvPicPr>
          <p:nvPr/>
        </p:nvPicPr>
        <p:blipFill>
          <a:blip r:embed="rId3"/>
          <a:srcRect t="-3287" r="75797"/>
          <a:stretch>
            <a:fillRect/>
          </a:stretch>
        </p:blipFill>
        <p:spPr bwMode="auto">
          <a:xfrm>
            <a:off x="6877050" y="5281613"/>
            <a:ext cx="1762125" cy="800100"/>
          </a:xfrm>
          <a:prstGeom prst="rect">
            <a:avLst/>
          </a:prstGeom>
          <a:ln>
            <a:noFill/>
          </a:ln>
          <a:effectLst>
            <a:outerShdw blurRad="292100" dist="139700" dir="2700000" algn="tl" rotWithShape="0">
              <a:srgbClr val="333333">
                <a:alpha val="65000"/>
              </a:srgbClr>
            </a:outerShdw>
          </a:effectLst>
        </p:spPr>
      </p:pic>
      <p:pic>
        <p:nvPicPr>
          <p:cNvPr id="299015" name="Picture 6" descr="bandiera israeliana 2 jpg">
            <a:extLst>
              <a:ext uri="{FF2B5EF4-FFF2-40B4-BE49-F238E27FC236}">
                <a16:creationId xmlns:a16="http://schemas.microsoft.com/office/drawing/2014/main" id="{CF4A6721-5101-249A-05D7-C4E607C0D31F}"/>
              </a:ext>
            </a:extLst>
          </p:cNvPr>
          <p:cNvPicPr>
            <a:picLocks noChangeAspect="1" noChangeArrowheads="1"/>
          </p:cNvPicPr>
          <p:nvPr/>
        </p:nvPicPr>
        <p:blipFill>
          <a:blip r:embed="rId4"/>
          <a:srcRect/>
          <a:stretch>
            <a:fillRect/>
          </a:stretch>
        </p:blipFill>
        <p:spPr bwMode="auto">
          <a:xfrm>
            <a:off x="7235825" y="471488"/>
            <a:ext cx="1033463" cy="752475"/>
          </a:xfrm>
          <a:prstGeom prst="rect">
            <a:avLst/>
          </a:prstGeom>
          <a:ln>
            <a:noFill/>
          </a:ln>
          <a:effectLst>
            <a:outerShdw blurRad="292100" dist="139700" dir="2700000" algn="tl" rotWithShape="0">
              <a:srgbClr val="333333">
                <a:alpha val="65000"/>
              </a:srgbClr>
            </a:outerShdw>
          </a:effectLst>
        </p:spPr>
      </p:pic>
      <p:pic>
        <p:nvPicPr>
          <p:cNvPr id="299018" name="Picture 10" descr="C:\Users\Enrico\Desktop\IDF jpeg.jpg">
            <a:extLst>
              <a:ext uri="{FF2B5EF4-FFF2-40B4-BE49-F238E27FC236}">
                <a16:creationId xmlns:a16="http://schemas.microsoft.com/office/drawing/2014/main" id="{ECCE8511-E691-12B5-7660-920483A999D4}"/>
              </a:ext>
            </a:extLst>
          </p:cNvPr>
          <p:cNvPicPr>
            <a:picLocks noChangeAspect="1" noChangeArrowheads="1"/>
          </p:cNvPicPr>
          <p:nvPr/>
        </p:nvPicPr>
        <p:blipFill>
          <a:blip r:embed="rId5"/>
          <a:srcRect/>
          <a:stretch>
            <a:fillRect/>
          </a:stretch>
        </p:blipFill>
        <p:spPr bwMode="auto">
          <a:xfrm>
            <a:off x="539750" y="476250"/>
            <a:ext cx="6075363" cy="5561013"/>
          </a:xfrm>
          <a:prstGeom prst="rect">
            <a:avLst/>
          </a:prstGeom>
          <a:ln w="38100">
            <a:solidFill>
              <a:schemeClr val="tx1"/>
            </a:solidFill>
          </a:ln>
          <a:effectLst>
            <a:outerShdw blurRad="292100" dist="139700" dir="2700000" algn="tl" rotWithShape="0">
              <a:srgbClr val="333333">
                <a:alpha val="65000"/>
              </a:srgbClr>
            </a:outerShdw>
          </a:effectLst>
        </p:spPr>
      </p:pic>
      <p:sp>
        <p:nvSpPr>
          <p:cNvPr id="370696" name="CasellaDiTesto 1">
            <a:extLst>
              <a:ext uri="{FF2B5EF4-FFF2-40B4-BE49-F238E27FC236}">
                <a16:creationId xmlns:a16="http://schemas.microsoft.com/office/drawing/2014/main" id="{A948C402-3830-D687-0965-9230739D0363}"/>
              </a:ext>
            </a:extLst>
          </p:cNvPr>
          <p:cNvSpPr txBox="1">
            <a:spLocks noChangeArrowheads="1"/>
          </p:cNvSpPr>
          <p:nvPr/>
        </p:nvSpPr>
        <p:spPr bwMode="auto">
          <a:xfrm>
            <a:off x="2735263" y="6513513"/>
            <a:ext cx="25923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http://en.wikipedia.org/wiki/Israel_Defense_Forces</a:t>
            </a:r>
          </a:p>
        </p:txBody>
      </p:sp>
      <p:sp>
        <p:nvSpPr>
          <p:cNvPr id="10" name="Rettangolo 9">
            <a:extLst>
              <a:ext uri="{FF2B5EF4-FFF2-40B4-BE49-F238E27FC236}">
                <a16:creationId xmlns:a16="http://schemas.microsoft.com/office/drawing/2014/main" id="{3E7C9F6D-7B05-5F71-52CF-F35262A8B789}"/>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Number Placeholder 3">
            <a:extLst>
              <a:ext uri="{FF2B5EF4-FFF2-40B4-BE49-F238E27FC236}">
                <a16:creationId xmlns:a16="http://schemas.microsoft.com/office/drawing/2014/main" id="{F098C531-D92E-6763-60C5-F154D0BDA9D3}"/>
              </a:ext>
            </a:extLst>
          </p:cNvPr>
          <p:cNvSpPr>
            <a:spLocks noGrp="1"/>
          </p:cNvSpPr>
          <p:nvPr>
            <p:ph type="sldNum" sz="quarter" idx="12"/>
          </p:nvPr>
        </p:nvSpPr>
        <p:spPr>
          <a:xfrm>
            <a:off x="6505575" y="3405188"/>
            <a:ext cx="7524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F7479C-E240-47DD-955C-671B7E8BADB4}"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pic>
        <p:nvPicPr>
          <p:cNvPr id="372739" name="Picture 2" descr="haganah verso il fronte novembre 1949">
            <a:extLst>
              <a:ext uri="{FF2B5EF4-FFF2-40B4-BE49-F238E27FC236}">
                <a16:creationId xmlns:a16="http://schemas.microsoft.com/office/drawing/2014/main" id="{AFD7CD39-68A6-70D3-BCA2-F45FFE33A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30"/>
          <a:stretch>
            <a:fillRect/>
          </a:stretch>
        </p:blipFill>
        <p:spPr bwMode="auto">
          <a:xfrm>
            <a:off x="250825" y="260350"/>
            <a:ext cx="4535488" cy="31448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2740" name="Text Box 3">
            <a:extLst>
              <a:ext uri="{FF2B5EF4-FFF2-40B4-BE49-F238E27FC236}">
                <a16:creationId xmlns:a16="http://schemas.microsoft.com/office/drawing/2014/main" id="{A201645F-566E-8150-73E1-6929615B9255}"/>
              </a:ext>
            </a:extLst>
          </p:cNvPr>
          <p:cNvSpPr txBox="1">
            <a:spLocks noChangeArrowheads="1"/>
          </p:cNvSpPr>
          <p:nvPr/>
        </p:nvSpPr>
        <p:spPr bwMode="auto">
          <a:xfrm>
            <a:off x="4951413" y="344488"/>
            <a:ext cx="1871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November 1948             The Israel infantry moves to the front</a:t>
            </a:r>
            <a:endParaRPr lang="it-IT" altLang="it-CH" sz="1200">
              <a:solidFill>
                <a:srgbClr val="FFFFFF"/>
              </a:solidFill>
            </a:endParaRPr>
          </a:p>
        </p:txBody>
      </p:sp>
      <p:pic>
        <p:nvPicPr>
          <p:cNvPr id="372741" name="Picture 4" descr="middleeast 1948 gli israeliani all'attacco contro gli egizianoi nel negev ottopbre 48">
            <a:extLst>
              <a:ext uri="{FF2B5EF4-FFF2-40B4-BE49-F238E27FC236}">
                <a16:creationId xmlns:a16="http://schemas.microsoft.com/office/drawing/2014/main" id="{78A50FF7-3EEE-0333-383C-0BEF48EB09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573463"/>
            <a:ext cx="4535488" cy="30162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46" name="Text Box 5">
            <a:extLst>
              <a:ext uri="{FF2B5EF4-FFF2-40B4-BE49-F238E27FC236}">
                <a16:creationId xmlns:a16="http://schemas.microsoft.com/office/drawing/2014/main" id="{15F07E87-D3AA-1B14-56C2-52C38AC0A7A7}"/>
              </a:ext>
            </a:extLst>
          </p:cNvPr>
          <p:cNvSpPr txBox="1">
            <a:spLocks noChangeArrowheads="1"/>
          </p:cNvSpPr>
          <p:nvPr/>
        </p:nvSpPr>
        <p:spPr bwMode="auto">
          <a:xfrm>
            <a:off x="250825" y="3594100"/>
            <a:ext cx="2911475" cy="646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dirty="0" err="1">
                <a:solidFill>
                  <a:schemeClr val="accent4">
                    <a:lumMod val="10000"/>
                  </a:schemeClr>
                </a:solidFill>
              </a:rPr>
              <a:t>October</a:t>
            </a:r>
            <a:r>
              <a:rPr lang="fr-CH" altLang="it-CH" sz="1200" b="1" dirty="0">
                <a:solidFill>
                  <a:schemeClr val="accent4">
                    <a:lumMod val="10000"/>
                  </a:schemeClr>
                </a:solidFill>
              </a:rPr>
              <a:t> 1948 - The </a:t>
            </a:r>
            <a:r>
              <a:rPr lang="fr-CH" altLang="it-CH" sz="1200" b="1" dirty="0" err="1">
                <a:solidFill>
                  <a:schemeClr val="accent4">
                    <a:lumMod val="10000"/>
                  </a:schemeClr>
                </a:solidFill>
              </a:rPr>
              <a:t>Israeli</a:t>
            </a:r>
            <a:r>
              <a:rPr lang="fr-CH" altLang="it-CH" sz="1200" b="1" dirty="0">
                <a:solidFill>
                  <a:schemeClr val="accent4">
                    <a:lumMod val="10000"/>
                  </a:schemeClr>
                </a:solidFill>
              </a:rPr>
              <a:t> </a:t>
            </a:r>
            <a:r>
              <a:rPr lang="fr-CH" altLang="it-CH" sz="1200" b="1" dirty="0" err="1">
                <a:solidFill>
                  <a:schemeClr val="accent4">
                    <a:lumMod val="10000"/>
                  </a:schemeClr>
                </a:solidFill>
              </a:rPr>
              <a:t>infantry</a:t>
            </a:r>
            <a:r>
              <a:rPr lang="fr-CH" altLang="it-CH" sz="1200" b="1" dirty="0">
                <a:solidFill>
                  <a:schemeClr val="accent4">
                    <a:lumMod val="10000"/>
                  </a:schemeClr>
                </a:solidFill>
              </a:rPr>
              <a:t>         </a:t>
            </a:r>
            <a:r>
              <a:rPr lang="fr-CH" altLang="it-CH" sz="1200" b="1" dirty="0" err="1">
                <a:solidFill>
                  <a:schemeClr val="accent4">
                    <a:lumMod val="10000"/>
                  </a:schemeClr>
                </a:solidFill>
              </a:rPr>
              <a:t>attack</a:t>
            </a:r>
            <a:r>
              <a:rPr lang="fr-CH" altLang="it-CH" sz="1200" b="1" dirty="0">
                <a:solidFill>
                  <a:schemeClr val="accent4">
                    <a:lumMod val="10000"/>
                  </a:schemeClr>
                </a:solidFill>
              </a:rPr>
              <a:t> the </a:t>
            </a:r>
            <a:r>
              <a:rPr lang="fr-CH" altLang="it-CH" sz="1200" b="1" dirty="0" err="1">
                <a:solidFill>
                  <a:schemeClr val="accent4">
                    <a:lumMod val="10000"/>
                  </a:schemeClr>
                </a:solidFill>
              </a:rPr>
              <a:t>Egyptian</a:t>
            </a:r>
            <a:r>
              <a:rPr lang="fr-CH" altLang="it-CH" sz="1200" b="1" dirty="0">
                <a:solidFill>
                  <a:schemeClr val="accent4">
                    <a:lumMod val="10000"/>
                  </a:schemeClr>
                </a:solidFill>
              </a:rPr>
              <a:t> positions                  in the </a:t>
            </a:r>
            <a:r>
              <a:rPr lang="fr-CH" altLang="it-CH" sz="1200" b="1" dirty="0" err="1">
                <a:solidFill>
                  <a:schemeClr val="accent4">
                    <a:lumMod val="10000"/>
                  </a:schemeClr>
                </a:solidFill>
              </a:rPr>
              <a:t>Negev</a:t>
            </a:r>
            <a:endParaRPr lang="it-IT" altLang="it-CH" sz="1200" b="1" dirty="0">
              <a:solidFill>
                <a:schemeClr val="accent4">
                  <a:lumMod val="10000"/>
                </a:schemeClr>
              </a:solidFill>
            </a:endParaRPr>
          </a:p>
        </p:txBody>
      </p:sp>
      <p:pic>
        <p:nvPicPr>
          <p:cNvPr id="155658" name="Picture 9">
            <a:extLst>
              <a:ext uri="{FF2B5EF4-FFF2-40B4-BE49-F238E27FC236}">
                <a16:creationId xmlns:a16="http://schemas.microsoft.com/office/drawing/2014/main" id="{07B6BE1B-CE8E-E4FF-42C8-D9E292E03FD9}"/>
              </a:ext>
            </a:extLst>
          </p:cNvPr>
          <p:cNvPicPr>
            <a:picLocks noChangeAspect="1" noChangeArrowheads="1"/>
          </p:cNvPicPr>
          <p:nvPr/>
        </p:nvPicPr>
        <p:blipFill>
          <a:blip r:embed="rId5"/>
          <a:srcRect/>
          <a:stretch>
            <a:fillRect/>
          </a:stretch>
        </p:blipFill>
        <p:spPr bwMode="auto">
          <a:xfrm>
            <a:off x="6597650" y="431800"/>
            <a:ext cx="647700" cy="471488"/>
          </a:xfrm>
          <a:prstGeom prst="rect">
            <a:avLst/>
          </a:prstGeom>
          <a:ln>
            <a:noFill/>
          </a:ln>
          <a:effectLst>
            <a:outerShdw blurRad="292100" dist="139700" dir="2700000" algn="tl" rotWithShape="0">
              <a:srgbClr val="333333">
                <a:alpha val="65000"/>
              </a:srgbClr>
            </a:outerShdw>
          </a:effectLst>
        </p:spPr>
      </p:pic>
      <p:pic>
        <p:nvPicPr>
          <p:cNvPr id="372744" name="Picture 10" descr="marzo 1949 conquista di um Rashrash ora eilat">
            <a:extLst>
              <a:ext uri="{FF2B5EF4-FFF2-40B4-BE49-F238E27FC236}">
                <a16:creationId xmlns:a16="http://schemas.microsoft.com/office/drawing/2014/main" id="{E5E56DAA-A843-ABBD-E264-0B5FAAB370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5863" y="255588"/>
            <a:ext cx="1309687" cy="31877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2745" name="Text Box 11">
            <a:extLst>
              <a:ext uri="{FF2B5EF4-FFF2-40B4-BE49-F238E27FC236}">
                <a16:creationId xmlns:a16="http://schemas.microsoft.com/office/drawing/2014/main" id="{7FDE50F9-BA2A-FCE5-BE99-EDE89A3D6C8F}"/>
              </a:ext>
            </a:extLst>
          </p:cNvPr>
          <p:cNvSpPr txBox="1">
            <a:spLocks noChangeArrowheads="1"/>
          </p:cNvSpPr>
          <p:nvPr/>
        </p:nvSpPr>
        <p:spPr bwMode="auto">
          <a:xfrm>
            <a:off x="7416800" y="3487738"/>
            <a:ext cx="1476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March 1949  Conquest of Um Rashrash (today Eilat)</a:t>
            </a:r>
            <a:endParaRPr lang="it-IT" altLang="it-CH" sz="800" b="1">
              <a:solidFill>
                <a:srgbClr val="FFFFFF"/>
              </a:solidFill>
            </a:endParaRPr>
          </a:p>
        </p:txBody>
      </p:sp>
      <p:sp>
        <p:nvSpPr>
          <p:cNvPr id="13" name="Rettangolo 12">
            <a:extLst>
              <a:ext uri="{FF2B5EF4-FFF2-40B4-BE49-F238E27FC236}">
                <a16:creationId xmlns:a16="http://schemas.microsoft.com/office/drawing/2014/main" id="{6292555B-83C9-490E-4D3F-11D41DE8037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2747" name="Text Box 8">
            <a:extLst>
              <a:ext uri="{FF2B5EF4-FFF2-40B4-BE49-F238E27FC236}">
                <a16:creationId xmlns:a16="http://schemas.microsoft.com/office/drawing/2014/main" id="{224A09C7-796F-2789-0C1E-74916DA32C5B}"/>
              </a:ext>
            </a:extLst>
          </p:cNvPr>
          <p:cNvSpPr txBox="1">
            <a:spLocks noChangeArrowheads="1"/>
          </p:cNvSpPr>
          <p:nvPr/>
        </p:nvSpPr>
        <p:spPr bwMode="auto">
          <a:xfrm>
            <a:off x="4967288" y="2030413"/>
            <a:ext cx="2447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Israeli defence forces repel the Arab armies and ignore the armistices declared by the UN</a:t>
            </a:r>
            <a:endParaRPr lang="it-IT" altLang="it-CH" sz="1400" b="1">
              <a:solidFill>
                <a:srgbClr val="FFFFFF"/>
              </a:solidFill>
            </a:endParaRPr>
          </a:p>
        </p:txBody>
      </p:sp>
      <p:pic>
        <p:nvPicPr>
          <p:cNvPr id="372748" name="Picture 2" descr="Potrebbe essere un'immagine raffigurante in piedi, monumento e attività all'aperto">
            <a:extLst>
              <a:ext uri="{FF2B5EF4-FFF2-40B4-BE49-F238E27FC236}">
                <a16:creationId xmlns:a16="http://schemas.microsoft.com/office/drawing/2014/main" id="{80354C09-4AAE-5A02-D3D5-D5F82CFD0B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9188" y="3954463"/>
            <a:ext cx="3963987"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749" name="CasellaDiTesto 2">
            <a:extLst>
              <a:ext uri="{FF2B5EF4-FFF2-40B4-BE49-F238E27FC236}">
                <a16:creationId xmlns:a16="http://schemas.microsoft.com/office/drawing/2014/main" id="{61A31F12-721E-25F7-0D45-52898503C417}"/>
              </a:ext>
            </a:extLst>
          </p:cNvPr>
          <p:cNvSpPr txBox="1">
            <a:spLocks noChangeArrowheads="1"/>
          </p:cNvSpPr>
          <p:nvPr/>
        </p:nvSpPr>
        <p:spPr bwMode="auto">
          <a:xfrm>
            <a:off x="4948238" y="3035300"/>
            <a:ext cx="20066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The Israelis occupy                    Palestinian cities             and villages.</a:t>
            </a:r>
          </a:p>
        </p:txBody>
      </p:sp>
      <p:sp>
        <p:nvSpPr>
          <p:cNvPr id="5" name="CasellaDiTesto 4">
            <a:extLst>
              <a:ext uri="{FF2B5EF4-FFF2-40B4-BE49-F238E27FC236}">
                <a16:creationId xmlns:a16="http://schemas.microsoft.com/office/drawing/2014/main" id="{A5C1C5EB-7FC7-81BE-4125-8E860BF68F0A}"/>
              </a:ext>
            </a:extLst>
          </p:cNvPr>
          <p:cNvSpPr txBox="1"/>
          <p:nvPr/>
        </p:nvSpPr>
        <p:spPr>
          <a:xfrm>
            <a:off x="5054600" y="4040188"/>
            <a:ext cx="1768475" cy="461962"/>
          </a:xfrm>
          <a:prstGeom prst="rect">
            <a:avLst/>
          </a:prstGeom>
          <a:noFill/>
        </p:spPr>
        <p:txBody>
          <a:bodyPr>
            <a:spAutoFit/>
          </a:bodyPr>
          <a:lstStyle/>
          <a:p>
            <a:pPr>
              <a:defRPr/>
            </a:pPr>
            <a:r>
              <a:rPr lang="en-US" altLang="en-US" sz="1200" b="1" dirty="0">
                <a:solidFill>
                  <a:schemeClr val="accent4">
                    <a:lumMod val="10000"/>
                  </a:schemeClr>
                </a:solidFill>
              </a:rPr>
              <a:t>Bir al-</a:t>
            </a:r>
            <a:r>
              <a:rPr lang="en-US" altLang="en-US" sz="1200" b="1" dirty="0" err="1">
                <a:solidFill>
                  <a:schemeClr val="accent4">
                    <a:lumMod val="10000"/>
                  </a:schemeClr>
                </a:solidFill>
              </a:rPr>
              <a:t>Sabi’e</a:t>
            </a:r>
            <a:r>
              <a:rPr lang="en-US" altLang="en-US" sz="1200" b="1" dirty="0">
                <a:solidFill>
                  <a:schemeClr val="accent4">
                    <a:lumMod val="10000"/>
                  </a:schemeClr>
                </a:solidFill>
              </a:rPr>
              <a:t> (Beer Sheva) October 1948 </a:t>
            </a:r>
            <a:endParaRPr lang="en-US" sz="1200" b="1" dirty="0">
              <a:solidFill>
                <a:schemeClr val="accent4">
                  <a:lumMod val="10000"/>
                </a:schemeClr>
              </a:solidFill>
            </a:endParaRPr>
          </a:p>
        </p:txBody>
      </p:sp>
      <p:sp>
        <p:nvSpPr>
          <p:cNvPr id="15" name="CasellaDiTesto 14">
            <a:extLst>
              <a:ext uri="{FF2B5EF4-FFF2-40B4-BE49-F238E27FC236}">
                <a16:creationId xmlns:a16="http://schemas.microsoft.com/office/drawing/2014/main" id="{7366B907-D38E-239D-50EA-4FF359511603}"/>
              </a:ext>
            </a:extLst>
          </p:cNvPr>
          <p:cNvSpPr txBox="1"/>
          <p:nvPr/>
        </p:nvSpPr>
        <p:spPr>
          <a:xfrm>
            <a:off x="5046663" y="1019175"/>
            <a:ext cx="2211387" cy="9842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1948  </a:t>
            </a:r>
            <a:r>
              <a:rPr lang="fr-CH" altLang="it-CH" sz="1800" dirty="0"/>
              <a:t>   </a:t>
            </a:r>
            <a:r>
              <a:rPr lang="fr-CH" altLang="it-CH" sz="1600" dirty="0"/>
              <a:t>                  </a:t>
            </a:r>
            <a:r>
              <a:rPr lang="en-US" altLang="it-CH" sz="1800" dirty="0"/>
              <a:t>First Arab - Israel  war.</a:t>
            </a:r>
            <a:endParaRPr lang="en-US" sz="18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A15EF279-9A9E-B6D1-C737-6B0A6C39CE9D}"/>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438BEFF3-4F59-0F20-4E52-3345793D1869}"/>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834563" name="CasellaDiTesto 5">
            <a:extLst>
              <a:ext uri="{FF2B5EF4-FFF2-40B4-BE49-F238E27FC236}">
                <a16:creationId xmlns:a16="http://schemas.microsoft.com/office/drawing/2014/main" id="{9931C75E-B242-537B-FD0F-C8CE63DA1DA4}"/>
              </a:ext>
            </a:extLst>
          </p:cNvPr>
          <p:cNvSpPr txBox="1">
            <a:spLocks noChangeArrowheads="1"/>
          </p:cNvSpPr>
          <p:nvPr/>
        </p:nvSpPr>
        <p:spPr bwMode="auto">
          <a:xfrm>
            <a:off x="598488" y="212725"/>
            <a:ext cx="4806950"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200" b="1" dirty="0">
                <a:solidFill>
                  <a:schemeClr val="accent4">
                    <a:lumMod val="10000"/>
                  </a:schemeClr>
                </a:solidFill>
              </a:rPr>
              <a:t>al-</a:t>
            </a:r>
            <a:r>
              <a:rPr lang="en-US" altLang="en-US" sz="1200" b="1" dirty="0" err="1">
                <a:solidFill>
                  <a:schemeClr val="accent4">
                    <a:lumMod val="10000"/>
                  </a:schemeClr>
                </a:solidFill>
              </a:rPr>
              <a:t>Tantura</a:t>
            </a:r>
            <a:r>
              <a:rPr lang="en-US" altLang="en-US" sz="1200" b="1" dirty="0">
                <a:solidFill>
                  <a:schemeClr val="accent4">
                    <a:lumMod val="10000"/>
                  </a:schemeClr>
                </a:solidFill>
              </a:rPr>
              <a:t>, about 1950 - the village is uninhabited. Today                  the village is a “kibbutz beach resort" called </a:t>
            </a:r>
            <a:r>
              <a:rPr lang="en-US" altLang="en-US" sz="1200" b="1" dirty="0" err="1">
                <a:solidFill>
                  <a:schemeClr val="accent4">
                    <a:lumMod val="10000"/>
                  </a:schemeClr>
                </a:solidFill>
              </a:rPr>
              <a:t>Nahsholim</a:t>
            </a:r>
            <a:r>
              <a:rPr lang="en-US" altLang="en-US" sz="1200" b="1" dirty="0">
                <a:solidFill>
                  <a:schemeClr val="accent4">
                    <a:lumMod val="10000"/>
                  </a:schemeClr>
                </a:solidFill>
              </a:rPr>
              <a:t>.</a:t>
            </a:r>
          </a:p>
        </p:txBody>
      </p:sp>
      <p:pic>
        <p:nvPicPr>
          <p:cNvPr id="8" name="Immagine 7">
            <a:extLst>
              <a:ext uri="{FF2B5EF4-FFF2-40B4-BE49-F238E27FC236}">
                <a16:creationId xmlns:a16="http://schemas.microsoft.com/office/drawing/2014/main" id="{E8D93729-67E3-E864-F551-E6D34FD81FD0}"/>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74790" name="CasellaDiTesto 9">
            <a:extLst>
              <a:ext uri="{FF2B5EF4-FFF2-40B4-BE49-F238E27FC236}">
                <a16:creationId xmlns:a16="http://schemas.microsoft.com/office/drawing/2014/main" id="{12195941-C50B-9D40-1FEC-A1DFC1AA8B8C}"/>
              </a:ext>
            </a:extLst>
          </p:cNvPr>
          <p:cNvSpPr txBox="1">
            <a:spLocks noChangeArrowheads="1"/>
          </p:cNvSpPr>
          <p:nvPr/>
        </p:nvSpPr>
        <p:spPr bwMode="auto">
          <a:xfrm>
            <a:off x="3170238" y="6557963"/>
            <a:ext cx="2801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t>https://en.wikipedia.org/wiki/Tantura</a:t>
            </a:r>
          </a:p>
        </p:txBody>
      </p:sp>
      <p:sp>
        <p:nvSpPr>
          <p:cNvPr id="963592" name="CasellaDiTesto 10">
            <a:extLst>
              <a:ext uri="{FF2B5EF4-FFF2-40B4-BE49-F238E27FC236}">
                <a16:creationId xmlns:a16="http://schemas.microsoft.com/office/drawing/2014/main" id="{798C4C08-D9CC-97CA-01E3-6877DB8A72A0}"/>
              </a:ext>
            </a:extLst>
          </p:cNvPr>
          <p:cNvSpPr txBox="1">
            <a:spLocks noChangeArrowheads="1"/>
          </p:cNvSpPr>
          <p:nvPr/>
        </p:nvSpPr>
        <p:spPr bwMode="auto">
          <a:xfrm>
            <a:off x="358775" y="3135313"/>
            <a:ext cx="4900613" cy="369887"/>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IT" altLang="en-US" sz="1800" b="1" dirty="0">
                <a:solidFill>
                  <a:schemeClr val="accent4">
                    <a:lumMod val="10000"/>
                  </a:schemeClr>
                </a:solidFill>
              </a:rPr>
              <a:t>The al-</a:t>
            </a:r>
            <a:r>
              <a:rPr lang="it-IT" altLang="en-US" sz="1800" b="1" dirty="0" err="1">
                <a:solidFill>
                  <a:schemeClr val="accent4">
                    <a:lumMod val="10000"/>
                  </a:schemeClr>
                </a:solidFill>
              </a:rPr>
              <a:t>Tantura</a:t>
            </a:r>
            <a:r>
              <a:rPr lang="it-IT" altLang="en-US" sz="1800" b="1" dirty="0">
                <a:solidFill>
                  <a:schemeClr val="accent4">
                    <a:lumMod val="10000"/>
                  </a:schemeClr>
                </a:solidFill>
              </a:rPr>
              <a:t> massacre   22-23 May 1948</a:t>
            </a:r>
            <a:endParaRPr lang="en-US" altLang="en-US" sz="1800" b="1" dirty="0">
              <a:solidFill>
                <a:schemeClr val="accent4">
                  <a:lumMod val="10000"/>
                </a:schemeClr>
              </a:solidFill>
            </a:endParaRPr>
          </a:p>
        </p:txBody>
      </p:sp>
      <p:sp>
        <p:nvSpPr>
          <p:cNvPr id="12" name="CasellaDiTesto 11">
            <a:extLst>
              <a:ext uri="{FF2B5EF4-FFF2-40B4-BE49-F238E27FC236}">
                <a16:creationId xmlns:a16="http://schemas.microsoft.com/office/drawing/2014/main" id="{BFD157B9-0D81-249A-4C1E-53A4A5711222}"/>
              </a:ext>
            </a:extLst>
          </p:cNvPr>
          <p:cNvSpPr txBox="1"/>
          <p:nvPr/>
        </p:nvSpPr>
        <p:spPr>
          <a:xfrm>
            <a:off x="392113" y="3600450"/>
            <a:ext cx="371951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About 200-250 men were </a:t>
            </a:r>
            <a:r>
              <a:rPr lang="en-GB" sz="1200" b="1" dirty="0">
                <a:solidFill>
                  <a:schemeClr val="accent4">
                    <a:lumMod val="10000"/>
                  </a:schemeClr>
                </a:solidFill>
              </a:rPr>
              <a:t>forcibly</a:t>
            </a:r>
            <a:r>
              <a:rPr lang="en-US" sz="1200" b="1" dirty="0">
                <a:solidFill>
                  <a:schemeClr val="accent4">
                    <a:lumMod val="10000"/>
                  </a:schemeClr>
                </a:solidFill>
              </a:rPr>
              <a:t>  taken to beach and cemetery where they were killed and buried.</a:t>
            </a:r>
          </a:p>
        </p:txBody>
      </p:sp>
      <p:sp>
        <p:nvSpPr>
          <p:cNvPr id="13" name="CasellaDiTesto 12">
            <a:extLst>
              <a:ext uri="{FF2B5EF4-FFF2-40B4-BE49-F238E27FC236}">
                <a16:creationId xmlns:a16="http://schemas.microsoft.com/office/drawing/2014/main" id="{39E8E039-784C-5D8E-2791-CA820722A2EA}"/>
              </a:ext>
            </a:extLst>
          </p:cNvPr>
          <p:cNvSpPr txBox="1"/>
          <p:nvPr/>
        </p:nvSpPr>
        <p:spPr>
          <a:xfrm>
            <a:off x="4572000" y="3576638"/>
            <a:ext cx="3757613" cy="277812"/>
          </a:xfrm>
          <a:prstGeom prst="rect">
            <a:avLst/>
          </a:prstGeom>
          <a:noFill/>
        </p:spPr>
        <p:txBody>
          <a:bodyPr>
            <a:spAutoFit/>
          </a:bodyPr>
          <a:lstStyle/>
          <a:p>
            <a:pPr>
              <a:defRPr/>
            </a:pPr>
            <a:r>
              <a:rPr lang="en-US" sz="1200" b="1" dirty="0">
                <a:solidFill>
                  <a:schemeClr val="accent4">
                    <a:lumMod val="10000"/>
                  </a:schemeClr>
                </a:solidFill>
              </a:rPr>
              <a:t>Women and children are forced to leave forever.</a:t>
            </a:r>
          </a:p>
        </p:txBody>
      </p:sp>
      <p:pic>
        <p:nvPicPr>
          <p:cNvPr id="17" name="Immagine 16">
            <a:extLst>
              <a:ext uri="{FF2B5EF4-FFF2-40B4-BE49-F238E27FC236}">
                <a16:creationId xmlns:a16="http://schemas.microsoft.com/office/drawing/2014/main" id="{30E4D493-A23E-D928-9725-B783F7B14968}"/>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71F43CCC-7620-CC41-48D9-1C39C1024177}"/>
              </a:ext>
            </a:extLst>
          </p:cNvPr>
          <p:cNvSpPr txBox="1"/>
          <p:nvPr/>
        </p:nvSpPr>
        <p:spPr>
          <a:xfrm>
            <a:off x="6372225" y="1878013"/>
            <a:ext cx="2414588" cy="461962"/>
          </a:xfrm>
          <a:prstGeom prst="rect">
            <a:avLst/>
          </a:prstGeom>
          <a:noFill/>
        </p:spPr>
        <p:txBody>
          <a:bodyPr>
            <a:spAutoFit/>
          </a:bodyPr>
          <a:lstStyle/>
          <a:p>
            <a:pPr>
              <a:defRPr/>
            </a:pPr>
            <a:r>
              <a:rPr lang="en-US" sz="1200" b="1" dirty="0">
                <a:solidFill>
                  <a:schemeClr val="accent4">
                    <a:lumMod val="10000"/>
                  </a:schemeClr>
                </a:solidFill>
              </a:rPr>
              <a:t>The Palestinians are forced to dig their own mass grave.</a:t>
            </a:r>
          </a:p>
        </p:txBody>
      </p:sp>
      <p:sp>
        <p:nvSpPr>
          <p:cNvPr id="374796" name="Segnaposto numero diapositiva 1">
            <a:extLst>
              <a:ext uri="{FF2B5EF4-FFF2-40B4-BE49-F238E27FC236}">
                <a16:creationId xmlns:a16="http://schemas.microsoft.com/office/drawing/2014/main" id="{2669E0E1-3287-0C88-5285-CBA665CED9F7}"/>
              </a:ext>
            </a:extLst>
          </p:cNvPr>
          <p:cNvSpPr>
            <a:spLocks noGrp="1" noChangeArrowheads="1"/>
          </p:cNvSpPr>
          <p:nvPr>
            <p:ph type="sldNum" sz="quarter" idx="12"/>
          </p:nvPr>
        </p:nvSpPr>
        <p:spPr>
          <a:xfrm>
            <a:off x="5259388" y="3152775"/>
            <a:ext cx="4937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D14830B3-C75E-4B2B-AACA-7F0CEDD78D9C}" type="slidenum">
              <a:rPr lang="it-IT" altLang="en-US" sz="1400" b="1" smtClean="0">
                <a:solidFill>
                  <a:srgbClr val="FFFFFF"/>
                </a:solidFill>
              </a:rPr>
              <a:pPr algn="ctr">
                <a:spcBef>
                  <a:spcPct val="0"/>
                </a:spcBef>
                <a:buFontTx/>
                <a:buNone/>
              </a:pPr>
              <a:t>85</a:t>
            </a:fld>
            <a:endParaRPr lang="it-IT" altLang="en-US" sz="1400" b="1">
              <a:solidFill>
                <a:srgbClr val="FFFFFF"/>
              </a:solidFill>
            </a:endParaRPr>
          </a:p>
        </p:txBody>
      </p:sp>
      <p:sp>
        <p:nvSpPr>
          <p:cNvPr id="18" name="Rettangolo 17">
            <a:extLst>
              <a:ext uri="{FF2B5EF4-FFF2-40B4-BE49-F238E27FC236}">
                <a16:creationId xmlns:a16="http://schemas.microsoft.com/office/drawing/2014/main" id="{82006CD6-FFA5-FF10-E843-14F5818AF21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0528FBB9-F499-1A9A-4A74-06DC6370400D}"/>
              </a:ext>
            </a:extLst>
          </p:cNvPr>
          <p:cNvPicPr>
            <a:picLocks noChangeAspect="1" noChangeArrowheads="1"/>
          </p:cNvPicPr>
          <p:nvPr/>
        </p:nvPicPr>
        <p:blipFill rotWithShape="1">
          <a:blip r:embed="rId7"/>
          <a:srcRect t="40941" b="6560"/>
          <a:stretch/>
        </p:blipFill>
        <p:spPr bwMode="auto">
          <a:xfrm>
            <a:off x="5767388" y="192088"/>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CasellaDiTesto 5">
            <a:extLst>
              <a:ext uri="{FF2B5EF4-FFF2-40B4-BE49-F238E27FC236}">
                <a16:creationId xmlns:a16="http://schemas.microsoft.com/office/drawing/2014/main" id="{3CD620D7-80D1-8C30-957E-C37E44974A98}"/>
              </a:ext>
            </a:extLst>
          </p:cNvPr>
          <p:cNvSpPr txBox="1">
            <a:spLocks noChangeArrowheads="1"/>
          </p:cNvSpPr>
          <p:nvPr/>
        </p:nvSpPr>
        <p:spPr bwMode="auto">
          <a:xfrm>
            <a:off x="6156325" y="2708275"/>
            <a:ext cx="26622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men are locked up in a makeshift concentration camp</a:t>
            </a:r>
          </a:p>
        </p:txBody>
      </p:sp>
      <p:pic>
        <p:nvPicPr>
          <p:cNvPr id="376835" name="Immagine 2">
            <a:extLst>
              <a:ext uri="{FF2B5EF4-FFF2-40B4-BE49-F238E27FC236}">
                <a16:creationId xmlns:a16="http://schemas.microsoft.com/office/drawing/2014/main" id="{BA23BA6F-2DD2-D28B-D53F-E94F1B4E2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6E6EC6F7-D0D6-780F-62A0-E5E218298A47}"/>
              </a:ext>
            </a:extLst>
          </p:cNvPr>
          <p:cNvSpPr txBox="1"/>
          <p:nvPr/>
        </p:nvSpPr>
        <p:spPr>
          <a:xfrm>
            <a:off x="3268663" y="2792413"/>
            <a:ext cx="254635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July 1948 - al Ramla</a:t>
            </a:r>
          </a:p>
        </p:txBody>
      </p:sp>
      <p:pic>
        <p:nvPicPr>
          <p:cNvPr id="376837" name="Picture 2" descr="Photograph">
            <a:extLst>
              <a:ext uri="{FF2B5EF4-FFF2-40B4-BE49-F238E27FC236}">
                <a16:creationId xmlns:a16="http://schemas.microsoft.com/office/drawing/2014/main" id="{65CFD86F-DBD4-CD65-41BC-3F93488D4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76838" name="CasellaDiTesto 2">
            <a:extLst>
              <a:ext uri="{FF2B5EF4-FFF2-40B4-BE49-F238E27FC236}">
                <a16:creationId xmlns:a16="http://schemas.microsoft.com/office/drawing/2014/main" id="{77AA97A6-B072-D446-DCCA-0019651C07DC}"/>
              </a:ext>
            </a:extLst>
          </p:cNvPr>
          <p:cNvSpPr txBox="1">
            <a:spLocks noChangeArrowheads="1"/>
          </p:cNvSpPr>
          <p:nvPr/>
        </p:nvSpPr>
        <p:spPr bwMode="auto">
          <a:xfrm>
            <a:off x="212725" y="62865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Palestinian women and children are grouped together</a:t>
            </a:r>
          </a:p>
        </p:txBody>
      </p:sp>
      <p:sp>
        <p:nvSpPr>
          <p:cNvPr id="376839" name="CasellaDiTesto 13">
            <a:extLst>
              <a:ext uri="{FF2B5EF4-FFF2-40B4-BE49-F238E27FC236}">
                <a16:creationId xmlns:a16="http://schemas.microsoft.com/office/drawing/2014/main" id="{F740A121-0BAD-474A-6BB6-F443B6767C1A}"/>
              </a:ext>
            </a:extLst>
          </p:cNvPr>
          <p:cNvSpPr txBox="1">
            <a:spLocks noChangeArrowheads="1"/>
          </p:cNvSpPr>
          <p:nvPr/>
        </p:nvSpPr>
        <p:spPr bwMode="auto">
          <a:xfrm>
            <a:off x="334963" y="2709863"/>
            <a:ext cx="2171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Zionist militias arrest all Palestinian men</a:t>
            </a:r>
          </a:p>
        </p:txBody>
      </p:sp>
      <p:sp>
        <p:nvSpPr>
          <p:cNvPr id="376840" name="CasellaDiTesto 14">
            <a:extLst>
              <a:ext uri="{FF2B5EF4-FFF2-40B4-BE49-F238E27FC236}">
                <a16:creationId xmlns:a16="http://schemas.microsoft.com/office/drawing/2014/main" id="{0C226BD7-C939-D61C-FF88-88B969B6667F}"/>
              </a:ext>
            </a:extLst>
          </p:cNvPr>
          <p:cNvSpPr txBox="1">
            <a:spLocks noChangeArrowheads="1"/>
          </p:cNvSpPr>
          <p:nvPr/>
        </p:nvSpPr>
        <p:spPr bwMode="auto">
          <a:xfrm>
            <a:off x="2051050" y="65627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76841" name="CasellaDiTesto 15">
            <a:extLst>
              <a:ext uri="{FF2B5EF4-FFF2-40B4-BE49-F238E27FC236}">
                <a16:creationId xmlns:a16="http://schemas.microsoft.com/office/drawing/2014/main" id="{C730FDA2-217B-18C2-1BA1-5B5F633C8213}"/>
              </a:ext>
            </a:extLst>
          </p:cNvPr>
          <p:cNvSpPr txBox="1">
            <a:spLocks noChangeArrowheads="1"/>
          </p:cNvSpPr>
          <p:nvPr/>
        </p:nvSpPr>
        <p:spPr bwMode="auto">
          <a:xfrm>
            <a:off x="685800" y="3219450"/>
            <a:ext cx="7854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The Israelis killed or expelled approximately  50-70,000 inhabitants of Lydda and al-Ramla</a:t>
            </a:r>
          </a:p>
        </p:txBody>
      </p:sp>
      <p:sp>
        <p:nvSpPr>
          <p:cNvPr id="376842" name="Segnaposto numero diapositiva 1">
            <a:extLst>
              <a:ext uri="{FF2B5EF4-FFF2-40B4-BE49-F238E27FC236}">
                <a16:creationId xmlns:a16="http://schemas.microsoft.com/office/drawing/2014/main" id="{3A710EBA-018D-FB35-206F-F05A53DAFCB4}"/>
              </a:ext>
            </a:extLst>
          </p:cNvPr>
          <p:cNvSpPr>
            <a:spLocks noGrp="1" noChangeArrowheads="1"/>
          </p:cNvSpPr>
          <p:nvPr>
            <p:ph type="sldNum" sz="quarter" idx="12"/>
          </p:nvPr>
        </p:nvSpPr>
        <p:spPr>
          <a:xfrm>
            <a:off x="8137525" y="3582988"/>
            <a:ext cx="585788" cy="309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5803F8-8EDA-4588-867F-7861D96781E8}" type="slidenum">
              <a:rPr lang="it-IT" altLang="en-US" sz="1400" b="1" smtClean="0">
                <a:solidFill>
                  <a:srgbClr val="161616"/>
                </a:solidFill>
              </a:rPr>
              <a:pPr>
                <a:spcBef>
                  <a:spcPct val="0"/>
                </a:spcBef>
                <a:buFontTx/>
                <a:buNone/>
              </a:pPr>
              <a:t>86</a:t>
            </a:fld>
            <a:endParaRPr lang="it-IT" altLang="en-US" sz="1400" b="1">
              <a:solidFill>
                <a:srgbClr val="161616"/>
              </a:solidFill>
            </a:endParaRPr>
          </a:p>
        </p:txBody>
      </p:sp>
      <p:sp>
        <p:nvSpPr>
          <p:cNvPr id="14" name="Rettangolo 13">
            <a:extLst>
              <a:ext uri="{FF2B5EF4-FFF2-40B4-BE49-F238E27FC236}">
                <a16:creationId xmlns:a16="http://schemas.microsoft.com/office/drawing/2014/main" id="{6DEE160A-6C67-E4E3-3A3C-C8C8755A4DE2}"/>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76844" name="Picture 16" descr="Potrebbe essere un'immagine raffigurante una o più persone, persone in piedi e attività all'aperto">
            <a:extLst>
              <a:ext uri="{FF2B5EF4-FFF2-40B4-BE49-F238E27FC236}">
                <a16:creationId xmlns:a16="http://schemas.microsoft.com/office/drawing/2014/main" id="{268E14D7-5C03-C202-8478-D8C008070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C:\Users\Enrico\Desktop\Esodo lug 48 Ramle Palmach jpeg.jpg">
            <a:extLst>
              <a:ext uri="{FF2B5EF4-FFF2-40B4-BE49-F238E27FC236}">
                <a16:creationId xmlns:a16="http://schemas.microsoft.com/office/drawing/2014/main" id="{301069A8-7A4C-310F-9259-D8D9938D58AF}"/>
              </a:ext>
            </a:extLst>
          </p:cNvPr>
          <p:cNvPicPr>
            <a:picLocks noChangeAspect="1" noChangeArrowheads="1"/>
          </p:cNvPicPr>
          <p:nvPr/>
        </p:nvPicPr>
        <p:blipFill rotWithShape="1">
          <a:blip r:embed="rId6"/>
          <a:srcRect l="2549"/>
          <a:stretch/>
        </p:blipFill>
        <p:spPr bwMode="auto">
          <a:xfrm>
            <a:off x="4613275" y="3584575"/>
            <a:ext cx="4084638" cy="2701925"/>
          </a:xfrm>
          <a:prstGeom prst="rect">
            <a:avLst/>
          </a:prstGeom>
          <a:ln w="38100">
            <a:solidFill>
              <a:schemeClr val="tx1"/>
            </a:solidFill>
          </a:ln>
          <a:effectLst>
            <a:outerShdw blurRad="292100" dist="139700" dir="2700000" algn="tl" rotWithShape="0">
              <a:srgbClr val="333333">
                <a:alpha val="65000"/>
              </a:srgbClr>
            </a:outerShdw>
          </a:effectLst>
        </p:spPr>
      </p:pic>
      <p:sp>
        <p:nvSpPr>
          <p:cNvPr id="376846" name="CasellaDiTesto 3">
            <a:extLst>
              <a:ext uri="{FF2B5EF4-FFF2-40B4-BE49-F238E27FC236}">
                <a16:creationId xmlns:a16="http://schemas.microsoft.com/office/drawing/2014/main" id="{5610082C-524F-5316-5331-33A1758A79EE}"/>
              </a:ext>
            </a:extLst>
          </p:cNvPr>
          <p:cNvSpPr txBox="1">
            <a:spLocks noChangeArrowheads="1"/>
          </p:cNvSpPr>
          <p:nvPr/>
        </p:nvSpPr>
        <p:spPr bwMode="auto">
          <a:xfrm>
            <a:off x="5683250"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Palestinians are taken by bus to areas controlled by the Arab legion.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CasellaDiTesto 3">
            <a:extLst>
              <a:ext uri="{FF2B5EF4-FFF2-40B4-BE49-F238E27FC236}">
                <a16:creationId xmlns:a16="http://schemas.microsoft.com/office/drawing/2014/main" id="{0682C0FE-8533-CD65-DBA4-F013247D62E9}"/>
              </a:ext>
            </a:extLst>
          </p:cNvPr>
          <p:cNvSpPr txBox="1">
            <a:spLocks noChangeArrowheads="1"/>
          </p:cNvSpPr>
          <p:nvPr/>
        </p:nvSpPr>
        <p:spPr bwMode="auto">
          <a:xfrm>
            <a:off x="3656013" y="363538"/>
            <a:ext cx="798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200"/>
          </a:p>
          <a:p>
            <a:pPr>
              <a:spcBef>
                <a:spcPct val="0"/>
              </a:spcBef>
              <a:buFontTx/>
              <a:buNone/>
            </a:pPr>
            <a:r>
              <a:rPr lang="en-US" altLang="en-US" sz="1200"/>
              <a:t>Ruins of Lydda after the  Zionist attack.</a:t>
            </a:r>
          </a:p>
        </p:txBody>
      </p:sp>
      <p:sp>
        <p:nvSpPr>
          <p:cNvPr id="378883" name="CasellaDiTesto 5">
            <a:extLst>
              <a:ext uri="{FF2B5EF4-FFF2-40B4-BE49-F238E27FC236}">
                <a16:creationId xmlns:a16="http://schemas.microsoft.com/office/drawing/2014/main" id="{E43E2A70-E42C-9AE6-A332-ED9C829F49A0}"/>
              </a:ext>
            </a:extLst>
          </p:cNvPr>
          <p:cNvSpPr txBox="1">
            <a:spLocks noChangeArrowheads="1"/>
          </p:cNvSpPr>
          <p:nvPr/>
        </p:nvSpPr>
        <p:spPr bwMode="auto">
          <a:xfrm>
            <a:off x="4524375" y="176213"/>
            <a:ext cx="1511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Zionist militias </a:t>
            </a:r>
          </a:p>
          <a:p>
            <a:pPr algn="r">
              <a:spcBef>
                <a:spcPct val="0"/>
              </a:spcBef>
              <a:buFontTx/>
              <a:buNone/>
            </a:pPr>
            <a:r>
              <a:rPr lang="en-US" altLang="en-US" sz="1200"/>
              <a:t>bombed the Lydda Mosque.</a:t>
            </a:r>
          </a:p>
          <a:p>
            <a:pPr algn="r">
              <a:spcBef>
                <a:spcPct val="0"/>
              </a:spcBef>
              <a:buFontTx/>
              <a:buNone/>
            </a:pPr>
            <a:r>
              <a:rPr lang="en-US" altLang="en-US" sz="1200"/>
              <a:t>176 Palestinian civilians who had taken refuge inside died there.</a:t>
            </a:r>
          </a:p>
        </p:txBody>
      </p:sp>
      <p:sp>
        <p:nvSpPr>
          <p:cNvPr id="378884" name="CasellaDiTesto 7">
            <a:extLst>
              <a:ext uri="{FF2B5EF4-FFF2-40B4-BE49-F238E27FC236}">
                <a16:creationId xmlns:a16="http://schemas.microsoft.com/office/drawing/2014/main" id="{CA6FE75E-D788-C0B5-6716-7E557A4446AA}"/>
              </a:ext>
            </a:extLst>
          </p:cNvPr>
          <p:cNvSpPr txBox="1">
            <a:spLocks noChangeArrowheads="1"/>
          </p:cNvSpPr>
          <p:nvPr/>
        </p:nvSpPr>
        <p:spPr bwMode="auto">
          <a:xfrm>
            <a:off x="4230688" y="4178300"/>
            <a:ext cx="10953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endParaRPr lang="en-US" altLang="en-US" sz="1200"/>
          </a:p>
          <a:p>
            <a:pPr algn="r">
              <a:spcBef>
                <a:spcPct val="0"/>
              </a:spcBef>
              <a:buFontTx/>
              <a:buNone/>
            </a:pPr>
            <a:r>
              <a:rPr lang="en-US" altLang="en-US" sz="1200"/>
              <a:t>The march of death: 500 Palestinian civilians from Lydda died after being chased away from their homes by the Zionists</a:t>
            </a:r>
          </a:p>
        </p:txBody>
      </p:sp>
      <p:sp>
        <p:nvSpPr>
          <p:cNvPr id="9" name="CasellaDiTesto 8">
            <a:extLst>
              <a:ext uri="{FF2B5EF4-FFF2-40B4-BE49-F238E27FC236}">
                <a16:creationId xmlns:a16="http://schemas.microsoft.com/office/drawing/2014/main" id="{E8BB3EA9-844C-AA4A-A9BB-05B083C01745}"/>
              </a:ext>
            </a:extLst>
          </p:cNvPr>
          <p:cNvSpPr txBox="1"/>
          <p:nvPr/>
        </p:nvSpPr>
        <p:spPr>
          <a:xfrm>
            <a:off x="4186238" y="1879600"/>
            <a:ext cx="1223962" cy="1016000"/>
          </a:xfrm>
          <a:prstGeom prst="rect">
            <a:avLst/>
          </a:prstGeom>
          <a:solidFill>
            <a:srgbClr val="FFFF00"/>
          </a:solidFill>
          <a:ln w="19050">
            <a:solidFill>
              <a:schemeClr val="accent4">
                <a:lumMod val="10000"/>
              </a:schemeClr>
            </a:solidFill>
          </a:ln>
        </p:spPr>
        <p:txBody>
          <a:bodyPr>
            <a:spAutoFit/>
          </a:bodyPr>
          <a:lstStyle/>
          <a:p>
            <a:pPr algn="ctr">
              <a:defRPr/>
            </a:pPr>
            <a:r>
              <a:rPr lang="en-US" sz="2000" b="1" dirty="0">
                <a:solidFill>
                  <a:schemeClr val="accent4">
                    <a:lumMod val="10000"/>
                  </a:schemeClr>
                </a:solidFill>
              </a:rPr>
              <a:t>July 1948 </a:t>
            </a:r>
            <a:r>
              <a:rPr lang="en-US" sz="2000" b="1" dirty="0" err="1">
                <a:solidFill>
                  <a:schemeClr val="accent4">
                    <a:lumMod val="10000"/>
                  </a:schemeClr>
                </a:solidFill>
              </a:rPr>
              <a:t>Lydda</a:t>
            </a:r>
            <a:endParaRPr lang="en-US" sz="2000" b="1" dirty="0">
              <a:solidFill>
                <a:schemeClr val="accent4">
                  <a:lumMod val="10000"/>
                </a:schemeClr>
              </a:solidFill>
            </a:endParaRPr>
          </a:p>
        </p:txBody>
      </p:sp>
      <p:sp>
        <p:nvSpPr>
          <p:cNvPr id="378886" name="CasellaDiTesto 13">
            <a:extLst>
              <a:ext uri="{FF2B5EF4-FFF2-40B4-BE49-F238E27FC236}">
                <a16:creationId xmlns:a16="http://schemas.microsoft.com/office/drawing/2014/main" id="{BCA18DA5-3BDD-79C4-E52E-2DB01C335E27}"/>
              </a:ext>
            </a:extLst>
          </p:cNvPr>
          <p:cNvSpPr txBox="1">
            <a:spLocks noChangeArrowheads="1"/>
          </p:cNvSpPr>
          <p:nvPr/>
        </p:nvSpPr>
        <p:spPr bwMode="auto">
          <a:xfrm>
            <a:off x="173038" y="6413500"/>
            <a:ext cx="35163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4300">
              <a:spcBef>
                <a:spcPct val="20000"/>
              </a:spcBef>
              <a:buChar char="•"/>
              <a:tabLst>
                <a:tab pos="0" algn="l"/>
              </a:tabLst>
              <a:defRPr sz="3200">
                <a:solidFill>
                  <a:schemeClr val="tx1"/>
                </a:solidFill>
                <a:latin typeface="Arial" panose="020B0604020202020204" pitchFamily="34" charset="0"/>
              </a:defRPr>
            </a:lvl1pPr>
            <a:lvl2pPr marL="742950" indent="-285750" defTabSz="114300">
              <a:spcBef>
                <a:spcPct val="20000"/>
              </a:spcBef>
              <a:buChar char="–"/>
              <a:tabLst>
                <a:tab pos="0" algn="l"/>
              </a:tabLst>
              <a:defRPr sz="2800">
                <a:solidFill>
                  <a:schemeClr val="tx1"/>
                </a:solidFill>
                <a:latin typeface="Arial" panose="020B0604020202020204" pitchFamily="34" charset="0"/>
              </a:defRPr>
            </a:lvl2pPr>
            <a:lvl3pPr marL="1143000" indent="-228600" defTabSz="114300">
              <a:spcBef>
                <a:spcPct val="20000"/>
              </a:spcBef>
              <a:buChar char="•"/>
              <a:tabLst>
                <a:tab pos="0" algn="l"/>
              </a:tabLst>
              <a:defRPr sz="2400">
                <a:solidFill>
                  <a:schemeClr val="tx1"/>
                </a:solidFill>
                <a:latin typeface="Arial" panose="020B0604020202020204" pitchFamily="34" charset="0"/>
              </a:defRPr>
            </a:lvl3pPr>
            <a:lvl4pPr marL="1600200" indent="-228600" defTabSz="114300">
              <a:spcBef>
                <a:spcPct val="20000"/>
              </a:spcBef>
              <a:buChar char="–"/>
              <a:tabLst>
                <a:tab pos="0" algn="l"/>
              </a:tabLst>
              <a:defRPr sz="2000">
                <a:solidFill>
                  <a:schemeClr val="tx1"/>
                </a:solidFill>
                <a:latin typeface="Arial" panose="020B0604020202020204" pitchFamily="34" charset="0"/>
              </a:defRPr>
            </a:lvl4pPr>
            <a:lvl5pPr marL="2057400" indent="-228600" defTabSz="114300">
              <a:spcBef>
                <a:spcPct val="20000"/>
              </a:spcBef>
              <a:buChar char="»"/>
              <a:tabLst>
                <a:tab pos="0" algn="l"/>
              </a:tabLst>
              <a:defRPr sz="2000">
                <a:solidFill>
                  <a:schemeClr val="tx1"/>
                </a:solidFill>
                <a:latin typeface="Arial" panose="020B0604020202020204" pitchFamily="34" charset="0"/>
              </a:defRPr>
            </a:lvl5pPr>
            <a:lvl6pPr marL="25146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6pPr>
            <a:lvl7pPr marL="29718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7pPr>
            <a:lvl8pPr marL="34290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8pPr>
            <a:lvl9pPr marL="3886200" indent="-228600" defTabSz="114300" eaLnBrk="0" fontAlgn="base" hangingPunct="0">
              <a:spcBef>
                <a:spcPct val="20000"/>
              </a:spcBef>
              <a:spcAft>
                <a:spcPct val="0"/>
              </a:spcAft>
              <a:buChar char="»"/>
              <a:tabLst>
                <a:tab pos="0" algn="l"/>
              </a:tabLst>
              <a:defRPr sz="2000">
                <a:solidFill>
                  <a:schemeClr val="tx1"/>
                </a:solidFill>
                <a:latin typeface="Arial" panose="020B0604020202020204" pitchFamily="34" charset="0"/>
              </a:defRPr>
            </a:lvl9pPr>
          </a:lstStyle>
          <a:p>
            <a:pPr algn="r">
              <a:spcBef>
                <a:spcPct val="0"/>
              </a:spcBef>
              <a:buFontTx/>
              <a:buNone/>
            </a:pPr>
            <a:r>
              <a:rPr lang="en-US" altLang="en-US" sz="1200"/>
              <a:t>Lydda's surviving civilians are grouped together</a:t>
            </a:r>
          </a:p>
        </p:txBody>
      </p:sp>
      <p:sp>
        <p:nvSpPr>
          <p:cNvPr id="378887" name="CasellaDiTesto 14">
            <a:extLst>
              <a:ext uri="{FF2B5EF4-FFF2-40B4-BE49-F238E27FC236}">
                <a16:creationId xmlns:a16="http://schemas.microsoft.com/office/drawing/2014/main" id="{7ECEB671-94ED-AE7D-A8B7-88FF9EE3F0C7}"/>
              </a:ext>
            </a:extLst>
          </p:cNvPr>
          <p:cNvSpPr txBox="1">
            <a:spLocks noChangeArrowheads="1"/>
          </p:cNvSpPr>
          <p:nvPr/>
        </p:nvSpPr>
        <p:spPr bwMode="auto">
          <a:xfrm>
            <a:off x="4271963" y="65373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78888" name="Segnaposto numero diapositiva 1">
            <a:extLst>
              <a:ext uri="{FF2B5EF4-FFF2-40B4-BE49-F238E27FC236}">
                <a16:creationId xmlns:a16="http://schemas.microsoft.com/office/drawing/2014/main" id="{AC0F6ADE-514E-C21F-C311-D175490A78D2}"/>
              </a:ext>
            </a:extLst>
          </p:cNvPr>
          <p:cNvSpPr>
            <a:spLocks noGrp="1" noChangeArrowheads="1"/>
          </p:cNvSpPr>
          <p:nvPr>
            <p:ph type="sldNum" sz="quarter" idx="12"/>
          </p:nvPr>
        </p:nvSpPr>
        <p:spPr>
          <a:xfrm>
            <a:off x="8212138" y="642461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1B58130-8315-4087-A849-492DB3CC9A26}" type="slidenum">
              <a:rPr lang="it-IT" altLang="en-US" sz="1400" smtClean="0">
                <a:solidFill>
                  <a:srgbClr val="FFFFFF"/>
                </a:solidFill>
              </a:rPr>
              <a:pPr>
                <a:spcBef>
                  <a:spcPct val="0"/>
                </a:spcBef>
                <a:buFontTx/>
                <a:buNone/>
              </a:pPr>
              <a:t>87</a:t>
            </a:fld>
            <a:endParaRPr lang="it-IT" altLang="en-US" sz="1400">
              <a:solidFill>
                <a:srgbClr val="FFFFFF"/>
              </a:solidFill>
            </a:endParaRPr>
          </a:p>
        </p:txBody>
      </p:sp>
      <p:sp>
        <p:nvSpPr>
          <p:cNvPr id="378889" name="CasellaDiTesto 2">
            <a:extLst>
              <a:ext uri="{FF2B5EF4-FFF2-40B4-BE49-F238E27FC236}">
                <a16:creationId xmlns:a16="http://schemas.microsoft.com/office/drawing/2014/main" id="{30D7DA55-B2E6-A825-4C4C-334AEC331393}"/>
              </a:ext>
            </a:extLst>
          </p:cNvPr>
          <p:cNvSpPr txBox="1">
            <a:spLocks noChangeArrowheads="1"/>
          </p:cNvSpPr>
          <p:nvPr/>
        </p:nvSpPr>
        <p:spPr bwMode="auto">
          <a:xfrm>
            <a:off x="3665538" y="3124200"/>
            <a:ext cx="2452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400" b="1"/>
              <a:t>Operation Dani - The Zionists drove out most of Lydda's 22,000 inhabitants and killed 250 people.</a:t>
            </a:r>
            <a:endParaRPr lang="it-CH" altLang="it-CH" sz="1400" b="1"/>
          </a:p>
        </p:txBody>
      </p:sp>
      <p:pic>
        <p:nvPicPr>
          <p:cNvPr id="14" name="Immagine 13">
            <a:extLst>
              <a:ext uri="{FF2B5EF4-FFF2-40B4-BE49-F238E27FC236}">
                <a16:creationId xmlns:a16="http://schemas.microsoft.com/office/drawing/2014/main" id="{43837706-E518-C0B3-1EEF-0C34090ACC7A}"/>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56B09FC5-781C-89FD-EDA9-E25051D0960D}"/>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EC714C0B-807C-4E26-76B4-5586E2CE0000}"/>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15" descr="Risultati immagini per 1948 Lydda death march">
            <a:extLst>
              <a:ext uri="{FF2B5EF4-FFF2-40B4-BE49-F238E27FC236}">
                <a16:creationId xmlns:a16="http://schemas.microsoft.com/office/drawing/2014/main" id="{F5BEB7F4-C6DB-4B12-36DC-E0AC3BF6B566}"/>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69AE5319-6A4D-23A7-1217-56B23351C280}"/>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378895" name="CasellaDiTesto 9">
            <a:extLst>
              <a:ext uri="{FF2B5EF4-FFF2-40B4-BE49-F238E27FC236}">
                <a16:creationId xmlns:a16="http://schemas.microsoft.com/office/drawing/2014/main" id="{A12BFB45-BCD9-17E7-EA10-9226C1987584}"/>
              </a:ext>
            </a:extLst>
          </p:cNvPr>
          <p:cNvSpPr txBox="1">
            <a:spLocks noChangeArrowheads="1"/>
          </p:cNvSpPr>
          <p:nvPr/>
        </p:nvSpPr>
        <p:spPr bwMode="auto">
          <a:xfrm>
            <a:off x="396875" y="3808413"/>
            <a:ext cx="2328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Hunt for Palestinian civilians.</a:t>
            </a:r>
          </a:p>
        </p:txBody>
      </p:sp>
      <p:sp>
        <p:nvSpPr>
          <p:cNvPr id="17" name="Rettangolo 16">
            <a:extLst>
              <a:ext uri="{FF2B5EF4-FFF2-40B4-BE49-F238E27FC236}">
                <a16:creationId xmlns:a16="http://schemas.microsoft.com/office/drawing/2014/main" id="{A62AC644-D4CE-A873-3E49-DF5728DAF9C8}"/>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a:extLst>
              <a:ext uri="{FF2B5EF4-FFF2-40B4-BE49-F238E27FC236}">
                <a16:creationId xmlns:a16="http://schemas.microsoft.com/office/drawing/2014/main" id="{EC4C62BA-9177-E942-A540-B61D9F447576}"/>
              </a:ext>
            </a:extLst>
          </p:cNvPr>
          <p:cNvPicPr>
            <a:picLocks noChangeAspect="1" noChangeArrowheads="1"/>
          </p:cNvPicPr>
          <p:nvPr/>
        </p:nvPicPr>
        <p:blipFill>
          <a:blip r:embed="rId3"/>
          <a:srcRect/>
          <a:stretch>
            <a:fillRect/>
          </a:stretch>
        </p:blipFill>
        <p:spPr bwMode="auto">
          <a:xfrm>
            <a:off x="4797425" y="378777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a:extLst>
              <a:ext uri="{FF2B5EF4-FFF2-40B4-BE49-F238E27FC236}">
                <a16:creationId xmlns:a16="http://schemas.microsoft.com/office/drawing/2014/main" id="{C801AB1E-71E2-CB01-ADAC-95646F261481}"/>
              </a:ext>
            </a:extLst>
          </p:cNvPr>
          <p:cNvPicPr>
            <a:picLocks noChangeAspect="1" noChangeArrowheads="1"/>
          </p:cNvPicPr>
          <p:nvPr/>
        </p:nvPicPr>
        <p:blipFill rotWithShape="1">
          <a:blip r:embed="rId4"/>
          <a:srcRect b="14898"/>
          <a:stretch/>
        </p:blipFill>
        <p:spPr bwMode="auto">
          <a:xfrm>
            <a:off x="198438" y="330200"/>
            <a:ext cx="444500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2" name="Slide Number Placeholder 3">
            <a:extLst>
              <a:ext uri="{FF2B5EF4-FFF2-40B4-BE49-F238E27FC236}">
                <a16:creationId xmlns:a16="http://schemas.microsoft.com/office/drawing/2014/main" id="{23D43F52-23BF-D09F-5C59-B677C9ACF74E}"/>
              </a:ext>
            </a:extLst>
          </p:cNvPr>
          <p:cNvSpPr>
            <a:spLocks noGrp="1"/>
          </p:cNvSpPr>
          <p:nvPr>
            <p:ph type="sldNum" sz="quarter" idx="12"/>
          </p:nvPr>
        </p:nvSpPr>
        <p:spPr>
          <a:xfrm>
            <a:off x="8172450" y="3433763"/>
            <a:ext cx="738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9E8FE5-E836-4253-8465-38F96F7BCC3E}" type="slidenum">
              <a:rPr lang="it-IT" altLang="it-CH" sz="1400" smtClean="0">
                <a:solidFill>
                  <a:srgbClr val="FFFFFF"/>
                </a:solidFill>
              </a:rPr>
              <a:pPr>
                <a:spcBef>
                  <a:spcPct val="0"/>
                </a:spcBef>
                <a:buFontTx/>
                <a:buNone/>
              </a:pPr>
              <a:t>88</a:t>
            </a:fld>
            <a:endParaRPr lang="it-IT" altLang="it-CH" sz="1400">
              <a:solidFill>
                <a:srgbClr val="FFFFFF"/>
              </a:solidFill>
            </a:endParaRPr>
          </a:p>
        </p:txBody>
      </p:sp>
      <p:sp>
        <p:nvSpPr>
          <p:cNvPr id="380933" name="Text Box 9">
            <a:extLst>
              <a:ext uri="{FF2B5EF4-FFF2-40B4-BE49-F238E27FC236}">
                <a16:creationId xmlns:a16="http://schemas.microsoft.com/office/drawing/2014/main" id="{E7F9A5A2-9326-FC80-1B8E-B9042CAB86AB}"/>
              </a:ext>
            </a:extLst>
          </p:cNvPr>
          <p:cNvSpPr txBox="1">
            <a:spLocks noChangeArrowheads="1"/>
          </p:cNvSpPr>
          <p:nvPr/>
        </p:nvSpPr>
        <p:spPr bwMode="auto">
          <a:xfrm>
            <a:off x="4808538" y="3810000"/>
            <a:ext cx="17811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After the massacre the village is left  empty</a:t>
            </a:r>
            <a:endParaRPr lang="it-IT" altLang="it-CH" sz="1400" b="1">
              <a:solidFill>
                <a:srgbClr val="000000"/>
              </a:solidFill>
            </a:endParaRPr>
          </a:p>
        </p:txBody>
      </p:sp>
      <p:sp>
        <p:nvSpPr>
          <p:cNvPr id="380934" name="CasellaDiTesto 1">
            <a:extLst>
              <a:ext uri="{FF2B5EF4-FFF2-40B4-BE49-F238E27FC236}">
                <a16:creationId xmlns:a16="http://schemas.microsoft.com/office/drawing/2014/main" id="{8C376F03-5254-B4A7-C7AE-78AC772AEEF7}"/>
              </a:ext>
            </a:extLst>
          </p:cNvPr>
          <p:cNvSpPr txBox="1">
            <a:spLocks noChangeArrowheads="1"/>
          </p:cNvSpPr>
          <p:nvPr/>
        </p:nvSpPr>
        <p:spPr bwMode="auto">
          <a:xfrm>
            <a:off x="2535238" y="6653213"/>
            <a:ext cx="4176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https://en.wikipedia.org/wiki/Killings_and_massacres_during_the_1948_Palestine_war</a:t>
            </a:r>
          </a:p>
        </p:txBody>
      </p:sp>
      <p:sp>
        <p:nvSpPr>
          <p:cNvPr id="380935" name="CasellaDiTesto 13">
            <a:extLst>
              <a:ext uri="{FF2B5EF4-FFF2-40B4-BE49-F238E27FC236}">
                <a16:creationId xmlns:a16="http://schemas.microsoft.com/office/drawing/2014/main" id="{CE746821-EE96-DF12-1B03-FBE94463BCA3}"/>
              </a:ext>
            </a:extLst>
          </p:cNvPr>
          <p:cNvSpPr txBox="1">
            <a:spLocks noChangeArrowheads="1"/>
          </p:cNvSpPr>
          <p:nvPr/>
        </p:nvSpPr>
        <p:spPr bwMode="auto">
          <a:xfrm>
            <a:off x="3367088" y="330200"/>
            <a:ext cx="1246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t>Note the jeeps</a:t>
            </a:r>
          </a:p>
        </p:txBody>
      </p:sp>
      <p:pic>
        <p:nvPicPr>
          <p:cNvPr id="19" name="Picture 2">
            <a:extLst>
              <a:ext uri="{FF2B5EF4-FFF2-40B4-BE49-F238E27FC236}">
                <a16:creationId xmlns:a16="http://schemas.microsoft.com/office/drawing/2014/main" id="{6E367616-6718-5670-989A-6A0BD3E20B1F}"/>
              </a:ext>
            </a:extLst>
          </p:cNvPr>
          <p:cNvPicPr>
            <a:picLocks noChangeAspect="1" noChangeArrowheads="1"/>
          </p:cNvPicPr>
          <p:nvPr/>
        </p:nvPicPr>
        <p:blipFill>
          <a:blip r:embed="rId5"/>
          <a:srcRect/>
          <a:stretch>
            <a:fillRect/>
          </a:stretch>
        </p:blipFill>
        <p:spPr bwMode="auto">
          <a:xfrm>
            <a:off x="2635250" y="462121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6">
            <a:extLst>
              <a:ext uri="{FF2B5EF4-FFF2-40B4-BE49-F238E27FC236}">
                <a16:creationId xmlns:a16="http://schemas.microsoft.com/office/drawing/2014/main" id="{F1647F32-15A4-4FB5-351F-EE74847CD982}"/>
              </a:ext>
            </a:extLst>
          </p:cNvPr>
          <p:cNvPicPr>
            <a:picLocks noChangeAspect="1" noChangeArrowheads="1"/>
          </p:cNvPicPr>
          <p:nvPr/>
        </p:nvPicPr>
        <p:blipFill>
          <a:blip r:embed="rId6"/>
          <a:srcRect/>
          <a:stretch>
            <a:fillRect/>
          </a:stretch>
        </p:blipFill>
        <p:spPr bwMode="auto">
          <a:xfrm>
            <a:off x="198438" y="302895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38" name="CasellaDiTesto 2">
            <a:extLst>
              <a:ext uri="{FF2B5EF4-FFF2-40B4-BE49-F238E27FC236}">
                <a16:creationId xmlns:a16="http://schemas.microsoft.com/office/drawing/2014/main" id="{7585724B-0D96-C6C8-24D4-3C2E5315F0E2}"/>
              </a:ext>
            </a:extLst>
          </p:cNvPr>
          <p:cNvSpPr txBox="1">
            <a:spLocks noChangeArrowheads="1"/>
          </p:cNvSpPr>
          <p:nvPr/>
        </p:nvSpPr>
        <p:spPr bwMode="auto">
          <a:xfrm>
            <a:off x="4687888" y="268288"/>
            <a:ext cx="7921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The attack on the village</a:t>
            </a:r>
          </a:p>
        </p:txBody>
      </p:sp>
      <p:sp>
        <p:nvSpPr>
          <p:cNvPr id="380939" name="CasellaDiTesto 3">
            <a:extLst>
              <a:ext uri="{FF2B5EF4-FFF2-40B4-BE49-F238E27FC236}">
                <a16:creationId xmlns:a16="http://schemas.microsoft.com/office/drawing/2014/main" id="{8E13714D-08F6-980C-2630-E0F2F6AEEBF0}"/>
              </a:ext>
            </a:extLst>
          </p:cNvPr>
          <p:cNvSpPr txBox="1">
            <a:spLocks noChangeArrowheads="1"/>
          </p:cNvSpPr>
          <p:nvPr/>
        </p:nvSpPr>
        <p:spPr bwMode="auto">
          <a:xfrm>
            <a:off x="4752975" y="19446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The murderers</a:t>
            </a:r>
          </a:p>
        </p:txBody>
      </p:sp>
      <p:sp>
        <p:nvSpPr>
          <p:cNvPr id="25" name="CasellaDiTesto 24">
            <a:extLst>
              <a:ext uri="{FF2B5EF4-FFF2-40B4-BE49-F238E27FC236}">
                <a16:creationId xmlns:a16="http://schemas.microsoft.com/office/drawing/2014/main" id="{01AEB7F8-7482-D960-B46D-AA8D9ED08453}"/>
              </a:ext>
            </a:extLst>
          </p:cNvPr>
          <p:cNvSpPr txBox="1"/>
          <p:nvPr/>
        </p:nvSpPr>
        <p:spPr>
          <a:xfrm>
            <a:off x="4699000" y="1284288"/>
            <a:ext cx="928688" cy="369887"/>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pic>
        <p:nvPicPr>
          <p:cNvPr id="17" name="Immagine 16">
            <a:extLst>
              <a:ext uri="{FF2B5EF4-FFF2-40B4-BE49-F238E27FC236}">
                <a16:creationId xmlns:a16="http://schemas.microsoft.com/office/drawing/2014/main" id="{7D69AC14-635F-0CAD-FCCB-785C9D01E059}"/>
              </a:ext>
            </a:extLst>
          </p:cNvPr>
          <p:cNvPicPr>
            <a:picLocks noChangeAspect="1"/>
          </p:cNvPicPr>
          <p:nvPr/>
        </p:nvPicPr>
        <p:blipFill>
          <a:blip r:embed="rId7"/>
          <a:stretch>
            <a:fillRect/>
          </a:stretch>
        </p:blipFill>
        <p:spPr>
          <a:xfrm>
            <a:off x="5681663" y="33496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15EBE26D-F635-C38C-7EDC-A3B388CA746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0943" name="Text Box 3">
            <a:extLst>
              <a:ext uri="{FF2B5EF4-FFF2-40B4-BE49-F238E27FC236}">
                <a16:creationId xmlns:a16="http://schemas.microsoft.com/office/drawing/2014/main" id="{AF76E943-15FD-EDCF-1377-2474D1964B76}"/>
              </a:ext>
            </a:extLst>
          </p:cNvPr>
          <p:cNvSpPr txBox="1">
            <a:spLocks noChangeArrowheads="1"/>
          </p:cNvSpPr>
          <p:nvPr/>
        </p:nvSpPr>
        <p:spPr bwMode="auto">
          <a:xfrm>
            <a:off x="4687888" y="2528888"/>
            <a:ext cx="4391025"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October 28th 1948 </a:t>
            </a:r>
            <a:r>
              <a:rPr lang="fr-CH" altLang="it-CH" sz="1400" b="1">
                <a:solidFill>
                  <a:srgbClr val="FFFFFF"/>
                </a:solidFill>
              </a:rPr>
              <a:t>The</a:t>
            </a:r>
            <a:r>
              <a:rPr lang="fr-CH" altLang="it-CH" sz="1800" b="1">
                <a:solidFill>
                  <a:srgbClr val="FFFFFF"/>
                </a:solidFill>
              </a:rPr>
              <a:t> </a:t>
            </a:r>
            <a:r>
              <a:rPr lang="fr-CH" altLang="it-CH" sz="1400" b="1">
                <a:solidFill>
                  <a:srgbClr val="FFFFFF"/>
                </a:solidFill>
              </a:rPr>
              <a:t>Zionist</a:t>
            </a:r>
            <a:r>
              <a:rPr lang="fr-CH" altLang="it-CH" sz="1800" b="1">
                <a:solidFill>
                  <a:srgbClr val="FF0066"/>
                </a:solidFill>
              </a:rPr>
              <a:t> </a:t>
            </a:r>
            <a:r>
              <a:rPr lang="fr-CH" altLang="it-CH" sz="1400" b="1">
                <a:solidFill>
                  <a:srgbClr val="FFFFFF"/>
                </a:solidFill>
              </a:rPr>
              <a:t>army entered the Palestinian village of Safsaf and </a:t>
            </a:r>
            <a:r>
              <a:rPr lang="en-US" altLang="it-CH" sz="1400" b="1">
                <a:solidFill>
                  <a:srgbClr val="FFFFFF"/>
                </a:solidFill>
              </a:rPr>
              <a:t>killed about  60 Palestinian men</a:t>
            </a:r>
            <a:r>
              <a:rPr lang="fr-CH" altLang="it-CH" sz="1400" b="1">
                <a:solidFill>
                  <a:srgbClr val="FFFFFF"/>
                </a:solidFill>
              </a:rPr>
              <a:t>. The population was driven out and the village was destroyed. Today  it is home to the kibbutz Moshav Safsufa.</a:t>
            </a:r>
            <a:endParaRPr lang="it-IT" altLang="it-CH" sz="1400" b="1">
              <a:solidFill>
                <a:srgbClr val="FFFFFF"/>
              </a:solidFill>
            </a:endParaRPr>
          </a:p>
        </p:txBody>
      </p:sp>
      <p:pic>
        <p:nvPicPr>
          <p:cNvPr id="23" name="Immagine 4">
            <a:extLst>
              <a:ext uri="{FF2B5EF4-FFF2-40B4-BE49-F238E27FC236}">
                <a16:creationId xmlns:a16="http://schemas.microsoft.com/office/drawing/2014/main" id="{D3513E02-3CC4-6335-153B-6C8696CA1341}"/>
              </a:ext>
            </a:extLst>
          </p:cNvPr>
          <p:cNvPicPr>
            <a:picLocks noChangeAspect="1" noChangeArrowheads="1"/>
          </p:cNvPicPr>
          <p:nvPr/>
        </p:nvPicPr>
        <p:blipFill rotWithShape="1">
          <a:blip r:embed="rId8"/>
          <a:srcRect r="6871"/>
          <a:stretch/>
        </p:blipFill>
        <p:spPr bwMode="auto">
          <a:xfrm>
            <a:off x="2640013" y="3033713"/>
            <a:ext cx="1989137" cy="1450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 name="CasellaDiTesto 23">
            <a:extLst>
              <a:ext uri="{FF2B5EF4-FFF2-40B4-BE49-F238E27FC236}">
                <a16:creationId xmlns:a16="http://schemas.microsoft.com/office/drawing/2014/main" id="{CCFC8D09-2EC8-DBA8-2054-0D0FA430EA3C}"/>
              </a:ext>
            </a:extLst>
          </p:cNvPr>
          <p:cNvSpPr txBox="1"/>
          <p:nvPr/>
        </p:nvSpPr>
        <p:spPr>
          <a:xfrm>
            <a:off x="3044825" y="3024188"/>
            <a:ext cx="1179513" cy="276225"/>
          </a:xfrm>
          <a:prstGeom prst="rect">
            <a:avLst/>
          </a:prstGeom>
          <a:noFill/>
        </p:spPr>
        <p:txBody>
          <a:bodyPr>
            <a:spAutoFit/>
          </a:bodyPr>
          <a:lstStyle/>
          <a:p>
            <a:pPr>
              <a:defRPr/>
            </a:pPr>
            <a:r>
              <a:rPr lang="en-US" sz="1200" b="1" dirty="0">
                <a:solidFill>
                  <a:schemeClr val="accent4">
                    <a:lumMod val="10000"/>
                  </a:schemeClr>
                </a:solidFill>
              </a:rPr>
              <a:t>Preparations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00793B16-65C4-5433-AFF3-ED631D05AD2B}"/>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sp>
        <p:nvSpPr>
          <p:cNvPr id="382979" name="Slide Number Placeholder 3">
            <a:extLst>
              <a:ext uri="{FF2B5EF4-FFF2-40B4-BE49-F238E27FC236}">
                <a16:creationId xmlns:a16="http://schemas.microsoft.com/office/drawing/2014/main" id="{A064470E-F050-C3CB-0B55-C29D0E81258C}"/>
              </a:ext>
            </a:extLst>
          </p:cNvPr>
          <p:cNvSpPr>
            <a:spLocks noGrp="1"/>
          </p:cNvSpPr>
          <p:nvPr>
            <p:ph type="sldNum" sz="quarter" idx="12"/>
          </p:nvPr>
        </p:nvSpPr>
        <p:spPr>
          <a:xfrm>
            <a:off x="8218488" y="6381750"/>
            <a:ext cx="5826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4B32F8-5A9F-455A-ACF8-C72CA0A7A5B2}"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pic>
        <p:nvPicPr>
          <p:cNvPr id="12" name="Picture 2" descr="al Faluja occupazione 9">
            <a:extLst>
              <a:ext uri="{FF2B5EF4-FFF2-40B4-BE49-F238E27FC236}">
                <a16:creationId xmlns:a16="http://schemas.microsoft.com/office/drawing/2014/main" id="{26CF4E33-1437-CD43-744E-E2DD110DA5CE}"/>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3" descr="al Faluja occupazione 1949">
            <a:extLst>
              <a:ext uri="{FF2B5EF4-FFF2-40B4-BE49-F238E27FC236}">
                <a16:creationId xmlns:a16="http://schemas.microsoft.com/office/drawing/2014/main" id="{D1A6013A-AE07-B211-5501-C87D7DCC016A}"/>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6" descr="al Faluja occupazione 6">
            <a:extLst>
              <a:ext uri="{FF2B5EF4-FFF2-40B4-BE49-F238E27FC236}">
                <a16:creationId xmlns:a16="http://schemas.microsoft.com/office/drawing/2014/main" id="{2430F409-5C4F-EFD9-EADA-0D9324491BE1}"/>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sp>
        <p:nvSpPr>
          <p:cNvPr id="382983" name="Text Box 8">
            <a:extLst>
              <a:ext uri="{FF2B5EF4-FFF2-40B4-BE49-F238E27FC236}">
                <a16:creationId xmlns:a16="http://schemas.microsoft.com/office/drawing/2014/main" id="{5C82BA4C-747A-F807-D010-6F9FF98B88F9}"/>
              </a:ext>
            </a:extLst>
          </p:cNvPr>
          <p:cNvSpPr txBox="1">
            <a:spLocks noChangeArrowheads="1"/>
          </p:cNvSpPr>
          <p:nvPr/>
        </p:nvSpPr>
        <p:spPr bwMode="auto">
          <a:xfrm>
            <a:off x="3741738" y="2439988"/>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t>1948-1949</a:t>
            </a:r>
            <a:endParaRPr lang="it-IT" altLang="it-CH" sz="2000" b="1"/>
          </a:p>
        </p:txBody>
      </p:sp>
      <p:sp>
        <p:nvSpPr>
          <p:cNvPr id="4" name="CasellaDiTesto 3">
            <a:extLst>
              <a:ext uri="{FF2B5EF4-FFF2-40B4-BE49-F238E27FC236}">
                <a16:creationId xmlns:a16="http://schemas.microsoft.com/office/drawing/2014/main" id="{619BD85B-9C26-829A-CBCC-8F04C4566520}"/>
              </a:ext>
            </a:extLst>
          </p:cNvPr>
          <p:cNvSpPr txBox="1"/>
          <p:nvPr/>
        </p:nvSpPr>
        <p:spPr>
          <a:xfrm>
            <a:off x="439738" y="436563"/>
            <a:ext cx="1230312" cy="460375"/>
          </a:xfrm>
          <a:prstGeom prst="rect">
            <a:avLst/>
          </a:prstGeom>
          <a:noFill/>
        </p:spPr>
        <p:txBody>
          <a:bodyPr>
            <a:spAutoFit/>
          </a:bodyPr>
          <a:lstStyle/>
          <a:p>
            <a:pPr>
              <a:defRPr/>
            </a:pPr>
            <a:r>
              <a:rPr lang="en-US" sz="1200" b="1" dirty="0">
                <a:solidFill>
                  <a:schemeClr val="accent4">
                    <a:lumMod val="10000"/>
                  </a:schemeClr>
                </a:solidFill>
              </a:rPr>
              <a:t>Occupation  of Al Falluja</a:t>
            </a:r>
          </a:p>
        </p:txBody>
      </p:sp>
      <p:sp>
        <p:nvSpPr>
          <p:cNvPr id="382985" name="CasellaDiTesto 4">
            <a:extLst>
              <a:ext uri="{FF2B5EF4-FFF2-40B4-BE49-F238E27FC236}">
                <a16:creationId xmlns:a16="http://schemas.microsoft.com/office/drawing/2014/main" id="{DFA9FA1C-B7EB-2D86-5B4B-19D8E1884159}"/>
              </a:ext>
            </a:extLst>
          </p:cNvPr>
          <p:cNvSpPr txBox="1">
            <a:spLocks noChangeArrowheads="1"/>
          </p:cNvSpPr>
          <p:nvPr/>
        </p:nvSpPr>
        <p:spPr bwMode="auto">
          <a:xfrm>
            <a:off x="3535363" y="1970088"/>
            <a:ext cx="2051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Grouping of civilian men</a:t>
            </a:r>
          </a:p>
        </p:txBody>
      </p:sp>
      <p:sp>
        <p:nvSpPr>
          <p:cNvPr id="6" name="CasellaDiTesto 5">
            <a:extLst>
              <a:ext uri="{FF2B5EF4-FFF2-40B4-BE49-F238E27FC236}">
                <a16:creationId xmlns:a16="http://schemas.microsoft.com/office/drawing/2014/main" id="{9822FDA8-9F7A-50AD-C810-DF7208E3D847}"/>
              </a:ext>
            </a:extLst>
          </p:cNvPr>
          <p:cNvSpPr txBox="1"/>
          <p:nvPr/>
        </p:nvSpPr>
        <p:spPr>
          <a:xfrm>
            <a:off x="6107113" y="390525"/>
            <a:ext cx="1471612" cy="276225"/>
          </a:xfrm>
          <a:prstGeom prst="rect">
            <a:avLst/>
          </a:prstGeom>
          <a:noFill/>
        </p:spPr>
        <p:txBody>
          <a:bodyPr>
            <a:spAutoFit/>
          </a:bodyPr>
          <a:lstStyle/>
          <a:p>
            <a:pPr>
              <a:defRPr/>
            </a:pPr>
            <a:r>
              <a:rPr lang="en-US" sz="1200" b="1" dirty="0">
                <a:solidFill>
                  <a:schemeClr val="accent4">
                    <a:lumMod val="10000"/>
                  </a:schemeClr>
                </a:solidFill>
              </a:rPr>
              <a:t>Towards exile</a:t>
            </a:r>
          </a:p>
        </p:txBody>
      </p:sp>
      <p:sp>
        <p:nvSpPr>
          <p:cNvPr id="382987" name="CasellaDiTesto 7">
            <a:extLst>
              <a:ext uri="{FF2B5EF4-FFF2-40B4-BE49-F238E27FC236}">
                <a16:creationId xmlns:a16="http://schemas.microsoft.com/office/drawing/2014/main" id="{1B49D83D-001D-297F-37D8-FFDF02760560}"/>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5" name="Immagine 4">
            <a:extLst>
              <a:ext uri="{FF2B5EF4-FFF2-40B4-BE49-F238E27FC236}">
                <a16:creationId xmlns:a16="http://schemas.microsoft.com/office/drawing/2014/main" id="{3C205B16-6388-E7AC-DAAF-38938B5517F7}"/>
              </a:ext>
            </a:extLst>
          </p:cNvPr>
          <p:cNvPicPr>
            <a:picLocks noChangeAspect="1"/>
          </p:cNvPicPr>
          <p:nvPr/>
        </p:nvPicPr>
        <p:blipFill>
          <a:blip r:embed="rId7"/>
          <a:stretch>
            <a:fillRect/>
          </a:stretch>
        </p:blipFill>
        <p:spPr>
          <a:xfrm>
            <a:off x="5997575" y="2406650"/>
            <a:ext cx="2803525" cy="3913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1CC0FC3F-2A3F-8057-DD49-607630DEB31F}"/>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382990" name="Text Box 4">
            <a:extLst>
              <a:ext uri="{FF2B5EF4-FFF2-40B4-BE49-F238E27FC236}">
                <a16:creationId xmlns:a16="http://schemas.microsoft.com/office/drawing/2014/main" id="{76315B91-D2F1-1FE8-48F1-CCC0AC90B13C}"/>
              </a:ext>
            </a:extLst>
          </p:cNvPr>
          <p:cNvSpPr txBox="1">
            <a:spLocks noChangeArrowheads="1"/>
          </p:cNvSpPr>
          <p:nvPr/>
        </p:nvSpPr>
        <p:spPr bwMode="auto">
          <a:xfrm>
            <a:off x="3105150" y="2806700"/>
            <a:ext cx="284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it-CH" sz="1600" b="1">
                <a:solidFill>
                  <a:srgbClr val="FFFFFF"/>
                </a:solidFill>
              </a:rPr>
              <a:t>In contravention of             agreements with Egypt, Israeli troops force the inhabitants to leave.</a:t>
            </a:r>
            <a:endParaRPr lang="it-IT" altLang="it-CH" sz="1600" b="1">
              <a:solidFill>
                <a:srgbClr val="FFFFFF"/>
              </a:solidFill>
            </a:endParaRPr>
          </a:p>
        </p:txBody>
      </p:sp>
      <p:sp>
        <p:nvSpPr>
          <p:cNvPr id="17" name="CasellaDiTesto 16">
            <a:extLst>
              <a:ext uri="{FF2B5EF4-FFF2-40B4-BE49-F238E27FC236}">
                <a16:creationId xmlns:a16="http://schemas.microsoft.com/office/drawing/2014/main" id="{A94CFC11-59D1-6392-78BE-0F9B23E0FB85}"/>
              </a:ext>
            </a:extLst>
          </p:cNvPr>
          <p:cNvSpPr txBox="1"/>
          <p:nvPr/>
        </p:nvSpPr>
        <p:spPr>
          <a:xfrm>
            <a:off x="3538538" y="3956050"/>
            <a:ext cx="1981200" cy="646113"/>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  Iraq al-</a:t>
            </a:r>
            <a:r>
              <a:rPr lang="en-US" b="1" dirty="0" err="1">
                <a:solidFill>
                  <a:schemeClr val="accent4">
                    <a:lumMod val="10000"/>
                  </a:schemeClr>
                </a:solidFill>
              </a:rPr>
              <a:t>Manshiya</a:t>
            </a:r>
            <a:endParaRPr lang="en-US" b="1" dirty="0">
              <a:solidFill>
                <a:schemeClr val="accent4">
                  <a:lumMod val="10000"/>
                </a:schemeClr>
              </a:solidFill>
            </a:endParaRPr>
          </a:p>
        </p:txBody>
      </p:sp>
      <p:sp>
        <p:nvSpPr>
          <p:cNvPr id="16" name="Rettangolo 15">
            <a:extLst>
              <a:ext uri="{FF2B5EF4-FFF2-40B4-BE49-F238E27FC236}">
                <a16:creationId xmlns:a16="http://schemas.microsoft.com/office/drawing/2014/main" id="{ACB37854-BD3E-2D9C-699A-F1832792477A}"/>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2DB891F9-C80B-C3BD-45D1-5FD10F80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9139" name="CasellaDiTesto 6">
            <a:extLst>
              <a:ext uri="{FF2B5EF4-FFF2-40B4-BE49-F238E27FC236}">
                <a16:creationId xmlns:a16="http://schemas.microsoft.com/office/drawing/2014/main" id="{AA3B25E8-BECB-E161-EB4A-950BB9838FC1}"/>
              </a:ext>
            </a:extLst>
          </p:cNvPr>
          <p:cNvSpPr txBox="1">
            <a:spLocks noChangeArrowheads="1"/>
          </p:cNvSpPr>
          <p:nvPr/>
        </p:nvSpPr>
        <p:spPr bwMode="auto">
          <a:xfrm>
            <a:off x="5940425" y="25400"/>
            <a:ext cx="31321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400" b="1">
                <a:solidFill>
                  <a:srgbClr val="FFFFFF"/>
                </a:solidFill>
              </a:rPr>
              <a:t>The Israelis exploit Palestinian land for tourism purposes.</a:t>
            </a:r>
          </a:p>
        </p:txBody>
      </p:sp>
      <p:sp>
        <p:nvSpPr>
          <p:cNvPr id="219140" name="Segnaposto numero diapositiva 5">
            <a:extLst>
              <a:ext uri="{FF2B5EF4-FFF2-40B4-BE49-F238E27FC236}">
                <a16:creationId xmlns:a16="http://schemas.microsoft.com/office/drawing/2014/main" id="{0CB388CB-2C3C-B344-37D6-8151C4EF5777}"/>
              </a:ext>
            </a:extLst>
          </p:cNvPr>
          <p:cNvSpPr>
            <a:spLocks noGrp="1"/>
          </p:cNvSpPr>
          <p:nvPr>
            <p:ph type="sldNum" sz="quarter" idx="12"/>
          </p:nvPr>
        </p:nvSpPr>
        <p:spPr>
          <a:xfrm>
            <a:off x="8243888" y="6356350"/>
            <a:ext cx="66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1E8286-8335-4D97-8963-372831C21250}"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7B62CE5F-B65A-12A3-4082-F14AF6619468}"/>
              </a:ext>
            </a:extLst>
          </p:cNvPr>
          <p:cNvSpPr/>
          <p:nvPr/>
        </p:nvSpPr>
        <p:spPr>
          <a:xfrm>
            <a:off x="0" y="0"/>
            <a:ext cx="9144000"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CDB6E4D-6782-34CB-78C0-BDE33AE548EC}"/>
              </a:ext>
            </a:extLst>
          </p:cNvPr>
          <p:cNvSpPr txBox="1"/>
          <p:nvPr/>
        </p:nvSpPr>
        <p:spPr>
          <a:xfrm>
            <a:off x="7464425" y="692150"/>
            <a:ext cx="1439863"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Dead Sea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Number Placeholder 3">
            <a:extLst>
              <a:ext uri="{FF2B5EF4-FFF2-40B4-BE49-F238E27FC236}">
                <a16:creationId xmlns:a16="http://schemas.microsoft.com/office/drawing/2014/main" id="{213BB725-8A8B-878D-A9C8-9349C4475374}"/>
              </a:ext>
            </a:extLst>
          </p:cNvPr>
          <p:cNvSpPr>
            <a:spLocks noGrp="1"/>
          </p:cNvSpPr>
          <p:nvPr>
            <p:ph type="sldNum" sz="quarter" idx="12"/>
          </p:nvPr>
        </p:nvSpPr>
        <p:spPr>
          <a:xfrm>
            <a:off x="4473575" y="6134100"/>
            <a:ext cx="452438" cy="39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400C21D-EE0C-424D-8307-7EC1D697E90E}" type="slidenum">
              <a:rPr lang="it-IT" altLang="it-CH" sz="1400" b="1" smtClean="0"/>
              <a:pPr algn="ctr">
                <a:spcBef>
                  <a:spcPct val="0"/>
                </a:spcBef>
                <a:buFontTx/>
                <a:buNone/>
              </a:pPr>
              <a:t>90</a:t>
            </a:fld>
            <a:endParaRPr lang="it-IT" altLang="it-CH" sz="1400" b="1"/>
          </a:p>
        </p:txBody>
      </p:sp>
      <p:pic>
        <p:nvPicPr>
          <p:cNvPr id="15" name="Picture 2" descr="espulsione palestinesi 1948">
            <a:extLst>
              <a:ext uri="{FF2B5EF4-FFF2-40B4-BE49-F238E27FC236}">
                <a16:creationId xmlns:a16="http://schemas.microsoft.com/office/drawing/2014/main" id="{B4434970-AA4D-74B6-07D1-8452A699EC7E}"/>
              </a:ext>
            </a:extLst>
          </p:cNvPr>
          <p:cNvPicPr>
            <a:picLocks noChangeAspect="1" noChangeArrowheads="1"/>
          </p:cNvPicPr>
          <p:nvPr/>
        </p:nvPicPr>
        <p:blipFill rotWithShape="1">
          <a:blip r:embed="rId3"/>
          <a:srcRect t="3219"/>
          <a:stretch/>
        </p:blipFill>
        <p:spPr bwMode="auto">
          <a:xfrm>
            <a:off x="5053013"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4176ACB7-E22A-C617-257A-1752621DEED6}"/>
              </a:ext>
            </a:extLst>
          </p:cNvPr>
          <p:cNvPicPr>
            <a:picLocks noChangeAspect="1"/>
          </p:cNvPicPr>
          <p:nvPr/>
        </p:nvPicPr>
        <p:blipFill rotWithShape="1">
          <a:blip r:embed="rId4"/>
          <a:srcRect b="635"/>
          <a:stretch/>
        </p:blipFill>
        <p:spPr>
          <a:xfrm>
            <a:off x="5053013"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FC976B0B-13B9-A8A9-7F0A-6395E11D7937}"/>
              </a:ext>
            </a:extLst>
          </p:cNvPr>
          <p:cNvPicPr>
            <a:picLocks noChangeAspect="1"/>
          </p:cNvPicPr>
          <p:nvPr/>
        </p:nvPicPr>
        <p:blipFill>
          <a:blip r:embed="rId5"/>
          <a:stretch>
            <a:fillRect/>
          </a:stretch>
        </p:blipFill>
        <p:spPr>
          <a:xfrm>
            <a:off x="468313" y="404813"/>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DB10BC27-5573-32CE-2E62-C681121C0E10}"/>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5031" name="Text Box 5">
            <a:extLst>
              <a:ext uri="{FF2B5EF4-FFF2-40B4-BE49-F238E27FC236}">
                <a16:creationId xmlns:a16="http://schemas.microsoft.com/office/drawing/2014/main" id="{BD29AF3C-E145-E2FC-64F3-D555687476D8}"/>
              </a:ext>
            </a:extLst>
          </p:cNvPr>
          <p:cNvSpPr txBox="1">
            <a:spLocks noChangeArrowheads="1"/>
          </p:cNvSpPr>
          <p:nvPr/>
        </p:nvSpPr>
        <p:spPr bwMode="auto">
          <a:xfrm>
            <a:off x="5100638" y="3222625"/>
            <a:ext cx="3787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Palestinians are expelled by the Zionists and have to leave everything behind.</a:t>
            </a:r>
            <a:endParaRPr lang="it-IT" altLang="it-CH" sz="1400" b="1">
              <a:solidFill>
                <a:srgbClr val="FFFFFF"/>
              </a:solidFill>
            </a:endParaRPr>
          </a:p>
        </p:txBody>
      </p:sp>
      <p:pic>
        <p:nvPicPr>
          <p:cNvPr id="11"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AAE9955D-6FCA-610A-5E93-1B55B1605E18}"/>
              </a:ext>
            </a:extLst>
          </p:cNvPr>
          <p:cNvPicPr>
            <a:picLocks noChangeAspect="1" noChangeArrowheads="1"/>
          </p:cNvPicPr>
          <p:nvPr/>
        </p:nvPicPr>
        <p:blipFill rotWithShape="1">
          <a:blip r:embed="rId6"/>
          <a:srcRect l="5949" t="2495" r="1913" b="14699"/>
          <a:stretch/>
        </p:blipFill>
        <p:spPr bwMode="auto">
          <a:xfrm>
            <a:off x="468313" y="3792538"/>
            <a:ext cx="3878262"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385033" name="CasellaDiTesto 2">
            <a:extLst>
              <a:ext uri="{FF2B5EF4-FFF2-40B4-BE49-F238E27FC236}">
                <a16:creationId xmlns:a16="http://schemas.microsoft.com/office/drawing/2014/main" id="{DB96D64A-0290-C0A7-C197-D058F95F2734}"/>
              </a:ext>
            </a:extLst>
          </p:cNvPr>
          <p:cNvSpPr txBox="1">
            <a:spLocks noChangeArrowheads="1"/>
          </p:cNvSpPr>
          <p:nvPr/>
        </p:nvSpPr>
        <p:spPr bwMode="auto">
          <a:xfrm>
            <a:off x="395288" y="3290888"/>
            <a:ext cx="3376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Zionist immigrants arriving in masse.</a:t>
            </a:r>
          </a:p>
        </p:txBody>
      </p:sp>
      <p:sp>
        <p:nvSpPr>
          <p:cNvPr id="4" name="CasellaDiTesto 3">
            <a:extLst>
              <a:ext uri="{FF2B5EF4-FFF2-40B4-BE49-F238E27FC236}">
                <a16:creationId xmlns:a16="http://schemas.microsoft.com/office/drawing/2014/main" id="{D0C64D81-1ADC-1BC3-BDFF-4D0D6E3964BA}"/>
              </a:ext>
            </a:extLst>
          </p:cNvPr>
          <p:cNvSpPr txBox="1"/>
          <p:nvPr/>
        </p:nvSpPr>
        <p:spPr>
          <a:xfrm>
            <a:off x="3868738"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385035" name="CasellaDiTesto 4">
            <a:extLst>
              <a:ext uri="{FF2B5EF4-FFF2-40B4-BE49-F238E27FC236}">
                <a16:creationId xmlns:a16="http://schemas.microsoft.com/office/drawing/2014/main" id="{259229F1-835E-A9BC-0403-7D560E4FA4FF}"/>
              </a:ext>
            </a:extLst>
          </p:cNvPr>
          <p:cNvSpPr txBox="1">
            <a:spLocks noChangeArrowheads="1"/>
          </p:cNvSpPr>
          <p:nvPr/>
        </p:nvSpPr>
        <p:spPr bwMode="auto">
          <a:xfrm>
            <a:off x="587375" y="6249988"/>
            <a:ext cx="3879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Depopulated village of al-Yahudyya, October 1, 1948</a:t>
            </a:r>
          </a:p>
        </p:txBody>
      </p:sp>
      <p:cxnSp>
        <p:nvCxnSpPr>
          <p:cNvPr id="7" name="Connettore diritto 6">
            <a:extLst>
              <a:ext uri="{FF2B5EF4-FFF2-40B4-BE49-F238E27FC236}">
                <a16:creationId xmlns:a16="http://schemas.microsoft.com/office/drawing/2014/main" id="{7BFB224D-88AB-6B4E-246B-41959F840C5F}"/>
              </a:ext>
            </a:extLst>
          </p:cNvPr>
          <p:cNvCxnSpPr>
            <a:cxnSpLocks/>
          </p:cNvCxnSpPr>
          <p:nvPr/>
        </p:nvCxnSpPr>
        <p:spPr>
          <a:xfrm>
            <a:off x="4700588" y="692150"/>
            <a:ext cx="0" cy="25987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837B84B7-4514-49D2-D32F-8539576181B8}"/>
              </a:ext>
            </a:extLst>
          </p:cNvPr>
          <p:cNvCxnSpPr>
            <a:cxnSpLocks/>
          </p:cNvCxnSpPr>
          <p:nvPr/>
        </p:nvCxnSpPr>
        <p:spPr>
          <a:xfrm>
            <a:off x="4686300" y="3662363"/>
            <a:ext cx="0" cy="2287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isultati immagini per Palestine expulsion">
            <a:extLst>
              <a:ext uri="{FF2B5EF4-FFF2-40B4-BE49-F238E27FC236}">
                <a16:creationId xmlns:a16="http://schemas.microsoft.com/office/drawing/2014/main" id="{3F60A93D-BC64-F3CE-9552-F8E2A306CC4A}"/>
              </a:ext>
            </a:extLst>
          </p:cNvPr>
          <p:cNvPicPr>
            <a:picLocks noChangeAspect="1" noChangeArrowheads="1"/>
          </p:cNvPicPr>
          <p:nvPr/>
        </p:nvPicPr>
        <p:blipFill>
          <a:blip r:embed="rId3"/>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7075" name="Slide Number Placeholder 3">
            <a:extLst>
              <a:ext uri="{FF2B5EF4-FFF2-40B4-BE49-F238E27FC236}">
                <a16:creationId xmlns:a16="http://schemas.microsoft.com/office/drawing/2014/main" id="{8F8085CC-9DDC-F430-6B91-D2D532D760E9}"/>
              </a:ext>
            </a:extLst>
          </p:cNvPr>
          <p:cNvSpPr>
            <a:spLocks noGrp="1"/>
          </p:cNvSpPr>
          <p:nvPr>
            <p:ph type="sldNum" sz="quarter" idx="12"/>
          </p:nvPr>
        </p:nvSpPr>
        <p:spPr>
          <a:xfrm>
            <a:off x="7964488" y="4146550"/>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58B2A19-30F3-4813-9C12-D42A065F0933}" type="slidenum">
              <a:rPr lang="it-IT" altLang="it-CH" sz="1400" b="1" smtClean="0">
                <a:solidFill>
                  <a:srgbClr val="FFFFFF"/>
                </a:solidFill>
              </a:rPr>
              <a:pPr>
                <a:spcBef>
                  <a:spcPct val="0"/>
                </a:spcBef>
                <a:buFontTx/>
                <a:buNone/>
              </a:pPr>
              <a:t>91</a:t>
            </a:fld>
            <a:endParaRPr lang="it-IT" altLang="it-CH" sz="1400" b="1">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250C3D0E-CFD3-A04B-60D5-83C79A254F02}"/>
              </a:ext>
            </a:extLst>
          </p:cNvPr>
          <p:cNvPicPr>
            <a:picLocks noChangeAspect="1" noChangeArrowheads="1"/>
          </p:cNvPicPr>
          <p:nvPr/>
        </p:nvPicPr>
        <p:blipFill>
          <a:blip r:embed="rId4">
            <a:lum bright="-12000" contrast="14000"/>
          </a:blip>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C57D1FE1-3452-D7EF-98FD-DB081B48D35E}"/>
              </a:ext>
            </a:extLst>
          </p:cNvPr>
          <p:cNvSpPr txBox="1">
            <a:spLocks noChangeArrowheads="1"/>
          </p:cNvSpPr>
          <p:nvPr/>
        </p:nvSpPr>
        <p:spPr bwMode="auto">
          <a:xfrm>
            <a:off x="1595438" y="6032500"/>
            <a:ext cx="2801937"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400" b="1" dirty="0">
                <a:solidFill>
                  <a:schemeClr val="accent4">
                    <a:lumMod val="10000"/>
                  </a:schemeClr>
                </a:solidFill>
              </a:rPr>
              <a:t>The arrival point : in the desert</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2174D7B4-9CC6-E458-70A3-04241EC0527F}"/>
              </a:ext>
            </a:extLst>
          </p:cNvPr>
          <p:cNvSpPr txBox="1">
            <a:spLocks noChangeArrowheads="1"/>
          </p:cNvSpPr>
          <p:nvPr/>
        </p:nvSpPr>
        <p:spPr bwMode="auto">
          <a:xfrm>
            <a:off x="5843588" y="2855913"/>
            <a:ext cx="2768600" cy="113823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1948 - 1949                          </a:t>
            </a:r>
            <a:r>
              <a:rPr lang="fr-CH" altLang="it-CH" sz="2400" b="1" dirty="0">
                <a:solidFill>
                  <a:schemeClr val="accent4">
                    <a:lumMod val="10000"/>
                  </a:schemeClr>
                </a:solidFill>
                <a:latin typeface="Arial Black" panose="020B0A04020102020204" pitchFamily="34" charset="0"/>
              </a:rPr>
              <a:t>The Nakba                 </a:t>
            </a:r>
            <a:r>
              <a:rPr lang="fr-CH" altLang="it-CH" sz="1600" b="1" dirty="0">
                <a:solidFill>
                  <a:schemeClr val="accent4">
                    <a:lumMod val="10000"/>
                  </a:schemeClr>
                </a:solidFill>
              </a:rPr>
              <a:t>(the catastrophe)</a:t>
            </a:r>
            <a:r>
              <a:rPr lang="fr-CH" altLang="it-CH" sz="2400" b="1" dirty="0">
                <a:solidFill>
                  <a:schemeClr val="accent4">
                    <a:lumMod val="10000"/>
                  </a:schemeClr>
                </a:solidFill>
              </a:rPr>
              <a:t>   </a:t>
            </a:r>
            <a:endParaRPr lang="it-IT" altLang="it-CH" sz="2400" b="1"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7A40DA1A-4A8F-4472-3B6E-5EDC35412B3E}"/>
              </a:ext>
            </a:extLst>
          </p:cNvPr>
          <p:cNvPicPr>
            <a:picLocks noChangeAspect="1" noChangeArrowheads="1"/>
          </p:cNvPicPr>
          <p:nvPr/>
        </p:nvPicPr>
        <p:blipFill>
          <a:blip r:embed="rId5"/>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387080" name="TextBox 14">
            <a:extLst>
              <a:ext uri="{FF2B5EF4-FFF2-40B4-BE49-F238E27FC236}">
                <a16:creationId xmlns:a16="http://schemas.microsoft.com/office/drawing/2014/main" id="{673C03E9-4D34-5ED4-9120-8C96A4ECC4F9}"/>
              </a:ext>
            </a:extLst>
          </p:cNvPr>
          <p:cNvSpPr txBox="1">
            <a:spLocks noChangeArrowheads="1"/>
          </p:cNvSpPr>
          <p:nvPr/>
        </p:nvSpPr>
        <p:spPr bwMode="auto">
          <a:xfrm>
            <a:off x="1692275" y="2376488"/>
            <a:ext cx="2617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200" b="1"/>
              <a:t>Escape from Haifa, April 1948</a:t>
            </a:r>
            <a:endParaRPr lang="it-IT" altLang="it-CH" sz="1200" b="1"/>
          </a:p>
        </p:txBody>
      </p:sp>
      <p:pic>
        <p:nvPicPr>
          <p:cNvPr id="718859" name="Picture 11" descr="Risultati immagini per 1948 palestinian exodus">
            <a:extLst>
              <a:ext uri="{FF2B5EF4-FFF2-40B4-BE49-F238E27FC236}">
                <a16:creationId xmlns:a16="http://schemas.microsoft.com/office/drawing/2014/main" id="{4CDE01D7-AE33-F325-F25B-C91A6AC19D10}"/>
              </a:ext>
            </a:extLst>
          </p:cNvPr>
          <p:cNvPicPr>
            <a:picLocks noChangeAspect="1" noChangeArrowheads="1"/>
          </p:cNvPicPr>
          <p:nvPr/>
        </p:nvPicPr>
        <p:blipFill>
          <a:blip r:embed="rId6"/>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52E38E54-5854-4CCF-B176-1A0CC5495DC8}"/>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87083" name="Immagine 2">
            <a:extLst>
              <a:ext uri="{FF2B5EF4-FFF2-40B4-BE49-F238E27FC236}">
                <a16:creationId xmlns:a16="http://schemas.microsoft.com/office/drawing/2014/main" id="{0261DDCA-042B-B7C3-53CF-6A33072951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84" name="Immagine 3">
            <a:extLst>
              <a:ext uri="{FF2B5EF4-FFF2-40B4-BE49-F238E27FC236}">
                <a16:creationId xmlns:a16="http://schemas.microsoft.com/office/drawing/2014/main" id="{D35B8412-4719-D5E9-C920-4E31A4764A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7085" name="TextBox 14">
            <a:extLst>
              <a:ext uri="{FF2B5EF4-FFF2-40B4-BE49-F238E27FC236}">
                <a16:creationId xmlns:a16="http://schemas.microsoft.com/office/drawing/2014/main" id="{5F7FB9F9-8433-5251-A6E8-CDD259DB2AA8}"/>
              </a:ext>
            </a:extLst>
          </p:cNvPr>
          <p:cNvSpPr txBox="1">
            <a:spLocks noChangeArrowheads="1"/>
          </p:cNvSpPr>
          <p:nvPr/>
        </p:nvSpPr>
        <p:spPr bwMode="auto">
          <a:xfrm>
            <a:off x="5875338" y="2378075"/>
            <a:ext cx="1936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Palestinians escaping</a:t>
            </a:r>
            <a:endParaRPr lang="it-IT" altLang="it-CH" sz="1200" b="1"/>
          </a:p>
        </p:txBody>
      </p:sp>
      <p:cxnSp>
        <p:nvCxnSpPr>
          <p:cNvPr id="4" name="Connettore 2 3">
            <a:extLst>
              <a:ext uri="{FF2B5EF4-FFF2-40B4-BE49-F238E27FC236}">
                <a16:creationId xmlns:a16="http://schemas.microsoft.com/office/drawing/2014/main" id="{3787C742-5D7C-E5DE-CC07-E0501B0AFB8D}"/>
              </a:ext>
            </a:extLst>
          </p:cNvPr>
          <p:cNvCxnSpPr/>
          <p:nvPr/>
        </p:nvCxnSpPr>
        <p:spPr>
          <a:xfrm flipH="1">
            <a:off x="8510588" y="5414963"/>
            <a:ext cx="360362" cy="212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7087" name="Text Box 8">
            <a:extLst>
              <a:ext uri="{FF2B5EF4-FFF2-40B4-BE49-F238E27FC236}">
                <a16:creationId xmlns:a16="http://schemas.microsoft.com/office/drawing/2014/main" id="{04DFB053-4CBD-0769-8034-28E6CA80C33B}"/>
              </a:ext>
            </a:extLst>
          </p:cNvPr>
          <p:cNvSpPr txBox="1">
            <a:spLocks noChangeArrowheads="1"/>
          </p:cNvSpPr>
          <p:nvPr/>
        </p:nvSpPr>
        <p:spPr bwMode="auto">
          <a:xfrm>
            <a:off x="5843588" y="4291013"/>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  </a:t>
            </a:r>
            <a:r>
              <a:rPr lang="en-GB" altLang="it-CH" sz="1200" b="1"/>
              <a:t>forced</a:t>
            </a:r>
            <a:r>
              <a:rPr lang="fr-CH" altLang="it-CH" sz="1200" b="1"/>
              <a:t> </a:t>
            </a:r>
            <a:r>
              <a:rPr lang="en-GB" altLang="it-CH" sz="1200" b="1"/>
              <a:t>departure</a:t>
            </a:r>
          </a:p>
        </p:txBody>
      </p:sp>
      <p:sp>
        <p:nvSpPr>
          <p:cNvPr id="16" name="Rettangolo 15">
            <a:extLst>
              <a:ext uri="{FF2B5EF4-FFF2-40B4-BE49-F238E27FC236}">
                <a16:creationId xmlns:a16="http://schemas.microsoft.com/office/drawing/2014/main" id="{7B7373BD-6C63-E7A5-F49F-AD410CE47641}"/>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7089" name="CasellaDiTesto 4">
            <a:extLst>
              <a:ext uri="{FF2B5EF4-FFF2-40B4-BE49-F238E27FC236}">
                <a16:creationId xmlns:a16="http://schemas.microsoft.com/office/drawing/2014/main" id="{DFFC5641-0D4D-4960-964B-C06E84E7052C}"/>
              </a:ext>
            </a:extLst>
          </p:cNvPr>
          <p:cNvSpPr txBox="1">
            <a:spLocks noChangeArrowheads="1"/>
          </p:cNvSpPr>
          <p:nvPr/>
        </p:nvSpPr>
        <p:spPr bwMode="auto">
          <a:xfrm rot="-5400000">
            <a:off x="8234362" y="5414963"/>
            <a:ext cx="12033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Haganah      jeep</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Number Placeholder 3">
            <a:extLst>
              <a:ext uri="{FF2B5EF4-FFF2-40B4-BE49-F238E27FC236}">
                <a16:creationId xmlns:a16="http://schemas.microsoft.com/office/drawing/2014/main" id="{393C1B68-7FEE-F3C5-DFC8-D45D84A441F2}"/>
              </a:ext>
            </a:extLst>
          </p:cNvPr>
          <p:cNvSpPr>
            <a:spLocks noGrp="1"/>
          </p:cNvSpPr>
          <p:nvPr>
            <p:ph type="sldNum" sz="quarter" idx="12"/>
          </p:nvPr>
        </p:nvSpPr>
        <p:spPr>
          <a:xfrm>
            <a:off x="7180263" y="6138863"/>
            <a:ext cx="904875" cy="3635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F057140-F5B8-495C-B9C4-094291FFB781}" type="slidenum">
              <a:rPr lang="it-IT" altLang="it-CH" sz="1400" smtClean="0">
                <a:solidFill>
                  <a:srgbClr val="FFFFFF"/>
                </a:solidFill>
              </a:rPr>
              <a:pPr>
                <a:spcBef>
                  <a:spcPct val="0"/>
                </a:spcBef>
                <a:buFontTx/>
                <a:buNone/>
              </a:pPr>
              <a:t>92</a:t>
            </a:fld>
            <a:endParaRPr lang="it-IT" altLang="it-CH" sz="1400">
              <a:solidFill>
                <a:srgbClr val="FFFFFF"/>
              </a:solidFill>
            </a:endParaRPr>
          </a:p>
        </p:txBody>
      </p:sp>
      <p:pic>
        <p:nvPicPr>
          <p:cNvPr id="158723" name="Picture 2">
            <a:extLst>
              <a:ext uri="{FF2B5EF4-FFF2-40B4-BE49-F238E27FC236}">
                <a16:creationId xmlns:a16="http://schemas.microsoft.com/office/drawing/2014/main" id="{0E3BACE4-2D8D-96B2-4F1C-8FF40AB72CD1}"/>
              </a:ext>
            </a:extLst>
          </p:cNvPr>
          <p:cNvPicPr>
            <a:picLocks noChangeAspect="1" noChangeArrowheads="1"/>
          </p:cNvPicPr>
          <p:nvPr/>
        </p:nvPicPr>
        <p:blipFill>
          <a:blip r:embed="rId3"/>
          <a:srcRect/>
          <a:stretch>
            <a:fillRect/>
          </a:stretch>
        </p:blipFill>
        <p:spPr bwMode="auto">
          <a:xfrm>
            <a:off x="358775" y="476250"/>
            <a:ext cx="8426450" cy="54816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9217399F-B0A8-51FD-30F5-05DB9CFB7F36}"/>
              </a:ext>
            </a:extLst>
          </p:cNvPr>
          <p:cNvSpPr txBox="1"/>
          <p:nvPr/>
        </p:nvSpPr>
        <p:spPr>
          <a:xfrm>
            <a:off x="539750" y="584200"/>
            <a:ext cx="1549400" cy="585788"/>
          </a:xfrm>
          <a:prstGeom prst="rect">
            <a:avLst/>
          </a:prstGeom>
          <a:noFill/>
        </p:spPr>
        <p:txBody>
          <a:bodyPr>
            <a:spAutoFit/>
          </a:bodyPr>
          <a:lstStyle/>
          <a:p>
            <a:pPr>
              <a:defRPr/>
            </a:pPr>
            <a:r>
              <a:rPr lang="fr-CH" altLang="it-CH" sz="2000" b="1" u="sng" dirty="0">
                <a:solidFill>
                  <a:schemeClr val="accent4">
                    <a:lumMod val="10000"/>
                  </a:schemeClr>
                </a:solidFill>
              </a:rPr>
              <a:t>The Nakba</a:t>
            </a:r>
          </a:p>
          <a:p>
            <a:pPr>
              <a:defRPr/>
            </a:pPr>
            <a:r>
              <a:rPr lang="en-US" sz="1200" dirty="0">
                <a:solidFill>
                  <a:schemeClr val="accent4">
                    <a:lumMod val="10000"/>
                  </a:schemeClr>
                </a:solidFill>
              </a:rPr>
              <a:t>    (the disaster)</a:t>
            </a:r>
            <a:endParaRPr lang="en-US" dirty="0"/>
          </a:p>
        </p:txBody>
      </p:sp>
      <p:sp>
        <p:nvSpPr>
          <p:cNvPr id="389125" name="CasellaDiTesto 1">
            <a:extLst>
              <a:ext uri="{FF2B5EF4-FFF2-40B4-BE49-F238E27FC236}">
                <a16:creationId xmlns:a16="http://schemas.microsoft.com/office/drawing/2014/main" id="{EBF23E84-26CB-51B3-88D7-A9BD0A5134CA}"/>
              </a:ext>
            </a:extLst>
          </p:cNvPr>
          <p:cNvSpPr txBox="1">
            <a:spLocks noChangeArrowheads="1"/>
          </p:cNvSpPr>
          <p:nvPr/>
        </p:nvSpPr>
        <p:spPr bwMode="auto">
          <a:xfrm>
            <a:off x="1979613" y="536575"/>
            <a:ext cx="6805612"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en-GB" altLang="it-CH" sz="1400" b="1">
                <a:solidFill>
                  <a:srgbClr val="161616"/>
                </a:solidFill>
                <a:ea typeface="Arial" panose="020B0604020202020204" pitchFamily="34" charset="0"/>
                <a:cs typeface="Times New Roman" panose="02020603050405020304" pitchFamily="18" charset="0"/>
              </a:rPr>
              <a:t>In 1948 - 1949 the Zionists destroyed approximately 500 Palestinian villages and townships, expelled around 800’000 people and killed about 15,000 people</a:t>
            </a:r>
            <a:r>
              <a:rPr lang="it-CH" altLang="it-CH" sz="1400" b="1">
                <a:solidFill>
                  <a:srgbClr val="161616"/>
                </a:solidFill>
                <a:ea typeface="Arial" panose="020B0604020202020204" pitchFamily="34" charset="0"/>
                <a:cs typeface="Times New Roman" panose="02020603050405020304" pitchFamily="18" charset="0"/>
              </a:rPr>
              <a:t>. For Palestinians this is the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7" name="Rettangolo 6">
            <a:extLst>
              <a:ext uri="{FF2B5EF4-FFF2-40B4-BE49-F238E27FC236}">
                <a16:creationId xmlns:a16="http://schemas.microsoft.com/office/drawing/2014/main" id="{6CC01880-989D-DC33-E03F-4B3E897C795F}"/>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5F08CCDE-64A6-E67C-926D-680956925618}"/>
              </a:ext>
            </a:extLst>
          </p:cNvPr>
          <p:cNvSpPr txBox="1">
            <a:spLocks noChangeArrowheads="1"/>
          </p:cNvSpPr>
          <p:nvPr/>
        </p:nvSpPr>
        <p:spPr bwMode="auto">
          <a:xfrm>
            <a:off x="1997075" y="6105525"/>
            <a:ext cx="501650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err="1"/>
              <a:t>Year</a:t>
            </a:r>
            <a:r>
              <a:rPr lang="fr-CH" altLang="it-CH" dirty="0"/>
              <a:t> 2000 :  « Look, </a:t>
            </a:r>
            <a:r>
              <a:rPr lang="fr-CH" altLang="it-CH" dirty="0" err="1"/>
              <a:t>my</a:t>
            </a:r>
            <a:r>
              <a:rPr lang="fr-CH" altLang="it-CH" dirty="0"/>
              <a:t> house </a:t>
            </a:r>
            <a:r>
              <a:rPr lang="fr-CH" altLang="it-CH" dirty="0" err="1"/>
              <a:t>was</a:t>
            </a:r>
            <a:r>
              <a:rPr lang="fr-CH" altLang="it-CH" dirty="0"/>
              <a:t> </a:t>
            </a:r>
            <a:r>
              <a:rPr lang="fr-CH" altLang="it-CH" dirty="0" err="1"/>
              <a:t>there</a:t>
            </a:r>
            <a:r>
              <a:rPr lang="fr-CH" altLang="it-CH" dirty="0"/>
              <a:t> »</a:t>
            </a:r>
            <a:endParaRPr lang="it-IT" altLang="it-CH"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4">
            <a:extLst>
              <a:ext uri="{FF2B5EF4-FFF2-40B4-BE49-F238E27FC236}">
                <a16:creationId xmlns:a16="http://schemas.microsoft.com/office/drawing/2014/main" id="{C146C002-6C87-4E99-8CBD-AAC40EAA99FC}"/>
              </a:ext>
            </a:extLst>
          </p:cNvPr>
          <p:cNvSpPr>
            <a:spLocks noGrp="1"/>
          </p:cNvSpPr>
          <p:nvPr>
            <p:ph type="sldNum" sz="quarter" idx="12"/>
          </p:nvPr>
        </p:nvSpPr>
        <p:spPr>
          <a:xfrm>
            <a:off x="8388350" y="2198688"/>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162EA0-5025-45C3-BED8-AA7B913EE911}" type="slidenum">
              <a:rPr lang="it-IT" altLang="it-CH" sz="1400" b="1" smtClean="0">
                <a:solidFill>
                  <a:srgbClr val="FFFFFF"/>
                </a:solidFill>
              </a:rPr>
              <a:pPr>
                <a:spcBef>
                  <a:spcPct val="0"/>
                </a:spcBef>
                <a:buFontTx/>
                <a:buNone/>
              </a:pPr>
              <a:t>93</a:t>
            </a:fld>
            <a:endParaRPr lang="it-IT" altLang="it-CH" sz="1400" b="1">
              <a:solidFill>
                <a:srgbClr val="FFFFFF"/>
              </a:solidFill>
            </a:endParaRPr>
          </a:p>
        </p:txBody>
      </p:sp>
      <p:pic>
        <p:nvPicPr>
          <p:cNvPr id="311299" name="Picture 2" descr="campi prof 1948 1967">
            <a:extLst>
              <a:ext uri="{FF2B5EF4-FFF2-40B4-BE49-F238E27FC236}">
                <a16:creationId xmlns:a16="http://schemas.microsoft.com/office/drawing/2014/main" id="{A1FB1C70-7573-5AFE-B544-6FDAA1AEA498}"/>
              </a:ext>
            </a:extLst>
          </p:cNvPr>
          <p:cNvPicPr>
            <a:picLocks noChangeAspect="1" noChangeArrowheads="1"/>
          </p:cNvPicPr>
          <p:nvPr/>
        </p:nvPicPr>
        <p:blipFill>
          <a:blip r:embed="rId3">
            <a:lum bright="-8000" contrast="8000"/>
          </a:blip>
          <a:srcRect/>
          <a:stretch>
            <a:fillRect/>
          </a:stretch>
        </p:blipFill>
        <p:spPr bwMode="auto">
          <a:xfrm>
            <a:off x="260350" y="173038"/>
            <a:ext cx="4302125" cy="64801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91172" name="Text Box 3">
            <a:extLst>
              <a:ext uri="{FF2B5EF4-FFF2-40B4-BE49-F238E27FC236}">
                <a16:creationId xmlns:a16="http://schemas.microsoft.com/office/drawing/2014/main" id="{920479D8-357F-DE0A-8526-4EF336045332}"/>
              </a:ext>
            </a:extLst>
          </p:cNvPr>
          <p:cNvSpPr txBox="1">
            <a:spLocks noChangeArrowheads="1"/>
          </p:cNvSpPr>
          <p:nvPr/>
        </p:nvSpPr>
        <p:spPr bwMode="auto">
          <a:xfrm>
            <a:off x="233363" y="2619375"/>
            <a:ext cx="18002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Mediterranean Sea</a:t>
            </a:r>
            <a:endParaRPr lang="it-IT" altLang="it-CH" sz="1600" b="1">
              <a:solidFill>
                <a:srgbClr val="000000"/>
              </a:solidFill>
            </a:endParaRPr>
          </a:p>
        </p:txBody>
      </p:sp>
      <p:sp>
        <p:nvSpPr>
          <p:cNvPr id="972805" name="Text Box 4">
            <a:extLst>
              <a:ext uri="{FF2B5EF4-FFF2-40B4-BE49-F238E27FC236}">
                <a16:creationId xmlns:a16="http://schemas.microsoft.com/office/drawing/2014/main" id="{95FD4865-869C-3BC0-B3F8-16D6D73A31DB}"/>
              </a:ext>
            </a:extLst>
          </p:cNvPr>
          <p:cNvSpPr txBox="1">
            <a:spLocks noChangeArrowheads="1"/>
          </p:cNvSpPr>
          <p:nvPr/>
        </p:nvSpPr>
        <p:spPr bwMode="auto">
          <a:xfrm>
            <a:off x="449263" y="303213"/>
            <a:ext cx="1800225" cy="1169987"/>
          </a:xfrm>
          <a:prstGeom prst="rect">
            <a:avLst/>
          </a:prstGeom>
          <a:solidFill>
            <a:schemeClr val="accent3">
              <a:lumMod val="20000"/>
              <a:lumOff val="80000"/>
            </a:scheme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en-US" altLang="it-CH" sz="1000" dirty="0">
                <a:solidFill>
                  <a:srgbClr val="000000"/>
                </a:solidFill>
              </a:rPr>
              <a:t>After 1967, 10 more refugee camps were created and many refugees who had been placed in the West Bank had to take refuge in other camps, several of them abroad.</a:t>
            </a:r>
            <a:endParaRPr lang="it-IT" altLang="it-CH" sz="1000" dirty="0">
              <a:solidFill>
                <a:srgbClr val="000000"/>
              </a:solidFill>
            </a:endParaRPr>
          </a:p>
        </p:txBody>
      </p:sp>
      <p:sp>
        <p:nvSpPr>
          <p:cNvPr id="391174" name="Text Box 5">
            <a:extLst>
              <a:ext uri="{FF2B5EF4-FFF2-40B4-BE49-F238E27FC236}">
                <a16:creationId xmlns:a16="http://schemas.microsoft.com/office/drawing/2014/main" id="{60FF6C42-F842-1759-9F33-A488383A06D2}"/>
              </a:ext>
            </a:extLst>
          </p:cNvPr>
          <p:cNvSpPr txBox="1">
            <a:spLocks noChangeArrowheads="1"/>
          </p:cNvSpPr>
          <p:nvPr/>
        </p:nvSpPr>
        <p:spPr bwMode="auto">
          <a:xfrm>
            <a:off x="1601788" y="204311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Mar Elias</a:t>
            </a:r>
            <a:endParaRPr lang="it-IT" altLang="it-CH" sz="800" b="1">
              <a:solidFill>
                <a:srgbClr val="000000"/>
              </a:solidFill>
            </a:endParaRPr>
          </a:p>
        </p:txBody>
      </p:sp>
      <p:sp>
        <p:nvSpPr>
          <p:cNvPr id="391175" name="Text Box 6">
            <a:extLst>
              <a:ext uri="{FF2B5EF4-FFF2-40B4-BE49-F238E27FC236}">
                <a16:creationId xmlns:a16="http://schemas.microsoft.com/office/drawing/2014/main" id="{F7C8A93D-AF72-F029-EE5B-982ADF20E9BC}"/>
              </a:ext>
            </a:extLst>
          </p:cNvPr>
          <p:cNvSpPr txBox="1">
            <a:spLocks noChangeArrowheads="1"/>
          </p:cNvSpPr>
          <p:nvPr/>
        </p:nvSpPr>
        <p:spPr bwMode="auto">
          <a:xfrm>
            <a:off x="4740275" y="2222500"/>
            <a:ext cx="3960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For the Palestinians this is the NAKBA             (the </a:t>
            </a:r>
            <a:r>
              <a:rPr lang="en-GB" altLang="it-CH" sz="1400" b="1">
                <a:solidFill>
                  <a:srgbClr val="FFFFFF"/>
                </a:solidFill>
              </a:rPr>
              <a:t>catastrophe</a:t>
            </a:r>
            <a:r>
              <a:rPr lang="fr-CH" altLang="it-CH" sz="1400" b="1">
                <a:solidFill>
                  <a:srgbClr val="FFFFFF"/>
                </a:solidFill>
              </a:rPr>
              <a:t>)</a:t>
            </a:r>
          </a:p>
        </p:txBody>
      </p:sp>
      <p:pic>
        <p:nvPicPr>
          <p:cNvPr id="311304" name="Picture 7">
            <a:extLst>
              <a:ext uri="{FF2B5EF4-FFF2-40B4-BE49-F238E27FC236}">
                <a16:creationId xmlns:a16="http://schemas.microsoft.com/office/drawing/2014/main" id="{6CFBB874-309B-8214-3E56-69B50D81FA6A}"/>
              </a:ext>
            </a:extLst>
          </p:cNvPr>
          <p:cNvPicPr>
            <a:picLocks noGrp="1" noChangeAspect="1" noChangeArrowheads="1"/>
          </p:cNvPicPr>
          <p:nvPr>
            <p:ph/>
          </p:nvPr>
        </p:nvPicPr>
        <p:blipFill>
          <a:blip r:embed="rId4">
            <a:lum bright="-10000" contrast="12000"/>
          </a:blip>
          <a:srcRect/>
          <a:stretch>
            <a:fillRect/>
          </a:stretch>
        </p:blipFill>
        <p:spPr>
          <a:xfrm>
            <a:off x="6642100" y="2906713"/>
            <a:ext cx="2211388" cy="3744912"/>
          </a:xfrm>
          <a:ln w="12700">
            <a:solidFill>
              <a:schemeClr val="tx1"/>
            </a:solidFill>
          </a:ln>
          <a:effectLst>
            <a:outerShdw blurRad="292100" dist="139700" dir="2700000" algn="tl" rotWithShape="0">
              <a:srgbClr val="333333">
                <a:alpha val="65000"/>
              </a:srgbClr>
            </a:outerShdw>
          </a:effectLst>
        </p:spPr>
      </p:pic>
      <p:sp>
        <p:nvSpPr>
          <p:cNvPr id="391177" name="Text Box 8">
            <a:extLst>
              <a:ext uri="{FF2B5EF4-FFF2-40B4-BE49-F238E27FC236}">
                <a16:creationId xmlns:a16="http://schemas.microsoft.com/office/drawing/2014/main" id="{9F45A6CA-8A88-7446-4B09-02706C4D5DB5}"/>
              </a:ext>
            </a:extLst>
          </p:cNvPr>
          <p:cNvSpPr txBox="1">
            <a:spLocks noChangeArrowheads="1"/>
          </p:cNvSpPr>
          <p:nvPr/>
        </p:nvSpPr>
        <p:spPr bwMode="auto">
          <a:xfrm>
            <a:off x="4697413" y="3124200"/>
            <a:ext cx="18002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60’000 of them had already lost everything between 1920 and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r>
              <a:rPr lang="fr-CH" altLang="it-CH" sz="1400" b="1">
                <a:solidFill>
                  <a:srgbClr val="FFFFFF"/>
                </a:solidFill>
              </a:rPr>
              <a:t>At the same time hundreds of thousand of Jews   moved to Israel</a:t>
            </a:r>
            <a:endParaRPr lang="it-IT" altLang="it-CH" sz="1400" b="1">
              <a:solidFill>
                <a:srgbClr val="FFFFFF"/>
              </a:solidFill>
            </a:endParaRPr>
          </a:p>
          <a:p>
            <a:pPr eaLnBrk="1" hangingPunct="1">
              <a:spcBef>
                <a:spcPct val="0"/>
              </a:spcBef>
              <a:buFontTx/>
              <a:buNone/>
            </a:pPr>
            <a:r>
              <a:rPr lang="fr-CH" altLang="it-CH" sz="1400" b="1">
                <a:solidFill>
                  <a:srgbClr val="FFFFFF"/>
                </a:solidFill>
              </a:rPr>
              <a:t>from other Arab countries</a:t>
            </a:r>
            <a:endParaRPr lang="it-IT" altLang="it-CH" sz="1400" b="1">
              <a:solidFill>
                <a:srgbClr val="FFFFFF"/>
              </a:solidFill>
            </a:endParaRPr>
          </a:p>
        </p:txBody>
      </p:sp>
      <p:sp>
        <p:nvSpPr>
          <p:cNvPr id="391178" name="Text Box 9">
            <a:extLst>
              <a:ext uri="{FF2B5EF4-FFF2-40B4-BE49-F238E27FC236}">
                <a16:creationId xmlns:a16="http://schemas.microsoft.com/office/drawing/2014/main" id="{8F9D211E-F1DA-5551-1529-40ECF62746F9}"/>
              </a:ext>
            </a:extLst>
          </p:cNvPr>
          <p:cNvSpPr txBox="1">
            <a:spLocks noChangeArrowheads="1"/>
          </p:cNvSpPr>
          <p:nvPr/>
        </p:nvSpPr>
        <p:spPr bwMode="auto">
          <a:xfrm>
            <a:off x="5724525" y="6003925"/>
            <a:ext cx="87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The exodus routes</a:t>
            </a:r>
            <a:endParaRPr lang="it-IT" altLang="it-CH" sz="1200" b="1">
              <a:solidFill>
                <a:srgbClr val="FFFFFF"/>
              </a:solidFill>
            </a:endParaRPr>
          </a:p>
        </p:txBody>
      </p:sp>
      <p:sp>
        <p:nvSpPr>
          <p:cNvPr id="391179" name="Text Box 10">
            <a:extLst>
              <a:ext uri="{FF2B5EF4-FFF2-40B4-BE49-F238E27FC236}">
                <a16:creationId xmlns:a16="http://schemas.microsoft.com/office/drawing/2014/main" id="{3D4D96AD-0432-578C-B8C7-B704DBDC5022}"/>
              </a:ext>
            </a:extLst>
          </p:cNvPr>
          <p:cNvSpPr txBox="1">
            <a:spLocks noChangeArrowheads="1"/>
          </p:cNvSpPr>
          <p:nvPr/>
        </p:nvSpPr>
        <p:spPr bwMode="auto">
          <a:xfrm>
            <a:off x="4657725" y="171450"/>
            <a:ext cx="1368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The refugee camps in           1948-1949</a:t>
            </a:r>
            <a:endParaRPr lang="it-IT" altLang="it-CH" sz="1200" b="1">
              <a:solidFill>
                <a:srgbClr val="FFFFFF"/>
              </a:solidFill>
            </a:endParaRPr>
          </a:p>
        </p:txBody>
      </p:sp>
      <p:sp>
        <p:nvSpPr>
          <p:cNvPr id="391180" name="CasellaDiTesto 1">
            <a:extLst>
              <a:ext uri="{FF2B5EF4-FFF2-40B4-BE49-F238E27FC236}">
                <a16:creationId xmlns:a16="http://schemas.microsoft.com/office/drawing/2014/main" id="{0FF45F98-71B3-9BA6-ABC7-8A323A87D90D}"/>
              </a:ext>
            </a:extLst>
          </p:cNvPr>
          <p:cNvSpPr txBox="1">
            <a:spLocks noChangeArrowheads="1"/>
          </p:cNvSpPr>
          <p:nvPr/>
        </p:nvSpPr>
        <p:spPr bwMode="auto">
          <a:xfrm>
            <a:off x="6642100" y="228600"/>
            <a:ext cx="1839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http://en.wikipedia.org/wiki/Nakba</a:t>
            </a:r>
          </a:p>
        </p:txBody>
      </p:sp>
      <p:sp>
        <p:nvSpPr>
          <p:cNvPr id="2" name="CasellaDiTesto 1">
            <a:extLst>
              <a:ext uri="{FF2B5EF4-FFF2-40B4-BE49-F238E27FC236}">
                <a16:creationId xmlns:a16="http://schemas.microsoft.com/office/drawing/2014/main" id="{E4BF1F87-9BF1-0E36-160C-AD3789436503}"/>
              </a:ext>
            </a:extLst>
          </p:cNvPr>
          <p:cNvSpPr txBox="1"/>
          <p:nvPr/>
        </p:nvSpPr>
        <p:spPr>
          <a:xfrm>
            <a:off x="4849813" y="1033463"/>
            <a:ext cx="4003675" cy="923925"/>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1948 - 1949</a:t>
            </a:r>
          </a:p>
          <a:p>
            <a:pPr algn="ctr">
              <a:defRPr/>
            </a:pPr>
            <a:r>
              <a:rPr lang="en-US" b="1" dirty="0">
                <a:solidFill>
                  <a:schemeClr val="accent4">
                    <a:lumMod val="10000"/>
                  </a:schemeClr>
                </a:solidFill>
              </a:rPr>
              <a:t>The first big wave of Palestinian refugees: about 850’000 people.</a:t>
            </a:r>
          </a:p>
        </p:txBody>
      </p:sp>
      <p:sp>
        <p:nvSpPr>
          <p:cNvPr id="14" name="Rettangolo 13">
            <a:extLst>
              <a:ext uri="{FF2B5EF4-FFF2-40B4-BE49-F238E27FC236}">
                <a16:creationId xmlns:a16="http://schemas.microsoft.com/office/drawing/2014/main" id="{92F0AA6D-11F3-CDD8-1C15-F86F3925A99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Number Placeholder 3">
            <a:extLst>
              <a:ext uri="{FF2B5EF4-FFF2-40B4-BE49-F238E27FC236}">
                <a16:creationId xmlns:a16="http://schemas.microsoft.com/office/drawing/2014/main" id="{852076B6-F795-10AA-B264-0EC6B991D01C}"/>
              </a:ext>
            </a:extLst>
          </p:cNvPr>
          <p:cNvSpPr>
            <a:spLocks noGrp="1"/>
          </p:cNvSpPr>
          <p:nvPr>
            <p:ph type="sldNum" sz="quarter" idx="12"/>
          </p:nvPr>
        </p:nvSpPr>
        <p:spPr>
          <a:xfrm>
            <a:off x="8240713" y="6030913"/>
            <a:ext cx="442912" cy="395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B2717B-0766-4173-8956-C57EAE39F64D}" type="slidenum">
              <a:rPr lang="it-IT" altLang="it-CH" sz="1400" b="1" smtClean="0">
                <a:solidFill>
                  <a:srgbClr val="FFFFFF"/>
                </a:solidFill>
              </a:rPr>
              <a:pPr>
                <a:spcBef>
                  <a:spcPct val="0"/>
                </a:spcBef>
                <a:buFontTx/>
                <a:buNone/>
              </a:pPr>
              <a:t>94</a:t>
            </a:fld>
            <a:endParaRPr lang="it-IT" altLang="it-CH" sz="1400" b="1">
              <a:solidFill>
                <a:srgbClr val="FFFFFF"/>
              </a:solidFill>
            </a:endParaRPr>
          </a:p>
        </p:txBody>
      </p:sp>
      <p:pic>
        <p:nvPicPr>
          <p:cNvPr id="164867" name="Picture 2" descr="6000 profughi nel campo Tarablus Libano 1952  Oggi qui ci sono 37542 rifugiati">
            <a:extLst>
              <a:ext uri="{FF2B5EF4-FFF2-40B4-BE49-F238E27FC236}">
                <a16:creationId xmlns:a16="http://schemas.microsoft.com/office/drawing/2014/main" id="{B2170A35-DB24-13D3-B327-4FD9477C8F6D}"/>
              </a:ext>
            </a:extLst>
          </p:cNvPr>
          <p:cNvPicPr>
            <a:picLocks noChangeAspect="1" noChangeArrowheads="1"/>
          </p:cNvPicPr>
          <p:nvPr/>
        </p:nvPicPr>
        <p:blipFill rotWithShape="1">
          <a:blip r:embed="rId3"/>
          <a:srcRect t="6782"/>
          <a:stretch/>
        </p:blipFill>
        <p:spPr bwMode="auto">
          <a:xfrm>
            <a:off x="598488" y="866775"/>
            <a:ext cx="8099425" cy="49117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3220" name="CasellaDiTesto 1">
            <a:extLst>
              <a:ext uri="{FF2B5EF4-FFF2-40B4-BE49-F238E27FC236}">
                <a16:creationId xmlns:a16="http://schemas.microsoft.com/office/drawing/2014/main" id="{4B8D598E-C2D9-B626-96CD-65B042AA2D11}"/>
              </a:ext>
            </a:extLst>
          </p:cNvPr>
          <p:cNvSpPr txBox="1">
            <a:spLocks noChangeArrowheads="1"/>
          </p:cNvSpPr>
          <p:nvPr/>
        </p:nvSpPr>
        <p:spPr bwMode="auto">
          <a:xfrm>
            <a:off x="1204913" y="381000"/>
            <a:ext cx="67135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solidFill>
                  <a:srgbClr val="FFFFFF"/>
                </a:solidFill>
              </a:rPr>
              <a:t>Palestinian refugees are installed in makeshift camps set up by the Red Cross</a:t>
            </a:r>
          </a:p>
        </p:txBody>
      </p:sp>
      <p:sp>
        <p:nvSpPr>
          <p:cNvPr id="7" name="Rettangolo 6">
            <a:extLst>
              <a:ext uri="{FF2B5EF4-FFF2-40B4-BE49-F238E27FC236}">
                <a16:creationId xmlns:a16="http://schemas.microsoft.com/office/drawing/2014/main" id="{274BCE43-E264-CB8C-5638-5C3A4643408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3">
            <a:extLst>
              <a:ext uri="{FF2B5EF4-FFF2-40B4-BE49-F238E27FC236}">
                <a16:creationId xmlns:a16="http://schemas.microsoft.com/office/drawing/2014/main" id="{2E695011-C7AE-3948-FBDC-4372B50BD575}"/>
              </a:ext>
            </a:extLst>
          </p:cNvPr>
          <p:cNvSpPr txBox="1">
            <a:spLocks noChangeArrowheads="1"/>
          </p:cNvSpPr>
          <p:nvPr/>
        </p:nvSpPr>
        <p:spPr bwMode="auto">
          <a:xfrm>
            <a:off x="755650" y="6034088"/>
            <a:ext cx="74168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sz="1600" dirty="0"/>
              <a:t>1952 - Nahr El-</a:t>
            </a:r>
            <a:r>
              <a:rPr lang="fr-CH" altLang="it-CH" sz="1600" dirty="0" err="1"/>
              <a:t>Bared</a:t>
            </a:r>
            <a:r>
              <a:rPr lang="fr-CH" altLang="it-CH" sz="1600" dirty="0"/>
              <a:t> (Tripoli) / Lebanon: the first Palestinian refugee camp</a:t>
            </a:r>
            <a:endParaRPr lang="it-IT" altLang="it-CH"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Number Placeholder 4">
            <a:extLst>
              <a:ext uri="{FF2B5EF4-FFF2-40B4-BE49-F238E27FC236}">
                <a16:creationId xmlns:a16="http://schemas.microsoft.com/office/drawing/2014/main" id="{CDBAC4FA-C1B8-4016-49DF-A955F46813A1}"/>
              </a:ext>
            </a:extLst>
          </p:cNvPr>
          <p:cNvSpPr>
            <a:spLocks noGrp="1"/>
          </p:cNvSpPr>
          <p:nvPr>
            <p:ph type="sldNum" sz="quarter" idx="12"/>
          </p:nvPr>
        </p:nvSpPr>
        <p:spPr>
          <a:xfrm>
            <a:off x="7451725" y="6350000"/>
            <a:ext cx="981075" cy="452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4D9834-4AED-483E-A326-D1C19A23D5B0}" type="slidenum">
              <a:rPr lang="it-IT" altLang="it-CH" sz="1400" smtClean="0">
                <a:solidFill>
                  <a:srgbClr val="FFFFFF"/>
                </a:solidFill>
              </a:rPr>
              <a:pPr>
                <a:spcBef>
                  <a:spcPct val="0"/>
                </a:spcBef>
                <a:buFontTx/>
                <a:buNone/>
              </a:pPr>
              <a:t>95</a:t>
            </a:fld>
            <a:endParaRPr lang="it-IT" altLang="it-CH" sz="1400">
              <a:solidFill>
                <a:srgbClr val="FFFFFF"/>
              </a:solidFill>
            </a:endParaRPr>
          </a:p>
        </p:txBody>
      </p:sp>
      <p:pic>
        <p:nvPicPr>
          <p:cNvPr id="163843" name="Picture 2" descr="08_tentcampjordan">
            <a:extLst>
              <a:ext uri="{FF2B5EF4-FFF2-40B4-BE49-F238E27FC236}">
                <a16:creationId xmlns:a16="http://schemas.microsoft.com/office/drawing/2014/main" id="{F7FB96E4-1BF0-3738-031E-4B0ADF5AE62B}"/>
              </a:ext>
            </a:extLst>
          </p:cNvPr>
          <p:cNvPicPr>
            <a:picLocks noGrp="1" noChangeAspect="1" noChangeArrowheads="1"/>
          </p:cNvPicPr>
          <p:nvPr>
            <p:ph/>
          </p:nvPr>
        </p:nvPicPr>
        <p:blipFill>
          <a:blip r:embed="rId3"/>
          <a:srcRect/>
          <a:stretch>
            <a:fillRect/>
          </a:stretch>
        </p:blipFill>
        <p:spPr>
          <a:xfrm>
            <a:off x="539750" y="427038"/>
            <a:ext cx="8137525" cy="5770562"/>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B678A6C5-003B-70C4-267A-44FE2085BD7C}"/>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CasellaDiTesto 1">
            <a:extLst>
              <a:ext uri="{FF2B5EF4-FFF2-40B4-BE49-F238E27FC236}">
                <a16:creationId xmlns:a16="http://schemas.microsoft.com/office/drawing/2014/main" id="{1A9DE166-4ED8-50B1-77AD-B65329B3DDEB}"/>
              </a:ext>
            </a:extLst>
          </p:cNvPr>
          <p:cNvSpPr txBox="1">
            <a:spLocks noChangeArrowheads="1"/>
          </p:cNvSpPr>
          <p:nvPr/>
        </p:nvSpPr>
        <p:spPr bwMode="auto">
          <a:xfrm>
            <a:off x="2863850" y="6342063"/>
            <a:ext cx="3489325" cy="371475"/>
          </a:xfrm>
          <a:prstGeom prst="rect">
            <a:avLst/>
          </a:prstGeom>
          <a:solidFill>
            <a:srgbClr val="FFFF00"/>
          </a:solidFill>
          <a:ln w="12700">
            <a:solidFill>
              <a:schemeClr val="accent4">
                <a:lumMod val="10000"/>
              </a:schemeClr>
            </a:solidFill>
          </a:ln>
        </p:spPr>
        <p:txBody>
          <a:bodyPr>
            <a:spAutoFit/>
          </a:bodyPr>
          <a:lstStyle>
            <a:defPPr>
              <a:defRPr lang="it-CH"/>
            </a:defPPr>
            <a:lvl1pP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lgn="ctr">
              <a:defRPr/>
            </a:pPr>
            <a:r>
              <a:rPr lang="it-CH" altLang="it-CH" dirty="0"/>
              <a:t> </a:t>
            </a:r>
            <a:r>
              <a:rPr lang="it-CH" altLang="it-CH" sz="1600" dirty="0"/>
              <a:t>1948 - Palestinian </a:t>
            </a:r>
            <a:r>
              <a:rPr lang="it-CH" altLang="it-CH" sz="1600" dirty="0" err="1"/>
              <a:t>refugee</a:t>
            </a:r>
            <a:r>
              <a:rPr lang="it-CH" altLang="it-CH" sz="1600" dirty="0"/>
              <a:t> camp</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Number Placeholder 3">
            <a:extLst>
              <a:ext uri="{FF2B5EF4-FFF2-40B4-BE49-F238E27FC236}">
                <a16:creationId xmlns:a16="http://schemas.microsoft.com/office/drawing/2014/main" id="{AE5EC050-FC93-3689-97BE-AB0D90DDB611}"/>
              </a:ext>
            </a:extLst>
          </p:cNvPr>
          <p:cNvSpPr>
            <a:spLocks noGrp="1"/>
          </p:cNvSpPr>
          <p:nvPr>
            <p:ph type="sldNum" sz="quarter" idx="12"/>
          </p:nvPr>
        </p:nvSpPr>
        <p:spPr>
          <a:xfrm>
            <a:off x="7847013" y="3040063"/>
            <a:ext cx="863600" cy="454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476C6E-6CA6-407F-934A-E9563FF70E67}" type="slidenum">
              <a:rPr lang="it-IT" altLang="it-CH" sz="1400" smtClean="0">
                <a:solidFill>
                  <a:srgbClr val="FFFFFF"/>
                </a:solidFill>
              </a:rPr>
              <a:pPr>
                <a:spcBef>
                  <a:spcPct val="0"/>
                </a:spcBef>
                <a:buFontTx/>
                <a:buNone/>
              </a:pPr>
              <a:t>96</a:t>
            </a:fld>
            <a:endParaRPr lang="it-IT" altLang="it-CH" sz="1400">
              <a:solidFill>
                <a:srgbClr val="FFFFFF"/>
              </a:solidFill>
            </a:endParaRPr>
          </a:p>
        </p:txBody>
      </p:sp>
      <p:pic>
        <p:nvPicPr>
          <p:cNvPr id="162819" name="Picture 2" descr="Fawwar camp1">
            <a:extLst>
              <a:ext uri="{FF2B5EF4-FFF2-40B4-BE49-F238E27FC236}">
                <a16:creationId xmlns:a16="http://schemas.microsoft.com/office/drawing/2014/main" id="{500575C2-8FF9-5258-1357-A16551898274}"/>
              </a:ext>
            </a:extLst>
          </p:cNvPr>
          <p:cNvPicPr>
            <a:picLocks noChangeAspect="1" noChangeArrowheads="1"/>
          </p:cNvPicPr>
          <p:nvPr/>
        </p:nvPicPr>
        <p:blipFill>
          <a:blip r:embed="rId3">
            <a:lum bright="-10000" contrast="10000"/>
          </a:blip>
          <a:srcRect/>
          <a:stretch>
            <a:fillRect/>
          </a:stretch>
        </p:blipFill>
        <p:spPr bwMode="auto">
          <a:xfrm>
            <a:off x="179388" y="260350"/>
            <a:ext cx="4608512" cy="32766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7316" name="Text Box 3">
            <a:extLst>
              <a:ext uri="{FF2B5EF4-FFF2-40B4-BE49-F238E27FC236}">
                <a16:creationId xmlns:a16="http://schemas.microsoft.com/office/drawing/2014/main" id="{828CF9C6-024C-6FD2-5653-616663A8BF18}"/>
              </a:ext>
            </a:extLst>
          </p:cNvPr>
          <p:cNvSpPr txBox="1">
            <a:spLocks noChangeArrowheads="1"/>
          </p:cNvSpPr>
          <p:nvPr/>
        </p:nvSpPr>
        <p:spPr bwMode="auto">
          <a:xfrm>
            <a:off x="250825" y="404813"/>
            <a:ext cx="1439863"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a:t>
            </a:r>
            <a:endParaRPr lang="it-IT" altLang="it-CH" sz="1400" b="1">
              <a:solidFill>
                <a:srgbClr val="333333"/>
              </a:solidFill>
            </a:endParaRPr>
          </a:p>
        </p:txBody>
      </p:sp>
      <p:pic>
        <p:nvPicPr>
          <p:cNvPr id="10" name="Picture 10" descr="C:\Users\Enrico\Desktop\Balata jpeg.jpg">
            <a:extLst>
              <a:ext uri="{FF2B5EF4-FFF2-40B4-BE49-F238E27FC236}">
                <a16:creationId xmlns:a16="http://schemas.microsoft.com/office/drawing/2014/main" id="{9F02D4D3-3C18-03E9-1D4D-4136734EAC62}"/>
              </a:ext>
            </a:extLst>
          </p:cNvPr>
          <p:cNvPicPr>
            <a:picLocks noChangeAspect="1" noChangeArrowheads="1"/>
          </p:cNvPicPr>
          <p:nvPr/>
        </p:nvPicPr>
        <p:blipFill>
          <a:blip r:embed="rId4"/>
          <a:srcRect/>
          <a:stretch>
            <a:fillRect/>
          </a:stretch>
        </p:blipFill>
        <p:spPr bwMode="auto">
          <a:xfrm>
            <a:off x="207963" y="3779838"/>
            <a:ext cx="4579937" cy="25654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7318" name="Text Box 5">
            <a:extLst>
              <a:ext uri="{FF2B5EF4-FFF2-40B4-BE49-F238E27FC236}">
                <a16:creationId xmlns:a16="http://schemas.microsoft.com/office/drawing/2014/main" id="{D2240E43-895B-12E4-F81A-6FE37E9FB5BF}"/>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3" name="Picture 11" descr="http://english.aljazeera.net/mritems/Images/2009/7/14/200971410211137360_20.jpg">
            <a:extLst>
              <a:ext uri="{FF2B5EF4-FFF2-40B4-BE49-F238E27FC236}">
                <a16:creationId xmlns:a16="http://schemas.microsoft.com/office/drawing/2014/main" id="{2D16D655-F8F0-B4CC-4E68-7282703D7B77}"/>
              </a:ext>
            </a:extLst>
          </p:cNvPr>
          <p:cNvPicPr>
            <a:picLocks noChangeAspect="1" noChangeArrowheads="1"/>
          </p:cNvPicPr>
          <p:nvPr/>
        </p:nvPicPr>
        <p:blipFill>
          <a:blip r:embed="rId5"/>
          <a:srcRect/>
          <a:stretch>
            <a:fillRect/>
          </a:stretch>
        </p:blipFill>
        <p:spPr bwMode="auto">
          <a:xfrm>
            <a:off x="4960938" y="252413"/>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0" name="TextBox 10">
            <a:extLst>
              <a:ext uri="{FF2B5EF4-FFF2-40B4-BE49-F238E27FC236}">
                <a16:creationId xmlns:a16="http://schemas.microsoft.com/office/drawing/2014/main" id="{A6657A81-C753-2858-490A-DEA5004C432B}"/>
              </a:ext>
            </a:extLst>
          </p:cNvPr>
          <p:cNvSpPr txBox="1">
            <a:spLocks noChangeArrowheads="1"/>
          </p:cNvSpPr>
          <p:nvPr/>
        </p:nvSpPr>
        <p:spPr bwMode="auto">
          <a:xfrm>
            <a:off x="6715125" y="2428875"/>
            <a:ext cx="2428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it-CH" sz="1100" b="1">
                <a:solidFill>
                  <a:srgbClr val="FFFFFF"/>
                </a:solidFill>
              </a:rPr>
              <a:t>Some</a:t>
            </a:r>
            <a:r>
              <a:rPr lang="fr-CH" altLang="it-CH" sz="1100" b="1">
                <a:solidFill>
                  <a:srgbClr val="FFFFFF"/>
                </a:solidFill>
              </a:rPr>
              <a:t> </a:t>
            </a:r>
            <a:r>
              <a:rPr lang="en-GB" altLang="it-CH" sz="1100" b="1">
                <a:solidFill>
                  <a:srgbClr val="FFFFFF"/>
                </a:solidFill>
              </a:rPr>
              <a:t>refugees</a:t>
            </a:r>
            <a:r>
              <a:rPr lang="fr-CH" altLang="it-CH" sz="1100" b="1">
                <a:solidFill>
                  <a:srgbClr val="FFFFFF"/>
                </a:solidFill>
              </a:rPr>
              <a:t> arrive </a:t>
            </a:r>
            <a:r>
              <a:rPr lang="en-GB" altLang="it-CH" sz="1100" b="1">
                <a:solidFill>
                  <a:srgbClr val="FFFFFF"/>
                </a:solidFill>
              </a:rPr>
              <a:t>in Jordan</a:t>
            </a:r>
            <a:endParaRPr lang="en-GB" altLang="it-CH" sz="1100">
              <a:solidFill>
                <a:srgbClr val="FFFFFF"/>
              </a:solidFill>
            </a:endParaRPr>
          </a:p>
        </p:txBody>
      </p:sp>
      <p:sp>
        <p:nvSpPr>
          <p:cNvPr id="14" name="Rettangolo 13">
            <a:extLst>
              <a:ext uri="{FF2B5EF4-FFF2-40B4-BE49-F238E27FC236}">
                <a16:creationId xmlns:a16="http://schemas.microsoft.com/office/drawing/2014/main" id="{D51311F1-27DB-0D13-EC51-809670662E12}"/>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 Box 7">
            <a:extLst>
              <a:ext uri="{FF2B5EF4-FFF2-40B4-BE49-F238E27FC236}">
                <a16:creationId xmlns:a16="http://schemas.microsoft.com/office/drawing/2014/main" id="{D141F79C-2D9C-1CEA-52D2-AAA62F482338}"/>
              </a:ext>
            </a:extLst>
          </p:cNvPr>
          <p:cNvSpPr txBox="1">
            <a:spLocks noChangeArrowheads="1"/>
          </p:cNvSpPr>
          <p:nvPr/>
        </p:nvSpPr>
        <p:spPr bwMode="auto">
          <a:xfrm>
            <a:off x="5219700" y="2913063"/>
            <a:ext cx="2627313" cy="646112"/>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1948 - The camps for Palestinian </a:t>
            </a:r>
            <a:r>
              <a:rPr lang="fr-CH" altLang="it-CH" sz="1800" b="1" dirty="0" err="1">
                <a:solidFill>
                  <a:schemeClr val="accent4">
                    <a:lumMod val="10000"/>
                  </a:schemeClr>
                </a:solidFill>
                <a:cs typeface="Arial" charset="0"/>
              </a:rPr>
              <a:t>refugees</a:t>
            </a:r>
            <a:endParaRPr lang="it-IT" altLang="it-CH" sz="1800" b="1" dirty="0">
              <a:solidFill>
                <a:schemeClr val="accent4">
                  <a:lumMod val="10000"/>
                </a:schemeClr>
              </a:solidFill>
              <a:cs typeface="Arial" charset="0"/>
            </a:endParaRPr>
          </a:p>
        </p:txBody>
      </p:sp>
      <p:pic>
        <p:nvPicPr>
          <p:cNvPr id="16" name="Picture 4" descr="Risultati immagini per 1948 palestinian exodus">
            <a:extLst>
              <a:ext uri="{FF2B5EF4-FFF2-40B4-BE49-F238E27FC236}">
                <a16:creationId xmlns:a16="http://schemas.microsoft.com/office/drawing/2014/main" id="{E2E4D089-0C54-3961-1B8D-26F4D8F4FABE}"/>
              </a:ext>
            </a:extLst>
          </p:cNvPr>
          <p:cNvPicPr>
            <a:picLocks noChangeAspect="1" noChangeArrowheads="1"/>
          </p:cNvPicPr>
          <p:nvPr/>
        </p:nvPicPr>
        <p:blipFill>
          <a:blip r:embed="rId6"/>
          <a:srcRect/>
          <a:stretch>
            <a:fillRect/>
          </a:stretch>
        </p:blipFill>
        <p:spPr bwMode="auto">
          <a:xfrm>
            <a:off x="4932363" y="3990975"/>
            <a:ext cx="4030662" cy="2379663"/>
          </a:xfrm>
          <a:prstGeom prst="rect">
            <a:avLst/>
          </a:prstGeom>
          <a:ln w="28575">
            <a:solidFill>
              <a:schemeClr val="tx1"/>
            </a:solidFill>
          </a:ln>
          <a:effectLst>
            <a:outerShdw blurRad="292100" dist="139700" dir="2700000" algn="tl" rotWithShape="0">
              <a:srgbClr val="333333">
                <a:alpha val="65000"/>
              </a:srgbClr>
            </a:outerShdw>
          </a:effectLst>
        </p:spPr>
      </p:pic>
      <p:sp>
        <p:nvSpPr>
          <p:cNvPr id="17" name="CasellaDiTesto 16">
            <a:extLst>
              <a:ext uri="{FF2B5EF4-FFF2-40B4-BE49-F238E27FC236}">
                <a16:creationId xmlns:a16="http://schemas.microsoft.com/office/drawing/2014/main" id="{D882F04E-7F9B-F7EF-A023-32DB63A2AC18}"/>
              </a:ext>
            </a:extLst>
          </p:cNvPr>
          <p:cNvSpPr txBox="1"/>
          <p:nvPr/>
        </p:nvSpPr>
        <p:spPr>
          <a:xfrm>
            <a:off x="5541963" y="3997325"/>
            <a:ext cx="2774950" cy="368300"/>
          </a:xfrm>
          <a:prstGeom prst="rect">
            <a:avLst/>
          </a:prstGeom>
          <a:noFill/>
        </p:spPr>
        <p:txBody>
          <a:bodyPr>
            <a:spAutoFit/>
          </a:bodyPr>
          <a:lstStyle/>
          <a:p>
            <a:pPr>
              <a:defRPr/>
            </a:pPr>
            <a:r>
              <a:rPr lang="en-US" b="1" dirty="0">
                <a:solidFill>
                  <a:schemeClr val="accent4">
                    <a:lumMod val="10000"/>
                  </a:schemeClr>
                </a:solidFill>
              </a:rPr>
              <a:t>Prisoners of the desert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Number Placeholder 3">
            <a:extLst>
              <a:ext uri="{FF2B5EF4-FFF2-40B4-BE49-F238E27FC236}">
                <a16:creationId xmlns:a16="http://schemas.microsoft.com/office/drawing/2014/main" id="{96F669EB-F61C-A497-1CCC-539584C17C2B}"/>
              </a:ext>
            </a:extLst>
          </p:cNvPr>
          <p:cNvSpPr>
            <a:spLocks noGrp="1"/>
          </p:cNvSpPr>
          <p:nvPr>
            <p:ph type="sldNum" sz="quarter" idx="12"/>
          </p:nvPr>
        </p:nvSpPr>
        <p:spPr>
          <a:xfrm>
            <a:off x="4645025" y="1695450"/>
            <a:ext cx="690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5EBEB7A-E06E-48EC-9B72-1027FBB3810B}" type="slidenum">
              <a:rPr lang="it-IT" altLang="it-CH" sz="1400" b="1" smtClean="0">
                <a:solidFill>
                  <a:srgbClr val="FFFFFF"/>
                </a:solidFill>
              </a:rPr>
              <a:pPr>
                <a:spcBef>
                  <a:spcPct val="0"/>
                </a:spcBef>
                <a:buFontTx/>
                <a:buNone/>
              </a:pPr>
              <a:t>97</a:t>
            </a:fld>
            <a:endParaRPr lang="it-IT" altLang="it-CH" sz="1400" b="1">
              <a:solidFill>
                <a:srgbClr val="FFFFFF"/>
              </a:solidFill>
            </a:endParaRPr>
          </a:p>
        </p:txBody>
      </p:sp>
      <p:pic>
        <p:nvPicPr>
          <p:cNvPr id="302084" name="Picture 3" descr="colloqui di armistizio a Rodi 1949">
            <a:extLst>
              <a:ext uri="{FF2B5EF4-FFF2-40B4-BE49-F238E27FC236}">
                <a16:creationId xmlns:a16="http://schemas.microsoft.com/office/drawing/2014/main" id="{F5A5C451-F3F3-493D-9777-FB0DBC599B54}"/>
              </a:ext>
            </a:extLst>
          </p:cNvPr>
          <p:cNvPicPr>
            <a:picLocks noChangeAspect="1" noChangeArrowheads="1"/>
          </p:cNvPicPr>
          <p:nvPr/>
        </p:nvPicPr>
        <p:blipFill>
          <a:blip r:embed="rId3"/>
          <a:srcRect/>
          <a:stretch>
            <a:fillRect/>
          </a:stretch>
        </p:blipFill>
        <p:spPr bwMode="auto">
          <a:xfrm>
            <a:off x="6413500" y="374650"/>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02085" name="Picture 4" descr="1949 firma armistizio tra israele e egitto a Rodi">
            <a:extLst>
              <a:ext uri="{FF2B5EF4-FFF2-40B4-BE49-F238E27FC236}">
                <a16:creationId xmlns:a16="http://schemas.microsoft.com/office/drawing/2014/main" id="{FD73466E-658B-5C7B-37AE-F6BB5BEB322B}"/>
              </a:ext>
            </a:extLst>
          </p:cNvPr>
          <p:cNvPicPr>
            <a:picLocks noChangeAspect="1" noChangeArrowheads="1"/>
          </p:cNvPicPr>
          <p:nvPr/>
        </p:nvPicPr>
        <p:blipFill>
          <a:blip r:embed="rId4"/>
          <a:srcRect/>
          <a:stretch>
            <a:fillRect/>
          </a:stretch>
        </p:blipFill>
        <p:spPr bwMode="auto">
          <a:xfrm>
            <a:off x="5076825" y="3895725"/>
            <a:ext cx="3492500" cy="2654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9365" name="Text Box 5">
            <a:extLst>
              <a:ext uri="{FF2B5EF4-FFF2-40B4-BE49-F238E27FC236}">
                <a16:creationId xmlns:a16="http://schemas.microsoft.com/office/drawing/2014/main" id="{F1A55AF1-32C5-3233-9425-5BD920ED0744}"/>
              </a:ext>
            </a:extLst>
          </p:cNvPr>
          <p:cNvSpPr txBox="1">
            <a:spLocks noChangeArrowheads="1"/>
          </p:cNvSpPr>
          <p:nvPr/>
        </p:nvSpPr>
        <p:spPr bwMode="auto">
          <a:xfrm>
            <a:off x="3908425" y="5222875"/>
            <a:ext cx="108108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Signing of the armistice between Egypt and Israel</a:t>
            </a:r>
            <a:endParaRPr lang="it-IT" altLang="it-CH" sz="1400" b="1">
              <a:solidFill>
                <a:srgbClr val="FFFFFF"/>
              </a:solidFill>
            </a:endParaRPr>
          </a:p>
        </p:txBody>
      </p:sp>
      <p:sp>
        <p:nvSpPr>
          <p:cNvPr id="399366" name="Text Box 6">
            <a:extLst>
              <a:ext uri="{FF2B5EF4-FFF2-40B4-BE49-F238E27FC236}">
                <a16:creationId xmlns:a16="http://schemas.microsoft.com/office/drawing/2014/main" id="{E416004D-37EC-5865-BEA4-F09623F4E893}"/>
              </a:ext>
            </a:extLst>
          </p:cNvPr>
          <p:cNvSpPr txBox="1">
            <a:spLocks noChangeArrowheads="1"/>
          </p:cNvSpPr>
          <p:nvPr/>
        </p:nvSpPr>
        <p:spPr bwMode="auto">
          <a:xfrm>
            <a:off x="5108575" y="887413"/>
            <a:ext cx="127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GB" altLang="it-CH" sz="1400" b="1">
                <a:solidFill>
                  <a:srgbClr val="FFFFFF"/>
                </a:solidFill>
              </a:rPr>
              <a:t>Negotiation </a:t>
            </a:r>
            <a:r>
              <a:rPr lang="fr-CH" altLang="it-CH" sz="1400" b="1">
                <a:solidFill>
                  <a:srgbClr val="FFFFFF"/>
                </a:solidFill>
              </a:rPr>
              <a:t>    table</a:t>
            </a:r>
            <a:endParaRPr lang="it-IT" altLang="it-CH" sz="1400" b="1">
              <a:solidFill>
                <a:srgbClr val="FFFFFF"/>
              </a:solidFill>
            </a:endParaRPr>
          </a:p>
        </p:txBody>
      </p:sp>
      <p:pic>
        <p:nvPicPr>
          <p:cNvPr id="302089" name="Picture 9" descr="RhodesArmisticeLines 2">
            <a:extLst>
              <a:ext uri="{FF2B5EF4-FFF2-40B4-BE49-F238E27FC236}">
                <a16:creationId xmlns:a16="http://schemas.microsoft.com/office/drawing/2014/main" id="{427EA174-2BF9-16CA-E3C0-F483267A533C}"/>
              </a:ext>
            </a:extLst>
          </p:cNvPr>
          <p:cNvPicPr>
            <a:picLocks noChangeAspect="1" noChangeArrowheads="1"/>
          </p:cNvPicPr>
          <p:nvPr/>
        </p:nvPicPr>
        <p:blipFill>
          <a:blip r:embed="rId5"/>
          <a:srcRect t="1355"/>
          <a:stretch>
            <a:fillRect/>
          </a:stretch>
        </p:blipFill>
        <p:spPr bwMode="auto">
          <a:xfrm>
            <a:off x="550863" y="285750"/>
            <a:ext cx="3273425" cy="6321425"/>
          </a:xfrm>
          <a:prstGeom prst="rect">
            <a:avLst/>
          </a:prstGeom>
          <a:ln>
            <a:noFill/>
          </a:ln>
          <a:effectLst>
            <a:outerShdw blurRad="292100" dist="139700" dir="2700000" algn="tl" rotWithShape="0">
              <a:srgbClr val="333333">
                <a:alpha val="65000"/>
              </a:srgbClr>
            </a:outerShdw>
          </a:effectLst>
        </p:spPr>
      </p:pic>
      <p:sp>
        <p:nvSpPr>
          <p:cNvPr id="399368" name="CasellaDiTesto 1">
            <a:extLst>
              <a:ext uri="{FF2B5EF4-FFF2-40B4-BE49-F238E27FC236}">
                <a16:creationId xmlns:a16="http://schemas.microsoft.com/office/drawing/2014/main" id="{3C486720-0802-4DA9-5E68-1287AA43BE75}"/>
              </a:ext>
            </a:extLst>
          </p:cNvPr>
          <p:cNvSpPr txBox="1">
            <a:spLocks noChangeArrowheads="1"/>
          </p:cNvSpPr>
          <p:nvPr/>
        </p:nvSpPr>
        <p:spPr bwMode="auto">
          <a:xfrm>
            <a:off x="971550" y="6638925"/>
            <a:ext cx="2590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http://en.wikipedia.org/wiki/Rhodes_Armistice</a:t>
            </a:r>
          </a:p>
        </p:txBody>
      </p:sp>
      <p:sp>
        <p:nvSpPr>
          <p:cNvPr id="399369" name="Text Box 8">
            <a:extLst>
              <a:ext uri="{FF2B5EF4-FFF2-40B4-BE49-F238E27FC236}">
                <a16:creationId xmlns:a16="http://schemas.microsoft.com/office/drawing/2014/main" id="{265644CF-92F4-98F6-9791-679A4DA92EA9}"/>
              </a:ext>
            </a:extLst>
          </p:cNvPr>
          <p:cNvSpPr txBox="1">
            <a:spLocks noChangeArrowheads="1"/>
          </p:cNvSpPr>
          <p:nvPr/>
        </p:nvSpPr>
        <p:spPr bwMode="auto">
          <a:xfrm>
            <a:off x="3840163" y="269875"/>
            <a:ext cx="1296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The map of the armistice</a:t>
            </a:r>
            <a:endParaRPr lang="it-IT" altLang="it-CH" sz="1400" b="1">
              <a:solidFill>
                <a:srgbClr val="FFFFFF"/>
              </a:solidFill>
            </a:endParaRPr>
          </a:p>
        </p:txBody>
      </p:sp>
      <p:sp>
        <p:nvSpPr>
          <p:cNvPr id="11" name="Rettangolo 10">
            <a:extLst>
              <a:ext uri="{FF2B5EF4-FFF2-40B4-BE49-F238E27FC236}">
                <a16:creationId xmlns:a16="http://schemas.microsoft.com/office/drawing/2014/main" id="{FB0BD318-DDC4-F9CC-4BAC-BD6B9F3C720F}"/>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083" name="Text Box 2">
            <a:extLst>
              <a:ext uri="{FF2B5EF4-FFF2-40B4-BE49-F238E27FC236}">
                <a16:creationId xmlns:a16="http://schemas.microsoft.com/office/drawing/2014/main" id="{69E71AA1-F138-8489-E215-E1236A42455C}"/>
              </a:ext>
            </a:extLst>
          </p:cNvPr>
          <p:cNvSpPr txBox="1">
            <a:spLocks noChangeArrowheads="1"/>
          </p:cNvSpPr>
          <p:nvPr/>
        </p:nvSpPr>
        <p:spPr bwMode="auto">
          <a:xfrm>
            <a:off x="4019550" y="2708275"/>
            <a:ext cx="4556125" cy="92392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July 1949 - In Rhodes the </a:t>
            </a:r>
            <a:r>
              <a:rPr lang="fr-CH" altLang="it-CH" sz="1800" b="1" dirty="0" err="1">
                <a:solidFill>
                  <a:schemeClr val="accent4">
                    <a:lumMod val="10000"/>
                  </a:schemeClr>
                </a:solidFill>
                <a:cs typeface="Arial" charset="0"/>
              </a:rPr>
              <a:t>negotiations</a:t>
            </a:r>
            <a:r>
              <a:rPr lang="fr-CH" altLang="it-CH" sz="1800" b="1" dirty="0">
                <a:solidFill>
                  <a:schemeClr val="accent4">
                    <a:lumMod val="10000"/>
                  </a:schemeClr>
                </a:solidFill>
                <a:cs typeface="Arial" charset="0"/>
              </a:rPr>
              <a:t> between the </a:t>
            </a:r>
            <a:r>
              <a:rPr lang="en-GB" altLang="it-CH" sz="1800" b="1" dirty="0">
                <a:solidFill>
                  <a:schemeClr val="accent4">
                    <a:lumMod val="10000"/>
                  </a:schemeClr>
                </a:solidFill>
                <a:cs typeface="Arial" charset="0"/>
              </a:rPr>
              <a:t>belligerents</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ended</a:t>
            </a:r>
            <a:r>
              <a:rPr lang="fr-CH" altLang="it-CH" sz="1800" b="1" dirty="0">
                <a:solidFill>
                  <a:schemeClr val="accent4">
                    <a:lumMod val="10000"/>
                  </a:schemeClr>
                </a:solidFill>
                <a:cs typeface="Arial" charset="0"/>
              </a:rPr>
              <a:t> </a:t>
            </a:r>
            <a:r>
              <a:rPr lang="fr-CH" altLang="it-CH" sz="1800" b="1" dirty="0" err="1">
                <a:solidFill>
                  <a:schemeClr val="accent4">
                    <a:lumMod val="10000"/>
                  </a:schemeClr>
                </a:solidFill>
                <a:cs typeface="Arial" charset="0"/>
              </a:rPr>
              <a:t>with</a:t>
            </a:r>
            <a:r>
              <a:rPr lang="fr-CH" altLang="it-CH" sz="1800" b="1" dirty="0">
                <a:solidFill>
                  <a:schemeClr val="accent4">
                    <a:lumMod val="10000"/>
                  </a:schemeClr>
                </a:solidFill>
                <a:cs typeface="Arial" charset="0"/>
              </a:rPr>
              <a:t> the          «Armistices of Rhodes»</a:t>
            </a:r>
            <a:endParaRPr lang="it-IT" altLang="it-CH" sz="1800" b="1" dirty="0">
              <a:solidFill>
                <a:schemeClr val="accent4">
                  <a:lumMod val="10000"/>
                </a:schemeClr>
              </a:solidFill>
              <a:cs typeface="Arial"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Number Placeholder 3">
            <a:extLst>
              <a:ext uri="{FF2B5EF4-FFF2-40B4-BE49-F238E27FC236}">
                <a16:creationId xmlns:a16="http://schemas.microsoft.com/office/drawing/2014/main" id="{5F71B9E5-2ED5-D3D6-7CCD-5BAC33930E2E}"/>
              </a:ext>
            </a:extLst>
          </p:cNvPr>
          <p:cNvSpPr>
            <a:spLocks noGrp="1"/>
          </p:cNvSpPr>
          <p:nvPr>
            <p:ph type="sldNum" sz="quarter" idx="12"/>
          </p:nvPr>
        </p:nvSpPr>
        <p:spPr>
          <a:xfrm>
            <a:off x="3779838" y="61928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14A7F9-D5F8-41AF-8F31-B41F3F69A683}" type="slidenum">
              <a:rPr lang="it-IT" altLang="it-CH" sz="1400" smtClean="0">
                <a:solidFill>
                  <a:srgbClr val="FFFFFF"/>
                </a:solidFill>
              </a:rPr>
              <a:pPr>
                <a:spcBef>
                  <a:spcPct val="0"/>
                </a:spcBef>
                <a:buFontTx/>
                <a:buNone/>
              </a:pPr>
              <a:t>98</a:t>
            </a:fld>
            <a:endParaRPr lang="it-IT" altLang="it-CH" sz="1400">
              <a:solidFill>
                <a:srgbClr val="FFFFFF"/>
              </a:solidFill>
            </a:endParaRPr>
          </a:p>
        </p:txBody>
      </p:sp>
      <p:pic>
        <p:nvPicPr>
          <p:cNvPr id="166916" name="Picture 3" descr="partition_armistice">
            <a:extLst>
              <a:ext uri="{FF2B5EF4-FFF2-40B4-BE49-F238E27FC236}">
                <a16:creationId xmlns:a16="http://schemas.microsoft.com/office/drawing/2014/main" id="{83A64093-EF19-13FB-65EC-4E5C514DD228}"/>
              </a:ext>
            </a:extLst>
          </p:cNvPr>
          <p:cNvPicPr>
            <a:picLocks noChangeAspect="1" noChangeArrowheads="1"/>
          </p:cNvPicPr>
          <p:nvPr/>
        </p:nvPicPr>
        <p:blipFill>
          <a:blip r:embed="rId3">
            <a:lum bright="-10000" contrast="14000"/>
          </a:blip>
          <a:srcRect/>
          <a:stretch>
            <a:fillRect/>
          </a:stretch>
        </p:blipFill>
        <p:spPr bwMode="auto">
          <a:xfrm>
            <a:off x="239713" y="231775"/>
            <a:ext cx="2328862" cy="63944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1412" name="Text Box 4">
            <a:extLst>
              <a:ext uri="{FF2B5EF4-FFF2-40B4-BE49-F238E27FC236}">
                <a16:creationId xmlns:a16="http://schemas.microsoft.com/office/drawing/2014/main" id="{9B239340-8171-D37F-3650-0C041E2C3E1E}"/>
              </a:ext>
            </a:extLst>
          </p:cNvPr>
          <p:cNvSpPr txBox="1">
            <a:spLocks noChangeArrowheads="1"/>
          </p:cNvSpPr>
          <p:nvPr/>
        </p:nvSpPr>
        <p:spPr bwMode="auto">
          <a:xfrm>
            <a:off x="179388" y="5492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Merditerranean Sea</a:t>
            </a:r>
            <a:endParaRPr lang="it-IT" altLang="it-CH" sz="1200" b="1">
              <a:solidFill>
                <a:srgbClr val="000000"/>
              </a:solidFill>
            </a:endParaRPr>
          </a:p>
        </p:txBody>
      </p:sp>
      <p:sp>
        <p:nvSpPr>
          <p:cNvPr id="401413" name="Line 5">
            <a:extLst>
              <a:ext uri="{FF2B5EF4-FFF2-40B4-BE49-F238E27FC236}">
                <a16:creationId xmlns:a16="http://schemas.microsoft.com/office/drawing/2014/main" id="{8BC33425-4F05-2B9C-4749-B30F8F0233DF}"/>
              </a:ext>
            </a:extLst>
          </p:cNvPr>
          <p:cNvSpPr>
            <a:spLocks noChangeShapeType="1"/>
          </p:cNvSpPr>
          <p:nvPr/>
        </p:nvSpPr>
        <p:spPr bwMode="auto">
          <a:xfrm flipH="1">
            <a:off x="1476375" y="1773238"/>
            <a:ext cx="1223963" cy="7191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1414" name="Text Box 6">
            <a:extLst>
              <a:ext uri="{FF2B5EF4-FFF2-40B4-BE49-F238E27FC236}">
                <a16:creationId xmlns:a16="http://schemas.microsoft.com/office/drawing/2014/main" id="{098F0197-F34D-B30F-456B-EEF4AAB7C53F}"/>
              </a:ext>
            </a:extLst>
          </p:cNvPr>
          <p:cNvSpPr txBox="1">
            <a:spLocks noChangeArrowheads="1"/>
          </p:cNvSpPr>
          <p:nvPr/>
        </p:nvSpPr>
        <p:spPr bwMode="auto">
          <a:xfrm>
            <a:off x="2771775" y="1052513"/>
            <a:ext cx="215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Armistice line (green line)</a:t>
            </a:r>
            <a:endParaRPr lang="it-IT" altLang="it-CH" sz="1800">
              <a:solidFill>
                <a:srgbClr val="FFFFFF"/>
              </a:solidFill>
            </a:endParaRPr>
          </a:p>
        </p:txBody>
      </p:sp>
      <p:sp>
        <p:nvSpPr>
          <p:cNvPr id="401415" name="Text Box 7">
            <a:extLst>
              <a:ext uri="{FF2B5EF4-FFF2-40B4-BE49-F238E27FC236}">
                <a16:creationId xmlns:a16="http://schemas.microsoft.com/office/drawing/2014/main" id="{A5ACA459-A42E-780C-062B-15DA92CF12BC}"/>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401416" name="Text Box 8">
            <a:extLst>
              <a:ext uri="{FF2B5EF4-FFF2-40B4-BE49-F238E27FC236}">
                <a16:creationId xmlns:a16="http://schemas.microsoft.com/office/drawing/2014/main" id="{BA890140-7258-C9A4-86B1-4CD9967EB319}"/>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pic>
        <p:nvPicPr>
          <p:cNvPr id="166923" name="Picture 10" descr="palestina situazione 1949">
            <a:extLst>
              <a:ext uri="{FF2B5EF4-FFF2-40B4-BE49-F238E27FC236}">
                <a16:creationId xmlns:a16="http://schemas.microsoft.com/office/drawing/2014/main" id="{33839ECB-6F91-8918-EC3D-0EAC4A691149}"/>
              </a:ext>
            </a:extLst>
          </p:cNvPr>
          <p:cNvPicPr>
            <a:picLocks noChangeAspect="1" noChangeArrowheads="1"/>
          </p:cNvPicPr>
          <p:nvPr/>
        </p:nvPicPr>
        <p:blipFill>
          <a:blip r:embed="rId4">
            <a:lum bright="-10000" contrast="14000"/>
          </a:blip>
          <a:srcRect/>
          <a:stretch>
            <a:fillRect/>
          </a:stretch>
        </p:blipFill>
        <p:spPr bwMode="auto">
          <a:xfrm>
            <a:off x="6053138" y="188913"/>
            <a:ext cx="2911475" cy="648017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1418" name="Line 11">
            <a:extLst>
              <a:ext uri="{FF2B5EF4-FFF2-40B4-BE49-F238E27FC236}">
                <a16:creationId xmlns:a16="http://schemas.microsoft.com/office/drawing/2014/main" id="{CB7C952C-69C9-36CF-1C90-9CA750E5F0EE}"/>
              </a:ext>
            </a:extLst>
          </p:cNvPr>
          <p:cNvSpPr>
            <a:spLocks noChangeShapeType="1"/>
          </p:cNvSpPr>
          <p:nvPr/>
        </p:nvSpPr>
        <p:spPr bwMode="auto">
          <a:xfrm>
            <a:off x="5651500" y="1557338"/>
            <a:ext cx="1873250" cy="2873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1419" name="Line 12">
            <a:extLst>
              <a:ext uri="{FF2B5EF4-FFF2-40B4-BE49-F238E27FC236}">
                <a16:creationId xmlns:a16="http://schemas.microsoft.com/office/drawing/2014/main" id="{F41C13B8-AF83-97F8-8551-CB2A1E89491F}"/>
              </a:ext>
            </a:extLst>
          </p:cNvPr>
          <p:cNvSpPr>
            <a:spLocks noChangeShapeType="1"/>
          </p:cNvSpPr>
          <p:nvPr/>
        </p:nvSpPr>
        <p:spPr bwMode="auto">
          <a:xfrm flipH="1">
            <a:off x="4284663" y="1557338"/>
            <a:ext cx="1366837"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it-CH"/>
          </a:p>
        </p:txBody>
      </p:sp>
      <p:cxnSp>
        <p:nvCxnSpPr>
          <p:cNvPr id="3" name="Connettore 2 2">
            <a:extLst>
              <a:ext uri="{FF2B5EF4-FFF2-40B4-BE49-F238E27FC236}">
                <a16:creationId xmlns:a16="http://schemas.microsoft.com/office/drawing/2014/main" id="{2B440E55-216A-D216-29D4-A7F08F4DC684}"/>
              </a:ext>
            </a:extLst>
          </p:cNvPr>
          <p:cNvCxnSpPr/>
          <p:nvPr/>
        </p:nvCxnSpPr>
        <p:spPr>
          <a:xfrm flipH="1">
            <a:off x="2339975" y="5589588"/>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nettore 2 4">
            <a:extLst>
              <a:ext uri="{FF2B5EF4-FFF2-40B4-BE49-F238E27FC236}">
                <a16:creationId xmlns:a16="http://schemas.microsoft.com/office/drawing/2014/main" id="{32D66310-9FA1-FC15-AD75-B0E494682823}"/>
              </a:ext>
            </a:extLst>
          </p:cNvPr>
          <p:cNvCxnSpPr/>
          <p:nvPr/>
        </p:nvCxnSpPr>
        <p:spPr>
          <a:xfrm flipH="1">
            <a:off x="2339975" y="5876925"/>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1F29E36F-EF66-71DE-47E4-7CFBABA11D71}"/>
              </a:ext>
            </a:extLst>
          </p:cNvPr>
          <p:cNvCxnSpPr>
            <a:cxnSpLocks/>
          </p:cNvCxnSpPr>
          <p:nvPr/>
        </p:nvCxnSpPr>
        <p:spPr>
          <a:xfrm flipH="1">
            <a:off x="2339975" y="6165850"/>
            <a:ext cx="228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1423" name="Text Box 2">
            <a:extLst>
              <a:ext uri="{FF2B5EF4-FFF2-40B4-BE49-F238E27FC236}">
                <a16:creationId xmlns:a16="http://schemas.microsoft.com/office/drawing/2014/main" id="{29456345-DA4A-3CC6-CF6A-DD308A1AA25E}"/>
              </a:ext>
            </a:extLst>
          </p:cNvPr>
          <p:cNvSpPr txBox="1">
            <a:spLocks noChangeArrowheads="1"/>
          </p:cNvSpPr>
          <p:nvPr/>
        </p:nvSpPr>
        <p:spPr bwMode="auto">
          <a:xfrm>
            <a:off x="2554288" y="5397500"/>
            <a:ext cx="2592387"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Jewish state</a:t>
            </a:r>
          </a:p>
          <a:p>
            <a:pPr eaLnBrk="1" hangingPunct="1">
              <a:spcBef>
                <a:spcPct val="50000"/>
              </a:spcBef>
              <a:buFontTx/>
              <a:buNone/>
            </a:pPr>
            <a:r>
              <a:rPr lang="fr-CH" altLang="it-CH" sz="1400" b="1">
                <a:solidFill>
                  <a:srgbClr val="FFFFFF"/>
                </a:solidFill>
              </a:rPr>
              <a:t>Arab state</a:t>
            </a:r>
          </a:p>
          <a:p>
            <a:pPr eaLnBrk="1" hangingPunct="1">
              <a:spcBef>
                <a:spcPct val="50000"/>
              </a:spcBef>
              <a:buFontTx/>
              <a:buNone/>
            </a:pPr>
            <a:r>
              <a:rPr lang="en-GB" altLang="it-CH" sz="1400" b="1">
                <a:solidFill>
                  <a:srgbClr val="FFFFFF"/>
                </a:solidFill>
              </a:rPr>
              <a:t>Illegally</a:t>
            </a:r>
            <a:r>
              <a:rPr lang="fr-CH" altLang="it-CH" sz="1400" b="1">
                <a:solidFill>
                  <a:srgbClr val="FFFFFF"/>
                </a:solidFill>
              </a:rPr>
              <a:t> </a:t>
            </a:r>
            <a:r>
              <a:rPr lang="en-GB" altLang="it-CH" sz="1400" b="1">
                <a:solidFill>
                  <a:srgbClr val="FFFFFF"/>
                </a:solidFill>
              </a:rPr>
              <a:t>occupied</a:t>
            </a:r>
            <a:r>
              <a:rPr lang="fr-CH" altLang="it-CH" sz="1400" b="1">
                <a:solidFill>
                  <a:srgbClr val="FFFFFF"/>
                </a:solidFill>
              </a:rPr>
              <a:t> land</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by the Zionist </a:t>
            </a:r>
            <a:r>
              <a:rPr lang="en-GB" altLang="it-CH" sz="1000" b="1">
                <a:solidFill>
                  <a:srgbClr val="FFFFFF"/>
                </a:solidFill>
              </a:rPr>
              <a:t>before</a:t>
            </a:r>
            <a:r>
              <a:rPr lang="fr-CH" altLang="it-CH" sz="1000" b="1">
                <a:solidFill>
                  <a:srgbClr val="FFFFFF"/>
                </a:solidFill>
              </a:rPr>
              <a:t> and after </a:t>
            </a:r>
          </a:p>
          <a:p>
            <a:pPr eaLnBrk="1" hangingPunct="1">
              <a:lnSpc>
                <a:spcPct val="50000"/>
              </a:lnSpc>
              <a:spcBef>
                <a:spcPct val="50000"/>
              </a:spcBef>
              <a:buFontTx/>
              <a:buNone/>
            </a:pPr>
            <a:r>
              <a:rPr lang="fr-CH" altLang="it-CH" sz="1000" b="1">
                <a:solidFill>
                  <a:srgbClr val="FFFFFF"/>
                </a:solidFill>
              </a:rPr>
              <a:t>May 14th 1948</a:t>
            </a:r>
            <a:endParaRPr lang="it-IT" altLang="it-CH" sz="1000" b="1">
              <a:solidFill>
                <a:srgbClr val="FFFFFF"/>
              </a:solidFill>
            </a:endParaRPr>
          </a:p>
        </p:txBody>
      </p:sp>
      <p:sp>
        <p:nvSpPr>
          <p:cNvPr id="19" name="Rettangolo 18">
            <a:extLst>
              <a:ext uri="{FF2B5EF4-FFF2-40B4-BE49-F238E27FC236}">
                <a16:creationId xmlns:a16="http://schemas.microsoft.com/office/drawing/2014/main" id="{6150AE5A-4051-0BA9-6E68-4932F306970E}"/>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 Box 9">
            <a:extLst>
              <a:ext uri="{FF2B5EF4-FFF2-40B4-BE49-F238E27FC236}">
                <a16:creationId xmlns:a16="http://schemas.microsoft.com/office/drawing/2014/main" id="{88FF24F2-B6FB-63D5-10C4-1F59FE22ACC1}"/>
              </a:ext>
            </a:extLst>
          </p:cNvPr>
          <p:cNvSpPr txBox="1">
            <a:spLocks noChangeArrowheads="1"/>
          </p:cNvSpPr>
          <p:nvPr/>
        </p:nvSpPr>
        <p:spPr bwMode="auto">
          <a:xfrm>
            <a:off x="3021013" y="2419350"/>
            <a:ext cx="2524125" cy="2276475"/>
          </a:xfrm>
          <a:prstGeom prst="rect">
            <a:avLst/>
          </a:prstGeom>
          <a:solidFill>
            <a:srgbClr val="FFFF00"/>
          </a:solidFill>
          <a:ln w="12700">
            <a:solidFill>
              <a:schemeClr val="accent4">
                <a:lumMod val="10000"/>
              </a:schemeClr>
            </a:solidFill>
          </a:ln>
        </p:spPr>
        <p:txBody>
          <a:bodyPr tIns="137160" b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June 1949  </a:t>
            </a:r>
          </a:p>
          <a:p>
            <a:pPr algn="ctr" eaLnBrk="1" hangingPunct="1">
              <a:spcBef>
                <a:spcPct val="50000"/>
              </a:spcBef>
              <a:buFontTx/>
              <a:buNone/>
              <a:defRPr/>
            </a:pPr>
            <a:r>
              <a:rPr lang="fr-CH" altLang="it-CH" sz="2000" b="1" dirty="0">
                <a:solidFill>
                  <a:schemeClr val="accent4">
                    <a:lumMod val="10000"/>
                  </a:schemeClr>
                </a:solidFill>
              </a:rPr>
              <a:t>The situation                            at the end of the                  First Arab-</a:t>
            </a:r>
            <a:r>
              <a:rPr lang="fr-CH" altLang="it-CH" sz="2000" b="1" dirty="0" err="1">
                <a:solidFill>
                  <a:schemeClr val="accent4">
                    <a:lumMod val="10000"/>
                  </a:schemeClr>
                </a:solidFill>
              </a:rPr>
              <a:t>Israeli</a:t>
            </a:r>
            <a:r>
              <a:rPr lang="fr-CH" altLang="it-CH" sz="2000" b="1" dirty="0">
                <a:solidFill>
                  <a:schemeClr val="accent4">
                    <a:lumMod val="10000"/>
                  </a:schemeClr>
                </a:solidFill>
              </a:rPr>
              <a:t> </a:t>
            </a:r>
            <a:r>
              <a:rPr lang="fr-CH" altLang="it-CH" sz="2000" b="1" dirty="0" err="1">
                <a:solidFill>
                  <a:schemeClr val="accent4">
                    <a:lumMod val="10000"/>
                  </a:schemeClr>
                </a:solidFill>
              </a:rPr>
              <a:t>war</a:t>
            </a:r>
            <a:r>
              <a:rPr lang="fr-CH" altLang="it-CH" sz="2000" b="1" dirty="0">
                <a:solidFill>
                  <a:schemeClr val="accent4">
                    <a:lumMod val="10000"/>
                  </a:schemeClr>
                </a:solidFill>
              </a:rPr>
              <a:t> </a:t>
            </a:r>
          </a:p>
          <a:p>
            <a:pPr algn="ctr" eaLnBrk="1" hangingPunct="1">
              <a:spcBef>
                <a:spcPct val="50000"/>
              </a:spcBef>
              <a:buFontTx/>
              <a:buNone/>
              <a:defRPr/>
            </a:pPr>
            <a:r>
              <a:rPr lang="fr-CH" altLang="it-CH" sz="1400" b="1" dirty="0">
                <a:solidFill>
                  <a:schemeClr val="accent4">
                    <a:lumMod val="10000"/>
                  </a:schemeClr>
                </a:solidFill>
              </a:rPr>
              <a:t>(Armistices of Rhodes)</a:t>
            </a:r>
            <a:endParaRPr lang="it-IT" altLang="it-CH" sz="1400" b="1" dirty="0">
              <a:solidFill>
                <a:schemeClr val="accent4">
                  <a:lumMod val="10000"/>
                </a:schemeClr>
              </a:solidFill>
            </a:endParaRPr>
          </a:p>
        </p:txBody>
      </p:sp>
      <p:sp>
        <p:nvSpPr>
          <p:cNvPr id="401426" name="Line 15">
            <a:extLst>
              <a:ext uri="{FF2B5EF4-FFF2-40B4-BE49-F238E27FC236}">
                <a16:creationId xmlns:a16="http://schemas.microsoft.com/office/drawing/2014/main" id="{5AFE7116-2A93-96C3-B855-DCD322A532AF}"/>
              </a:ext>
            </a:extLst>
          </p:cNvPr>
          <p:cNvSpPr>
            <a:spLocks noChangeShapeType="1"/>
          </p:cNvSpPr>
          <p:nvPr/>
        </p:nvSpPr>
        <p:spPr bwMode="auto">
          <a:xfrm>
            <a:off x="5619750" y="1557338"/>
            <a:ext cx="1039813" cy="18716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3458" name="Slide Number Placeholder 3">
            <a:extLst>
              <a:ext uri="{FF2B5EF4-FFF2-40B4-BE49-F238E27FC236}">
                <a16:creationId xmlns:a16="http://schemas.microsoft.com/office/drawing/2014/main" id="{96C9FC35-94E9-6D5D-C44A-B110680175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F242DD-C2CC-4759-9372-B13217558B0E}"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6BDE3FE2-83AB-4789-13F0-72C1A63D2BC0}"/>
              </a:ext>
            </a:extLst>
          </p:cNvPr>
          <p:cNvPicPr>
            <a:picLocks noChangeAspect="1" noChangeArrowheads="1"/>
          </p:cNvPicPr>
          <p:nvPr/>
        </p:nvPicPr>
        <p:blipFill>
          <a:blip r:embed="rId4"/>
          <a:srcRect/>
          <a:stretch>
            <a:fillRect/>
          </a:stretch>
        </p:blipFill>
        <p:spPr bwMode="auto">
          <a:xfrm>
            <a:off x="755650" y="869950"/>
            <a:ext cx="2881313"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403460" name="Rectangle 4">
            <a:extLst>
              <a:ext uri="{FF2B5EF4-FFF2-40B4-BE49-F238E27FC236}">
                <a16:creationId xmlns:a16="http://schemas.microsoft.com/office/drawing/2014/main" id="{68929DDA-EEDA-B797-43F1-89F17EC2E027}"/>
              </a:ext>
            </a:extLst>
          </p:cNvPr>
          <p:cNvSpPr>
            <a:spLocks noChangeArrowheads="1"/>
          </p:cNvSpPr>
          <p:nvPr/>
        </p:nvSpPr>
        <p:spPr bwMode="auto">
          <a:xfrm>
            <a:off x="4037013" y="593725"/>
            <a:ext cx="47593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pPr>
            <a:r>
              <a:rPr lang="en-US" altLang="en-US" sz="2000" b="1">
                <a:ea typeface="Calibri" panose="020F0502020204030204" pitchFamily="34" charset="0"/>
                <a:cs typeface="Times New Roman" panose="02020603050405020304" pitchFamily="18" charset="0"/>
              </a:rPr>
              <a:t>Israel was permitted to join the United Nations on three conditions:</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1</a:t>
            </a:r>
            <a:r>
              <a:rPr lang="en-US" altLang="en-US" sz="1600">
                <a:ea typeface="Calibri" panose="020F0502020204030204" pitchFamily="34" charset="0"/>
                <a:cs typeface="Times New Roman" panose="02020603050405020304" pitchFamily="18" charset="0"/>
              </a:rPr>
              <a:t> - The Status of Jerusalem would not be altered </a:t>
            </a:r>
            <a:r>
              <a:rPr lang="en-US" altLang="en-US" sz="1200">
                <a:ea typeface="Calibri" panose="020F0502020204030204" pitchFamily="34" charset="0"/>
                <a:cs typeface="Times New Roman" panose="02020603050405020304" pitchFamily="18" charset="0"/>
              </a:rPr>
              <a:t>(Israel modified it by annexing Jerusalem and making it its capital).</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2</a:t>
            </a:r>
            <a:r>
              <a:rPr lang="en-US" altLang="en-US" sz="1600">
                <a:ea typeface="Calibri" panose="020F0502020204030204" pitchFamily="34" charset="0"/>
                <a:cs typeface="Times New Roman" panose="02020603050405020304" pitchFamily="18" charset="0"/>
              </a:rPr>
              <a:t> - The Palestinians would be permitted to return.</a:t>
            </a:r>
          </a:p>
          <a:p>
            <a:pPr>
              <a:lnSpc>
                <a:spcPct val="107000"/>
              </a:lnSpc>
              <a:spcBef>
                <a:spcPct val="0"/>
              </a:spcBef>
              <a:spcAft>
                <a:spcPts val="800"/>
              </a:spcAft>
              <a:buFontTx/>
              <a:buNone/>
            </a:pPr>
            <a:r>
              <a:rPr lang="en-US" altLang="en-US" sz="1600" b="1">
                <a:ea typeface="Calibri" panose="020F0502020204030204" pitchFamily="34" charset="0"/>
                <a:cs typeface="Times New Roman" panose="02020603050405020304" pitchFamily="18" charset="0"/>
              </a:rPr>
              <a:t>3</a:t>
            </a:r>
            <a:r>
              <a:rPr lang="en-US" altLang="en-US" sz="1600">
                <a:ea typeface="Calibri" panose="020F0502020204030204" pitchFamily="34" charset="0"/>
                <a:cs typeface="Times New Roman" panose="02020603050405020304" pitchFamily="18" charset="0"/>
              </a:rPr>
              <a:t> - The partition agreement would become the final borders</a:t>
            </a:r>
            <a:r>
              <a:rPr lang="en-US" altLang="en-US" sz="2400">
                <a:ea typeface="Calibri" panose="020F0502020204030204" pitchFamily="34" charset="0"/>
                <a:cs typeface="Times New Roman" panose="02020603050405020304" pitchFamily="18" charset="0"/>
              </a:rPr>
              <a:t> </a:t>
            </a:r>
            <a:r>
              <a:rPr lang="en-US" altLang="en-US" sz="1200">
                <a:ea typeface="Calibri" panose="020F0502020204030204" pitchFamily="34" charset="0"/>
                <a:cs typeface="Times New Roman" panose="02020603050405020304" pitchFamily="18" charset="0"/>
              </a:rPr>
              <a:t>(instead Israel occupied large areas assigned to the Arab state).</a:t>
            </a:r>
          </a:p>
        </p:txBody>
      </p:sp>
      <p:sp>
        <p:nvSpPr>
          <p:cNvPr id="403461" name="Text Box 5">
            <a:extLst>
              <a:ext uri="{FF2B5EF4-FFF2-40B4-BE49-F238E27FC236}">
                <a16:creationId xmlns:a16="http://schemas.microsoft.com/office/drawing/2014/main" id="{52488C81-0BC4-6733-AF74-974CB0EE23F8}"/>
              </a:ext>
            </a:extLst>
          </p:cNvPr>
          <p:cNvSpPr txBox="1">
            <a:spLocks noChangeArrowheads="1"/>
          </p:cNvSpPr>
          <p:nvPr/>
        </p:nvSpPr>
        <p:spPr bwMode="auto">
          <a:xfrm>
            <a:off x="635000" y="3490913"/>
            <a:ext cx="48895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a:solidFill>
                  <a:srgbClr val="FFFFFF"/>
                </a:solidFill>
              </a:rPr>
              <a:t>With the admission to the United Nations (resolution 273 of the General Assembly of 11 May 1949) Israel committed itself to respect also the resolution 194 which sanctions the right of return of the Palestinian refugees.</a:t>
            </a:r>
          </a:p>
          <a:p>
            <a:pPr eaLnBrk="1" hangingPunct="1">
              <a:spcBef>
                <a:spcPct val="50000"/>
              </a:spcBef>
              <a:buFontTx/>
              <a:buNone/>
            </a:pPr>
            <a:r>
              <a:rPr lang="en-US" altLang="it-CH" sz="1800">
                <a:solidFill>
                  <a:srgbClr val="FFFFFF"/>
                </a:solidFill>
              </a:rPr>
              <a:t>However, contrary to what he promised,  Israel did everything to prevent the return of Palestinian refugees and to confiscate their property.</a:t>
            </a:r>
            <a:endParaRPr lang="it-CH" altLang="it-CH" sz="1800">
              <a:solidFill>
                <a:srgbClr val="FFFFFF"/>
              </a:solidFill>
            </a:endParaRPr>
          </a:p>
        </p:txBody>
      </p:sp>
      <p:pic>
        <p:nvPicPr>
          <p:cNvPr id="8" name="Picture 3" descr="bandiera israeliana 2 jpg">
            <a:extLst>
              <a:ext uri="{FF2B5EF4-FFF2-40B4-BE49-F238E27FC236}">
                <a16:creationId xmlns:a16="http://schemas.microsoft.com/office/drawing/2014/main" id="{11A09ECB-6E5A-BBE2-2AA6-10335CB4BBFA}"/>
              </a:ext>
            </a:extLst>
          </p:cNvPr>
          <p:cNvPicPr>
            <a:picLocks noChangeAspect="1" noChangeArrowheads="1"/>
          </p:cNvPicPr>
          <p:nvPr/>
        </p:nvPicPr>
        <p:blipFill>
          <a:blip r:embed="rId5"/>
          <a:srcRect/>
          <a:stretch>
            <a:fillRect/>
          </a:stretch>
        </p:blipFill>
        <p:spPr bwMode="auto">
          <a:xfrm>
            <a:off x="5746750" y="3675063"/>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54482CF7-736B-AA0A-FF20-E94117279336}"/>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2.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3.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4.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5.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6.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9.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21841</TotalTime>
  <Words>33425</Words>
  <Application>Microsoft Office PowerPoint</Application>
  <PresentationFormat>Presentazione su schermo (4:3)</PresentationFormat>
  <Paragraphs>2915</Paragraphs>
  <Slides>211</Slides>
  <Notes>209</Notes>
  <HiddenSlides>0</HiddenSlides>
  <MMClips>0</MMClips>
  <ScaleCrop>false</ScaleCrop>
  <HeadingPairs>
    <vt:vector size="6" baseType="variant">
      <vt:variant>
        <vt:lpstr>Caratteri utilizzati</vt:lpstr>
      </vt:variant>
      <vt:variant>
        <vt:i4>11</vt:i4>
      </vt:variant>
      <vt:variant>
        <vt:lpstr>Tema</vt:lpstr>
      </vt:variant>
      <vt:variant>
        <vt:i4>14</vt:i4>
      </vt:variant>
      <vt:variant>
        <vt:lpstr>Titoli diapositive</vt:lpstr>
      </vt:variant>
      <vt:variant>
        <vt:i4>211</vt:i4>
      </vt:variant>
    </vt:vector>
  </HeadingPairs>
  <TitlesOfParts>
    <vt:vector size="236" baseType="lpstr">
      <vt:lpstr>Arial</vt:lpstr>
      <vt:lpstr>Calibri</vt:lpstr>
      <vt:lpstr>Arial Black</vt:lpstr>
      <vt:lpstr>GungsuhChe</vt:lpstr>
      <vt:lpstr>Swis721 Blk BT</vt:lpstr>
      <vt:lpstr>Baskerville Old Face</vt:lpstr>
      <vt:lpstr>Times New Roman</vt:lpstr>
      <vt:lpstr>Algerian</vt:lpstr>
      <vt:lpstr>inherit</vt:lpstr>
      <vt:lpstr>Trebuchet MS</vt:lpstr>
      <vt:lpstr>Segoe UI Historic</vt:lpstr>
      <vt:lpstr>8_Struttura predefinita</vt:lpstr>
      <vt:lpstr>Office Theme</vt:lpstr>
      <vt:lpstr>Struttura predefinita</vt:lpstr>
      <vt:lpstr>2_Struttura predefinita</vt:lpstr>
      <vt:lpstr>3_Struttura predefinita</vt:lpstr>
      <vt:lpstr>4_Struttura predefinita</vt:lpstr>
      <vt:lpstr>1_Struttura predefinita</vt:lpstr>
      <vt:lpstr>18_Struttura predefinita</vt:lpstr>
      <vt:lpstr>20_Struttura predefinita</vt:lpstr>
      <vt:lpstr>17_Struttura predefinita</vt:lpstr>
      <vt:lpstr>5_Struttura predefinita</vt:lpstr>
      <vt:lpstr>6_Struttura predefinita</vt:lpstr>
      <vt:lpstr>7_Struttura predefinita</vt:lpstr>
      <vt:lpstr>9_Struttura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Palestine : the Holy Land for three important monotheistic religions</vt:lpstr>
      <vt:lpstr>Presentazione standard di PowerPoint</vt:lpstr>
      <vt:lpstr>Presentazione standard di PowerPoint</vt:lpstr>
      <vt:lpstr>Theodor Herzl</vt:lpstr>
      <vt:lpstr>Presentazione standard di PowerPoint</vt:lpstr>
      <vt:lpstr>Presentazione standard di PowerPoint</vt:lpstr>
      <vt:lpstr>In 1839 the Turkish Ottoman Empire begins a  modernization programme,  and this includes Palestine.</vt:lpstr>
      <vt:lpstr>Ottoman Palestine : 1892 - Jerusalem railway station</vt:lpstr>
      <vt:lpstr>1898 - Ottoman Jerusalem</vt:lpstr>
      <vt:lpstr>Nablus 1918</vt:lpstr>
      <vt:lpstr>1915 Britain promises</vt:lpstr>
      <vt:lpstr>Presentazione standard di PowerPoint</vt:lpstr>
      <vt:lpstr>Presentazione standard di PowerPoint</vt:lpstr>
      <vt:lpstr>Presentazione standard di PowerPoint</vt:lpstr>
      <vt:lpstr>Presentazione standard di PowerPoint</vt:lpstr>
      <vt:lpstr>Presentazione standard di PowerPoint</vt:lpstr>
      <vt:lpstr>The spectacular growth of Tel Aviv</vt:lpstr>
      <vt:lpstr>Presentazione standard di PowerPoint</vt:lpstr>
      <vt:lpstr>Presentazione standard di PowerPoint</vt:lpstr>
      <vt:lpstr>kibbuz</vt:lpstr>
      <vt:lpstr>Presentazione standard di PowerPoint</vt:lpstr>
      <vt:lpstr>Jaffa - 1930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Presentazione standard di PowerPoint</vt:lpstr>
      <vt:lpstr>Presentazione standard di PowerPoint</vt:lpstr>
      <vt:lpstr>Presentazione standard di PowerPoint</vt:lpstr>
      <vt:lpstr>1940 Urbanizzazione</vt:lpstr>
      <vt:lpstr>Rete ferroviaria</vt:lpstr>
      <vt:lpstr>Terrorismo sionista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2006 : Lebanon war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Israeli military destruction squadrons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Israeli farmers settle in the Jordan valley. Bedouins have to abandon everything and leave. Their destiny is uncertain.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farce of peace talks serves to Israel to gain time and consolidate the occupation</vt:lpstr>
      <vt:lpstr>Presentazione standard di PowerPoint</vt:lpstr>
      <vt:lpstr>Palestinians are forced to leave</vt:lpstr>
      <vt:lpstr>The palestinian diaspora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precious work of the NGOs  (non governmental Organizations)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764</cp:revision>
  <dcterms:created xsi:type="dcterms:W3CDTF">2013-09-06T13:22:59Z</dcterms:created>
  <dcterms:modified xsi:type="dcterms:W3CDTF">2024-11-23T13:20:23Z</dcterms:modified>
</cp:coreProperties>
</file>