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8.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9.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0.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2.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13.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14.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15.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 id="2147483706" r:id="rId4"/>
    <p:sldMasterId id="2147484195" r:id="rId5"/>
    <p:sldMasterId id="2147487812" r:id="rId6"/>
    <p:sldMasterId id="2147496565" r:id="rId7"/>
    <p:sldMasterId id="2147497273" r:id="rId8"/>
    <p:sldMasterId id="2147498124" r:id="rId9"/>
    <p:sldMasterId id="2147505384" r:id="rId10"/>
    <p:sldMasterId id="2147508393" r:id="rId11"/>
    <p:sldMasterId id="2147512470" r:id="rId12"/>
    <p:sldMasterId id="2147530286" r:id="rId13"/>
    <p:sldMasterId id="2147530303" r:id="rId14"/>
  </p:sldMasterIdLst>
  <p:notesMasterIdLst>
    <p:notesMasterId r:id="rId226"/>
  </p:notesMasterIdLst>
  <p:sldIdLst>
    <p:sldId id="1807" r:id="rId15"/>
    <p:sldId id="258" r:id="rId16"/>
    <p:sldId id="1806" r:id="rId17"/>
    <p:sldId id="1165" r:id="rId18"/>
    <p:sldId id="260" r:id="rId19"/>
    <p:sldId id="1530" r:id="rId20"/>
    <p:sldId id="857" r:id="rId21"/>
    <p:sldId id="1137" r:id="rId22"/>
    <p:sldId id="767" r:id="rId23"/>
    <p:sldId id="1151" r:id="rId24"/>
    <p:sldId id="261" r:id="rId25"/>
    <p:sldId id="1166" r:id="rId26"/>
    <p:sldId id="1167" r:id="rId27"/>
    <p:sldId id="1168" r:id="rId28"/>
    <p:sldId id="954" r:id="rId29"/>
    <p:sldId id="1169" r:id="rId30"/>
    <p:sldId id="282" r:id="rId31"/>
    <p:sldId id="1170" r:id="rId32"/>
    <p:sldId id="292" r:id="rId33"/>
    <p:sldId id="1171" r:id="rId34"/>
    <p:sldId id="298" r:id="rId35"/>
    <p:sldId id="300" r:id="rId36"/>
    <p:sldId id="1172" r:id="rId37"/>
    <p:sldId id="274" r:id="rId38"/>
    <p:sldId id="971" r:id="rId39"/>
    <p:sldId id="275" r:id="rId40"/>
    <p:sldId id="1173" r:id="rId41"/>
    <p:sldId id="277" r:id="rId42"/>
    <p:sldId id="278" r:id="rId43"/>
    <p:sldId id="1175" r:id="rId44"/>
    <p:sldId id="1490" r:id="rId45"/>
    <p:sldId id="281" r:id="rId46"/>
    <p:sldId id="1176" r:id="rId47"/>
    <p:sldId id="1531" r:id="rId48"/>
    <p:sldId id="283" r:id="rId49"/>
    <p:sldId id="285" r:id="rId50"/>
    <p:sldId id="1177" r:id="rId51"/>
    <p:sldId id="1474" r:id="rId52"/>
    <p:sldId id="1178" r:id="rId53"/>
    <p:sldId id="921" r:id="rId54"/>
    <p:sldId id="290" r:id="rId55"/>
    <p:sldId id="466" r:id="rId56"/>
    <p:sldId id="291" r:id="rId57"/>
    <p:sldId id="1179" r:id="rId58"/>
    <p:sldId id="294" r:id="rId59"/>
    <p:sldId id="295" r:id="rId60"/>
    <p:sldId id="296" r:id="rId61"/>
    <p:sldId id="299" r:id="rId62"/>
    <p:sldId id="818" r:id="rId63"/>
    <p:sldId id="349" r:id="rId64"/>
    <p:sldId id="1164" r:id="rId65"/>
    <p:sldId id="301" r:id="rId66"/>
    <p:sldId id="302" r:id="rId67"/>
    <p:sldId id="1180" r:id="rId68"/>
    <p:sldId id="929" r:id="rId69"/>
    <p:sldId id="1181" r:id="rId70"/>
    <p:sldId id="306" r:id="rId71"/>
    <p:sldId id="307" r:id="rId72"/>
    <p:sldId id="308" r:id="rId73"/>
    <p:sldId id="464" r:id="rId74"/>
    <p:sldId id="309" r:id="rId75"/>
    <p:sldId id="310" r:id="rId76"/>
    <p:sldId id="311" r:id="rId77"/>
    <p:sldId id="377" r:id="rId78"/>
    <p:sldId id="313" r:id="rId79"/>
    <p:sldId id="885" r:id="rId80"/>
    <p:sldId id="316" r:id="rId81"/>
    <p:sldId id="317" r:id="rId82"/>
    <p:sldId id="318" r:id="rId83"/>
    <p:sldId id="319" r:id="rId84"/>
    <p:sldId id="320" r:id="rId85"/>
    <p:sldId id="451" r:id="rId86"/>
    <p:sldId id="447" r:id="rId87"/>
    <p:sldId id="865" r:id="rId88"/>
    <p:sldId id="1035" r:id="rId89"/>
    <p:sldId id="1040" r:id="rId90"/>
    <p:sldId id="1011" r:id="rId91"/>
    <p:sldId id="323" r:id="rId92"/>
    <p:sldId id="324" r:id="rId93"/>
    <p:sldId id="1532" r:id="rId94"/>
    <p:sldId id="397" r:id="rId95"/>
    <p:sldId id="1533" r:id="rId96"/>
    <p:sldId id="1534" r:id="rId97"/>
    <p:sldId id="329" r:id="rId98"/>
    <p:sldId id="1074" r:id="rId99"/>
    <p:sldId id="1091" r:id="rId100"/>
    <p:sldId id="1090" r:id="rId101"/>
    <p:sldId id="1537" r:id="rId102"/>
    <p:sldId id="1535" r:id="rId103"/>
    <p:sldId id="1536" r:id="rId104"/>
    <p:sldId id="1538" r:id="rId105"/>
    <p:sldId id="1066" r:id="rId106"/>
    <p:sldId id="868" r:id="rId107"/>
    <p:sldId id="419" r:id="rId108"/>
    <p:sldId id="418" r:id="rId109"/>
    <p:sldId id="1539" r:id="rId110"/>
    <p:sldId id="1540" r:id="rId111"/>
    <p:sldId id="1541" r:id="rId112"/>
    <p:sldId id="996" r:id="rId113"/>
    <p:sldId id="1083" r:id="rId114"/>
    <p:sldId id="1542" r:id="rId115"/>
    <p:sldId id="426" r:id="rId116"/>
    <p:sldId id="1543" r:id="rId117"/>
    <p:sldId id="1544" r:id="rId118"/>
    <p:sldId id="1545" r:id="rId119"/>
    <p:sldId id="1120" r:id="rId120"/>
    <p:sldId id="341" r:id="rId121"/>
    <p:sldId id="1546" r:id="rId122"/>
    <p:sldId id="1547" r:id="rId123"/>
    <p:sldId id="1548" r:id="rId124"/>
    <p:sldId id="442" r:id="rId125"/>
    <p:sldId id="1182" r:id="rId126"/>
    <p:sldId id="1573" r:id="rId127"/>
    <p:sldId id="354" r:id="rId128"/>
    <p:sldId id="1549" r:id="rId129"/>
    <p:sldId id="1550" r:id="rId130"/>
    <p:sldId id="453" r:id="rId131"/>
    <p:sldId id="358" r:id="rId132"/>
    <p:sldId id="1551" r:id="rId133"/>
    <p:sldId id="458" r:id="rId134"/>
    <p:sldId id="1552" r:id="rId135"/>
    <p:sldId id="1014" r:id="rId136"/>
    <p:sldId id="465" r:id="rId137"/>
    <p:sldId id="1553" r:id="rId138"/>
    <p:sldId id="365" r:id="rId139"/>
    <p:sldId id="473" r:id="rId140"/>
    <p:sldId id="610" r:id="rId141"/>
    <p:sldId id="474" r:id="rId142"/>
    <p:sldId id="369" r:id="rId143"/>
    <p:sldId id="370" r:id="rId144"/>
    <p:sldId id="371" r:id="rId145"/>
    <p:sldId id="521" r:id="rId146"/>
    <p:sldId id="612" r:id="rId147"/>
    <p:sldId id="557" r:id="rId148"/>
    <p:sldId id="886" r:id="rId149"/>
    <p:sldId id="478" r:id="rId150"/>
    <p:sldId id="479" r:id="rId151"/>
    <p:sldId id="1150" r:id="rId152"/>
    <p:sldId id="678" r:id="rId153"/>
    <p:sldId id="679" r:id="rId154"/>
    <p:sldId id="695" r:id="rId155"/>
    <p:sldId id="381" r:id="rId156"/>
    <p:sldId id="382" r:id="rId157"/>
    <p:sldId id="1135" r:id="rId158"/>
    <p:sldId id="459" r:id="rId159"/>
    <p:sldId id="1554" r:id="rId160"/>
    <p:sldId id="970" r:id="rId161"/>
    <p:sldId id="387" r:id="rId162"/>
    <p:sldId id="443" r:id="rId163"/>
    <p:sldId id="493" r:id="rId164"/>
    <p:sldId id="389" r:id="rId165"/>
    <p:sldId id="390" r:id="rId166"/>
    <p:sldId id="391" r:id="rId167"/>
    <p:sldId id="738" r:id="rId168"/>
    <p:sldId id="393" r:id="rId169"/>
    <p:sldId id="394" r:id="rId170"/>
    <p:sldId id="395" r:id="rId171"/>
    <p:sldId id="503" r:id="rId172"/>
    <p:sldId id="450" r:id="rId173"/>
    <p:sldId id="508" r:id="rId174"/>
    <p:sldId id="399" r:id="rId175"/>
    <p:sldId id="514" r:id="rId176"/>
    <p:sldId id="401" r:id="rId177"/>
    <p:sldId id="402" r:id="rId178"/>
    <p:sldId id="1280" r:id="rId179"/>
    <p:sldId id="404" r:id="rId180"/>
    <p:sldId id="405" r:id="rId181"/>
    <p:sldId id="925" r:id="rId182"/>
    <p:sldId id="804" r:id="rId183"/>
    <p:sldId id="522" r:id="rId184"/>
    <p:sldId id="1794" r:id="rId185"/>
    <p:sldId id="524" r:id="rId186"/>
    <p:sldId id="409" r:id="rId187"/>
    <p:sldId id="531" r:id="rId188"/>
    <p:sldId id="864" r:id="rId189"/>
    <p:sldId id="461" r:id="rId190"/>
    <p:sldId id="1789" r:id="rId191"/>
    <p:sldId id="1790" r:id="rId192"/>
    <p:sldId id="537" r:id="rId193"/>
    <p:sldId id="813" r:id="rId194"/>
    <p:sldId id="413" r:id="rId195"/>
    <p:sldId id="539" r:id="rId196"/>
    <p:sldId id="540" r:id="rId197"/>
    <p:sldId id="541" r:id="rId198"/>
    <p:sldId id="417" r:id="rId199"/>
    <p:sldId id="576" r:id="rId200"/>
    <p:sldId id="457" r:id="rId201"/>
    <p:sldId id="422" r:id="rId202"/>
    <p:sldId id="585" r:id="rId203"/>
    <p:sldId id="424" r:id="rId204"/>
    <p:sldId id="425" r:id="rId205"/>
    <p:sldId id="468" r:id="rId206"/>
    <p:sldId id="463" r:id="rId207"/>
    <p:sldId id="428" r:id="rId208"/>
    <p:sldId id="1163" r:id="rId209"/>
    <p:sldId id="581" r:id="rId210"/>
    <p:sldId id="431" r:id="rId211"/>
    <p:sldId id="432" r:id="rId212"/>
    <p:sldId id="433" r:id="rId213"/>
    <p:sldId id="434" r:id="rId214"/>
    <p:sldId id="435" r:id="rId215"/>
    <p:sldId id="436" r:id="rId216"/>
    <p:sldId id="437" r:id="rId217"/>
    <p:sldId id="438" r:id="rId218"/>
    <p:sldId id="439" r:id="rId219"/>
    <p:sldId id="1529" r:id="rId220"/>
    <p:sldId id="462" r:id="rId221"/>
    <p:sldId id="884" r:id="rId222"/>
    <p:sldId id="938" r:id="rId223"/>
    <p:sldId id="1010" r:id="rId224"/>
    <p:sldId id="440" r:id="rId225"/>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B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67" autoAdjust="0"/>
    <p:restoredTop sz="67607" autoAdjust="0"/>
  </p:normalViewPr>
  <p:slideViewPr>
    <p:cSldViewPr>
      <p:cViewPr varScale="1">
        <p:scale>
          <a:sx n="64" d="100"/>
          <a:sy n="64" d="100"/>
        </p:scale>
        <p:origin x="1618" y="67"/>
      </p:cViewPr>
      <p:guideLst>
        <p:guide orient="horz" pos="2160"/>
        <p:guide pos="2880"/>
      </p:guideLst>
    </p:cSldViewPr>
  </p:slideViewPr>
  <p:notesTextViewPr>
    <p:cViewPr>
      <p:scale>
        <a:sx n="1" d="1"/>
        <a:sy n="1" d="1"/>
      </p:scale>
      <p:origin x="0" y="0"/>
    </p:cViewPr>
  </p:notesTextViewPr>
  <p:sorterViewPr>
    <p:cViewPr>
      <p:scale>
        <a:sx n="100" d="100"/>
        <a:sy n="100" d="100"/>
      </p:scale>
      <p:origin x="0" y="-39048"/>
    </p:cViewPr>
  </p:sorterViewPr>
  <p:notesViewPr>
    <p:cSldViewPr>
      <p:cViewPr varScale="1">
        <p:scale>
          <a:sx n="70" d="100"/>
          <a:sy n="70" d="100"/>
        </p:scale>
        <p:origin x="1512" y="1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tableStyles" Target="tableStyles.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42B087A-39EC-C911-D263-6DECD2892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CF951E28-2F2D-18DA-3DFD-172A02D79CF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C17C2FE-DF5B-44B2-AD97-A976A26BE9ED}" type="datetimeFigureOut">
              <a:rPr lang="it-CH"/>
              <a:pPr>
                <a:defRPr/>
              </a:pPr>
              <a:t>09.12.2024</a:t>
            </a:fld>
            <a:endParaRPr lang="it-CH"/>
          </a:p>
        </p:txBody>
      </p:sp>
      <p:sp>
        <p:nvSpPr>
          <p:cNvPr id="4" name="Segnaposto immagine diapositiva 3">
            <a:extLst>
              <a:ext uri="{FF2B5EF4-FFF2-40B4-BE49-F238E27FC236}">
                <a16:creationId xmlns:a16="http://schemas.microsoft.com/office/drawing/2014/main" id="{FF4341AE-E358-5740-7604-A8E0456723C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527061E4-FEA9-3217-05E8-B835BDE4B83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C6BA1F52-68D6-13A2-A2B4-A9DCEDE83E7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DC2D2389-CFC1-10C7-4E89-40C7EE9E076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E0EED9D-C3C9-4B8E-B2B8-8E0B5A4BC43C}"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atalog.archives.gov.il/site/en/chapter/the-declaration-of-independence/"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D95A2465-A50B-50A8-BF3F-213D865153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A745-B807-4F89-BD48-B19CB5C84E28}"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241667" name="Rectangle 2">
            <a:extLst>
              <a:ext uri="{FF2B5EF4-FFF2-40B4-BE49-F238E27FC236}">
                <a16:creationId xmlns:a16="http://schemas.microsoft.com/office/drawing/2014/main" id="{5FD258B7-E8DF-A60A-9A5F-1AF280011C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a:extLst>
              <a:ext uri="{FF2B5EF4-FFF2-40B4-BE49-F238E27FC236}">
                <a16:creationId xmlns:a16="http://schemas.microsoft.com/office/drawing/2014/main" id="{8C9D64C6-D09E-69F2-9189-C07FEBAA1F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sz="2000">
                <a:solidFill>
                  <a:srgbClr val="000000"/>
                </a:solidFill>
                <a:latin typeface="Arial Unicode MS"/>
              </a:rPr>
              <a:t>Vorbereitung eines Vortras : lesen sie die Notierungen unter </a:t>
            </a:r>
            <a:r>
              <a:rPr lang="fr-CH" altLang="it-CH">
                <a:solidFill>
                  <a:srgbClr val="000000"/>
                </a:solidFill>
                <a:latin typeface="Arial Unicode MS"/>
              </a:rPr>
              <a:t>jeder Dias, lesen sie die Datei «Wichtig» am Ende der Webseite www.imparalavita.ch und schätzen sie ab ob Sie diese vollständige und langge Vorstellung benützen wollen oder (besser) die «kurze Darstellung für die Schule» in betracht kommt. </a:t>
            </a:r>
          </a:p>
          <a:p>
            <a:pPr eaLnBrk="1" hangingPunct="1">
              <a:spcBef>
                <a:spcPct val="0"/>
              </a:spcBef>
            </a:pPr>
            <a:endParaRPr lang="fr-CH" altLang="it-CH">
              <a:solidFill>
                <a:srgbClr val="000000"/>
              </a:solidFill>
              <a:latin typeface="Arial Unicode MS"/>
            </a:endParaRPr>
          </a:p>
          <a:p>
            <a:pPr eaLnBrk="1" hangingPunct="1">
              <a:spcBef>
                <a:spcPct val="0"/>
              </a:spcBef>
            </a:pPr>
            <a:r>
              <a:rPr lang="de-DE" altLang="it-CH">
                <a:solidFill>
                  <a:srgbClr val="333333"/>
                </a:solidFill>
                <a:latin typeface="Arial" panose="020B0604020202020204" pitchFamily="34" charset="0"/>
                <a:cs typeface="Times New Roman" panose="02020603050405020304" pitchFamily="18" charset="0"/>
              </a:rPr>
              <a:t>Bitte warten Sie, bis die Datei geladen ist.</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Präsentation zu besichtigen, wählen Sie „Zeigen“ und klicken Sie dann auf „Übersicht“.</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Folien voranzutreiben drücken Sie die Tasten: Page Up oder Page Down.</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automatische Vorantreibung der Folien zu installieren: View, Framework-Aktivitäten, kleines Dreieck, Transition Slide automatisch nach ... (fügen Sie die erforderliche Anzahl der Sekunden ein), Gilt für alle Folien.</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die Präsentation zu schliessen: suchen sie in der unteren linken Ecke der Dreieck im  kleinen Fenster oder drücken sie die rechte Taste der Mause und wählen Sie dann End Show</a:t>
            </a:r>
            <a:br>
              <a:rPr lang="de-DE" altLang="it-CH">
                <a:solidFill>
                  <a:srgbClr val="333333"/>
                </a:solidFill>
                <a:latin typeface="Arial" panose="020B0604020202020204" pitchFamily="34" charset="0"/>
                <a:cs typeface="Times New Roman" panose="02020603050405020304" pitchFamily="18" charset="0"/>
              </a:rPr>
            </a:br>
            <a:r>
              <a:rPr lang="de-DE" altLang="it-CH">
                <a:solidFill>
                  <a:srgbClr val="333333"/>
                </a:solidFill>
                <a:latin typeface="Arial" panose="020B0604020202020204" pitchFamily="34" charset="0"/>
                <a:cs typeface="Times New Roman" panose="02020603050405020304" pitchFamily="18" charset="0"/>
              </a:rPr>
              <a:t>Um einen Vortrag zu vorbereiten lesen Sie auch Anmerkungen unten der Folien.</a:t>
            </a:r>
          </a:p>
          <a:p>
            <a:pPr eaLnBrk="1" hangingPunct="1">
              <a:spcBef>
                <a:spcPct val="0"/>
              </a:spcBef>
            </a:pPr>
            <a:endParaRPr lang="de-DE" altLang="it-CH">
              <a:solidFill>
                <a:srgbClr val="333333"/>
              </a:solidFill>
              <a:latin typeface="Arial" panose="020B0604020202020204" pitchFamily="34" charset="0"/>
              <a:cs typeface="Times New Roman" panose="02020603050405020304" pitchFamily="18" charset="0"/>
            </a:endParaRPr>
          </a:p>
          <a:p>
            <a:pPr eaLnBrk="1" hangingPunct="1">
              <a:spcBef>
                <a:spcPct val="0"/>
              </a:spcBef>
            </a:pPr>
            <a:r>
              <a:rPr lang="fr-FR" altLang="it-CH">
                <a:solidFill>
                  <a:srgbClr val="000000"/>
                </a:solidFill>
              </a:rPr>
              <a:t>https://de.wikipedia.org/wiki/Geschichte_Pal%C3%A4stinas#Geschichte</a:t>
            </a:r>
          </a:p>
          <a:p>
            <a:pPr eaLnBrk="1" hangingPunct="1">
              <a:spcBef>
                <a:spcPct val="0"/>
              </a:spcBef>
            </a:pPr>
            <a:r>
              <a:rPr lang="fr-FR" altLang="it-CH">
                <a:solidFill>
                  <a:srgbClr val="000000"/>
                </a:solidFill>
              </a:rPr>
              <a:t>https://de.wikipedia.org/wiki/Nahostkonflikt</a:t>
            </a:r>
          </a:p>
          <a:p>
            <a:pPr eaLnBrk="1" hangingPunct="1">
              <a:spcBef>
                <a:spcPct val="0"/>
              </a:spcBef>
            </a:pPr>
            <a:r>
              <a:rPr lang="fr-FR" altLang="it-CH">
                <a:solidFill>
                  <a:srgbClr val="000000"/>
                </a:solidFill>
              </a:rPr>
              <a:t>http://www.plands.org/graphics/index.html</a:t>
            </a:r>
          </a:p>
          <a:p>
            <a:pPr eaLnBrk="1" hangingPunct="1">
              <a:spcBef>
                <a:spcPct val="0"/>
              </a:spcBef>
            </a:pPr>
            <a:r>
              <a:rPr lang="it-CH" altLang="it-CH">
                <a:solidFill>
                  <a:srgbClr val="000000"/>
                </a:solidFill>
                <a:latin typeface="Times New Roman" panose="02020603050405020304" pitchFamily="18" charset="0"/>
                <a:cs typeface="Times New Roman" panose="02020603050405020304" pitchFamily="18" charset="0"/>
              </a:rPr>
              <a:t>http://en.wikipedia.org/wiki/History_of_Palestine</a:t>
            </a:r>
          </a:p>
          <a:p>
            <a:pPr eaLnBrk="1" hangingPunct="1">
              <a:spcBef>
                <a:spcPct val="0"/>
              </a:spcBef>
            </a:pPr>
            <a:endParaRPr lang="it-CH" altLang="it-CH">
              <a:solidFill>
                <a:srgbClr val="000000"/>
              </a:solidFill>
              <a:latin typeface="Times New Roman" panose="02020603050405020304" pitchFamily="18" charset="0"/>
              <a:cs typeface="Times New Roman" panose="02020603050405020304" pitchFamily="18" charset="0"/>
            </a:endParaRPr>
          </a:p>
          <a:p>
            <a:pPr eaLnBrk="1" hangingPunct="1">
              <a:spcBef>
                <a:spcPct val="0"/>
              </a:spcBef>
            </a:pPr>
            <a:r>
              <a:rPr lang="it-CH" altLang="it-CH">
                <a:solidFill>
                  <a:srgbClr val="000000"/>
                </a:solidFill>
                <a:latin typeface="Times New Roman" panose="02020603050405020304" pitchFamily="18" charset="0"/>
                <a:cs typeface="Times New Roman" panose="02020603050405020304" pitchFamily="18" charset="0"/>
              </a:rPr>
              <a:t>Ilan Pappe: Die ethnische Säuberung Palästinas</a:t>
            </a:r>
          </a:p>
          <a:p>
            <a:pPr eaLnBrk="1" hangingPunct="1">
              <a:spcBef>
                <a:spcPct val="0"/>
              </a:spcBef>
            </a:pPr>
            <a:r>
              <a:rPr lang="en-US" altLang="it-CH">
                <a:solidFill>
                  <a:srgbClr val="000000"/>
                </a:solidFill>
              </a:rPr>
              <a:t>Susan Nathan, "The Other Side of Israel", ed. HarperCollins Publishers Ltd.</a:t>
            </a:r>
          </a:p>
          <a:p>
            <a:pPr eaLnBrk="1" hangingPunct="1">
              <a:spcBef>
                <a:spcPct val="0"/>
              </a:spcBef>
            </a:pPr>
            <a:r>
              <a:rPr lang="en-US" altLang="it-CH">
                <a:solidFill>
                  <a:srgbClr val="000000"/>
                </a:solidFill>
              </a:rPr>
              <a:t>Shlomo Sand: The invention of the the Jewish people.</a:t>
            </a:r>
          </a:p>
          <a:p>
            <a:pPr eaLnBrk="1" hangingPunct="1">
              <a:spcBef>
                <a:spcPct val="0"/>
              </a:spcBef>
            </a:pPr>
            <a:r>
              <a:rPr lang="en-US" altLang="it-CH">
                <a:solidFill>
                  <a:srgbClr val="000000"/>
                </a:solidFill>
              </a:rPr>
              <a:t>Norman G. Finkelstein: The Holocaust Industry </a:t>
            </a:r>
          </a:p>
          <a:p>
            <a:pPr eaLnBrk="1" hangingPunct="1">
              <a:spcBef>
                <a:spcPct val="0"/>
              </a:spcBef>
            </a:pPr>
            <a:r>
              <a:rPr lang="en-US" altLang="it-CH">
                <a:solidFill>
                  <a:srgbClr val="000000"/>
                </a:solidFill>
              </a:rPr>
              <a:t>https://www.akevot.org.il/en/</a:t>
            </a:r>
          </a:p>
          <a:p>
            <a:pPr eaLnBrk="1" hangingPunct="1">
              <a:spcBef>
                <a:spcPct val="0"/>
              </a:spcBef>
            </a:pPr>
            <a:r>
              <a:rPr lang="en-US" altLang="it-CH">
                <a:solidFill>
                  <a:srgbClr val="000000"/>
                </a:solidFill>
              </a:rPr>
              <a:t>https://www.palaestina.ch/images/gsp-pdf/BADIL%20Q&amp;A-en.pdf</a:t>
            </a:r>
          </a:p>
          <a:p>
            <a:pPr eaLnBrk="1" hangingPunct="1">
              <a:spcBef>
                <a:spcPct val="0"/>
              </a:spcBef>
            </a:pPr>
            <a:r>
              <a:rPr lang="en-US" altLang="it-CH">
                <a:solidFill>
                  <a:srgbClr val="000000"/>
                </a:solidFill>
              </a:rPr>
              <a:t>https://www.ak-palaestina-bruehl.de/anregungen-zur-vertiefung/literatur/sachb%C3%BCcher/</a:t>
            </a:r>
          </a:p>
          <a:p>
            <a:pPr eaLnBrk="1" hangingPunct="1">
              <a:spcBef>
                <a:spcPct val="0"/>
              </a:spcBef>
            </a:pPr>
            <a:endParaRPr lang="en-US" altLang="it-CH">
              <a:solidFill>
                <a:srgbClr val="000000"/>
              </a:solidFill>
            </a:endParaRPr>
          </a:p>
          <a:p>
            <a:pPr eaLnBrk="1" hangingPunct="1">
              <a:spcBef>
                <a:spcPct val="0"/>
              </a:spcBef>
            </a:pPr>
            <a:r>
              <a:rPr lang="de-DE" altLang="it-CH">
                <a:solidFill>
                  <a:srgbClr val="000000"/>
                </a:solidFill>
              </a:rPr>
              <a:t>Buch von Karin Wetterau : Neuer Antisemitismus? Spurensuche in den Abgründen einer politischen Kampagne</a:t>
            </a:r>
            <a:endParaRPr lang="it-IT" altLang="it-CH">
              <a:solidFill>
                <a:srgbClr val="000000"/>
              </a:solidFill>
              <a:latin typeface="Arial Unicode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egnaposto immagine diapositiva 1">
            <a:extLst>
              <a:ext uri="{FF2B5EF4-FFF2-40B4-BE49-F238E27FC236}">
                <a16:creationId xmlns:a16="http://schemas.microsoft.com/office/drawing/2014/main" id="{60F17EE6-5C03-50B1-9E05-0F1877C2C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Segnaposto note 2">
            <a:extLst>
              <a:ext uri="{FF2B5EF4-FFF2-40B4-BE49-F238E27FC236}">
                <a16:creationId xmlns:a16="http://schemas.microsoft.com/office/drawing/2014/main" id="{6687190D-5BB7-289F-A237-ED725FD3D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260100" name="Segnaposto numero diapositiva 3">
            <a:extLst>
              <a:ext uri="{FF2B5EF4-FFF2-40B4-BE49-F238E27FC236}">
                <a16:creationId xmlns:a16="http://schemas.microsoft.com/office/drawing/2014/main" id="{C3E7B198-585D-080E-28E7-FEF7176DA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01B556-1BD6-472D-A0C1-6BDC1DD2A22F}" type="slidenum">
              <a:rPr lang="it-CH" altLang="en-US" smtClean="0"/>
              <a:pPr>
                <a:spcBef>
                  <a:spcPct val="0"/>
                </a:spcBef>
              </a:pPr>
              <a:t>10</a:t>
            </a:fld>
            <a:endParaRPr lang="it-CH"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egnaposto immagine diapositiva 1">
            <a:extLst>
              <a:ext uri="{FF2B5EF4-FFF2-40B4-BE49-F238E27FC236}">
                <a16:creationId xmlns:a16="http://schemas.microsoft.com/office/drawing/2014/main" id="{EBC594E7-0E69-5187-0788-78E94CBD2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Segnaposto note 2">
            <a:extLst>
              <a:ext uri="{FF2B5EF4-FFF2-40B4-BE49-F238E27FC236}">
                <a16:creationId xmlns:a16="http://schemas.microsoft.com/office/drawing/2014/main" id="{9F1D6901-4C6A-D18B-59F7-6A57AEEE8E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http://en.wikipedia.org/wiki/Resolution_194</a:t>
            </a:r>
          </a:p>
          <a:p>
            <a:pPr eaLnBrk="1" hangingPunct="1">
              <a:spcBef>
                <a:spcPct val="0"/>
              </a:spcBef>
            </a:pPr>
            <a:r>
              <a:rPr lang="it-CH" altLang="it-CH">
                <a:solidFill>
                  <a:srgbClr val="000000"/>
                </a:solidFill>
              </a:rPr>
              <a:t>http://en.wikipedia.org/wiki/UN_Resolution_273</a:t>
            </a:r>
          </a:p>
          <a:p>
            <a:pPr eaLnBrk="1" hangingPunct="1">
              <a:spcBef>
                <a:spcPct val="0"/>
              </a:spcBef>
            </a:pPr>
            <a:r>
              <a:rPr lang="it-CH" altLang="it-CH">
                <a:solidFill>
                  <a:srgbClr val="000000"/>
                </a:solidFill>
              </a:rPr>
              <a:t>https://www.haaretz.com/.premium-israel-lifted-military-rule-over-arabs-in-1966-only-after-ensuring-they-couldn-t-ret-1.7297983</a:t>
            </a:r>
          </a:p>
          <a:p>
            <a:pPr eaLnBrk="1" hangingPunct="1">
              <a:spcBef>
                <a:spcPct val="0"/>
              </a:spcBef>
            </a:pPr>
            <a:r>
              <a:rPr lang="it-CH" altLang="it-CH">
                <a:solidFill>
                  <a:srgbClr val="000000"/>
                </a:solidFill>
              </a:rPr>
              <a:t>https://en.wikipedia.org/wiki/Ramla</a:t>
            </a:r>
          </a:p>
          <a:p>
            <a:pPr eaLnBrk="1" hangingPunct="1">
              <a:spcBef>
                <a:spcPct val="0"/>
              </a:spcBef>
            </a:pPr>
            <a:r>
              <a:rPr lang="it-CH" altLang="it-CH">
                <a:solidFill>
                  <a:srgbClr val="000000"/>
                </a:solidFill>
              </a:rPr>
              <a:t>https://en.wikipedia.org/wiki/Operation_Danny</a:t>
            </a:r>
          </a:p>
          <a:p>
            <a:pPr eaLnBrk="1" hangingPunct="1">
              <a:spcBef>
                <a:spcPct val="0"/>
              </a:spcBef>
            </a:pPr>
            <a:r>
              <a:rPr lang="it-CH" altLang="it-CH">
                <a:solidFill>
                  <a:srgbClr val="000000"/>
                </a:solidFill>
              </a:rPr>
              <a:t>https://en.wikipedia.org/wiki/1948_Palestinian_exodus_from_Lydda_and_Ramle</a:t>
            </a:r>
          </a:p>
          <a:p>
            <a:pPr eaLnBrk="1" hangingPunct="1">
              <a:spcBef>
                <a:spcPct val="0"/>
              </a:spcBef>
            </a:pPr>
            <a:endParaRPr lang="it-CH" altLang="it-CH">
              <a:solidFill>
                <a:srgbClr val="000000"/>
              </a:solidFill>
            </a:endParaRPr>
          </a:p>
          <a:p>
            <a:endParaRPr lang="it-CH" altLang="it-CH"/>
          </a:p>
        </p:txBody>
      </p:sp>
      <p:sp>
        <p:nvSpPr>
          <p:cNvPr id="444420" name="Segnaposto numero diapositiva 3">
            <a:extLst>
              <a:ext uri="{FF2B5EF4-FFF2-40B4-BE49-F238E27FC236}">
                <a16:creationId xmlns:a16="http://schemas.microsoft.com/office/drawing/2014/main" id="{08677367-7CDD-FAA3-EBFA-56A3E15FC5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48B8A6-C4EE-4A58-B8F7-FA6D098DCF68}" type="slidenum">
              <a:rPr lang="it-CH" altLang="en-US" smtClean="0"/>
              <a:pPr>
                <a:spcBef>
                  <a:spcPct val="0"/>
                </a:spcBef>
              </a:pPr>
              <a:t>100</a:t>
            </a:fld>
            <a:endParaRPr lang="it-CH"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egnaposto immagine diapositiva 1">
            <a:extLst>
              <a:ext uri="{FF2B5EF4-FFF2-40B4-BE49-F238E27FC236}">
                <a16:creationId xmlns:a16="http://schemas.microsoft.com/office/drawing/2014/main" id="{520DBB96-0BE5-6609-AAA6-700B14510D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Segnaposto note 2">
            <a:extLst>
              <a:ext uri="{FF2B5EF4-FFF2-40B4-BE49-F238E27FC236}">
                <a16:creationId xmlns:a16="http://schemas.microsoft.com/office/drawing/2014/main" id="{1ED2B679-E910-CAB0-288A-CF2DEBEEE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Viele europäische Juden (Aschkenasim) und arabische Juden (Sefarditen und Mizrachim) und die Juden aus Äthiopien stammen von der lokalen Bevölkerung ab, das sich im Laufe der Jahrhunderte zum Judentum umgetauft hat.</a:t>
            </a:r>
          </a:p>
          <a:p>
            <a:pPr eaLnBrk="1" hangingPunct="1">
              <a:spcBef>
                <a:spcPct val="0"/>
              </a:spcBef>
            </a:pPr>
            <a:r>
              <a:rPr lang="de-DE" altLang="it-CH"/>
              <a:t>Leider beanspruchen sie jetzt mit Unrecht das Land Palästina für sich.</a:t>
            </a:r>
          </a:p>
          <a:p>
            <a:pPr eaLnBrk="1" hangingPunct="1">
              <a:spcBef>
                <a:spcPct val="0"/>
              </a:spcBef>
            </a:pPr>
            <a:endParaRPr lang="de-DE" altLang="it-CH"/>
          </a:p>
          <a:p>
            <a:pPr eaLnBrk="1" hangingPunct="1">
              <a:spcBef>
                <a:spcPct val="0"/>
              </a:spcBef>
            </a:pPr>
            <a:r>
              <a:rPr lang="it-CH" altLang="it-CH">
                <a:solidFill>
                  <a:srgbClr val="000000"/>
                </a:solidFill>
              </a:rPr>
              <a:t>http://en.wikipedia.org/wiki/Operation_Solomon</a:t>
            </a:r>
          </a:p>
          <a:p>
            <a:pPr eaLnBrk="1" hangingPunct="1">
              <a:spcBef>
                <a:spcPct val="0"/>
              </a:spcBef>
            </a:pPr>
            <a:r>
              <a:rPr lang="it-CH" altLang="it-CH">
                <a:solidFill>
                  <a:srgbClr val="000000"/>
                </a:solidFill>
              </a:rPr>
              <a:t>http://en.wikipedia.org/wiki/Operation_Moses</a:t>
            </a:r>
          </a:p>
          <a:p>
            <a:pPr eaLnBrk="1" hangingPunct="1">
              <a:spcBef>
                <a:spcPct val="0"/>
              </a:spcBef>
            </a:pPr>
            <a:r>
              <a:rPr lang="it-CH" altLang="it-CH">
                <a:solidFill>
                  <a:srgbClr val="000000"/>
                </a:solidFill>
              </a:rPr>
              <a:t>http://en.wikipedia.org/wiki/Operation_Magic_Carpet_(Yemen)</a:t>
            </a:r>
          </a:p>
          <a:p>
            <a:pPr eaLnBrk="1" hangingPunct="1">
              <a:spcBef>
                <a:spcPct val="0"/>
              </a:spcBef>
            </a:pPr>
            <a:r>
              <a:rPr lang="it-CH" altLang="it-CH">
                <a:solidFill>
                  <a:srgbClr val="000000"/>
                </a:solidFill>
              </a:rPr>
              <a:t>http://en.wikipedia.org/wiki/Operation_Yakhin</a:t>
            </a:r>
          </a:p>
          <a:p>
            <a:pPr eaLnBrk="1" hangingPunct="1">
              <a:spcBef>
                <a:spcPct val="0"/>
              </a:spcBef>
            </a:pPr>
            <a:r>
              <a:rPr lang="it-CH" altLang="it-CH">
                <a:solidFill>
                  <a:srgbClr val="000000"/>
                </a:solidFill>
              </a:rPr>
              <a:t>http://en.wikipedia.org/wiki/Jewish_exodus_from_Arab_and_Muslim_countries</a:t>
            </a:r>
          </a:p>
          <a:p>
            <a:pPr eaLnBrk="1" hangingPunct="1">
              <a:spcBef>
                <a:spcPct val="0"/>
              </a:spcBef>
            </a:pPr>
            <a:r>
              <a:rPr lang="it-CH" altLang="it-CH">
                <a:solidFill>
                  <a:srgbClr val="000000"/>
                </a:solidFill>
              </a:rPr>
              <a:t>http://en.wikipedia.org/wiki/Falasha</a:t>
            </a:r>
          </a:p>
          <a:p>
            <a:pPr eaLnBrk="1" hangingPunct="1">
              <a:spcBef>
                <a:spcPct val="0"/>
              </a:spcBef>
            </a:pPr>
            <a:r>
              <a:rPr lang="it-CH" altLang="it-CH">
                <a:solidFill>
                  <a:srgbClr val="000000"/>
                </a:solidFill>
              </a:rPr>
              <a:t>https://en.wikipedia.org/wiki/Mizrahi_Jews_in_Israel</a:t>
            </a:r>
          </a:p>
          <a:p>
            <a:pPr eaLnBrk="1" hangingPunct="1">
              <a:spcBef>
                <a:spcPct val="0"/>
              </a:spcBef>
            </a:pPr>
            <a:r>
              <a:rPr lang="it-CH" altLang="it-CH">
                <a:solidFill>
                  <a:srgbClr val="000000"/>
                </a:solidFill>
              </a:rPr>
              <a:t>https://972mag.com/israels-nation-state-law-also-discriminates-against-mizrahi-jews/139541/</a:t>
            </a:r>
          </a:p>
          <a:p>
            <a:pPr eaLnBrk="1" hangingPunct="1">
              <a:spcBef>
                <a:spcPct val="0"/>
              </a:spcBef>
            </a:pPr>
            <a:r>
              <a:rPr lang="it-CH" altLang="it-CH">
                <a:solidFill>
                  <a:srgbClr val="000000"/>
                </a:solidFill>
              </a:rPr>
              <a:t>https://www.rightoftheright.com/israel-admits-to-sterilizing-black-ethiopian-jewish-immigrants-without-their-knowledge/</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Naeim Giladi</a:t>
            </a:r>
          </a:p>
          <a:p>
            <a:pPr eaLnBrk="1" hangingPunct="1">
              <a:spcBef>
                <a:spcPct val="0"/>
              </a:spcBef>
            </a:pPr>
            <a:r>
              <a:rPr lang="en-US" altLang="it-CH">
                <a:solidFill>
                  <a:srgbClr val="000000"/>
                </a:solidFill>
              </a:rPr>
              <a:t>Ben Gurion’s scandals</a:t>
            </a:r>
          </a:p>
          <a:p>
            <a:pPr eaLnBrk="1" hangingPunct="1">
              <a:spcBef>
                <a:spcPct val="0"/>
              </a:spcBef>
            </a:pPr>
            <a:r>
              <a:rPr lang="en-US" altLang="it-CH">
                <a:solidFill>
                  <a:srgbClr val="000000"/>
                </a:solidFill>
              </a:rPr>
              <a:t>How the Haganah and the Mossad Eliminated Jews</a:t>
            </a:r>
          </a:p>
          <a:p>
            <a:pPr eaLnBrk="1" hangingPunct="1">
              <a:spcBef>
                <a:spcPct val="0"/>
              </a:spcBef>
            </a:pPr>
            <a:r>
              <a:rPr lang="en-US" altLang="it-CH">
                <a:solidFill>
                  <a:srgbClr val="000000"/>
                </a:solidFill>
              </a:rPr>
              <a:t>Painful truths about the Zionist rape of Palestine and deliberate planting of anti-Semitism in Iraqi Jewish communities during David Ben-Gurion's political career to persuade Iraqi Jews to immigrate to Israel. The Zionists' goal was to import raw Jewish labor from the Middle East to farm the newly-vacated lands and fill the military ranks with conscripts, to defend the stolen lands.</a:t>
            </a:r>
          </a:p>
          <a:p>
            <a:pPr eaLnBrk="1" hangingPunct="1">
              <a:spcBef>
                <a:spcPct val="0"/>
              </a:spcBef>
            </a:pPr>
            <a:endParaRPr lang="it-CH" altLang="it-CH">
              <a:solidFill>
                <a:srgbClr val="000000"/>
              </a:solidFill>
            </a:endParaRPr>
          </a:p>
          <a:p>
            <a:pPr eaLnBrk="1" hangingPunct="1">
              <a:spcBef>
                <a:spcPct val="0"/>
              </a:spcBef>
            </a:pPr>
            <a:endParaRPr lang="it-CH" altLang="it-CH"/>
          </a:p>
        </p:txBody>
      </p:sp>
      <p:sp>
        <p:nvSpPr>
          <p:cNvPr id="446468" name="Segnaposto numero diapositiva 3">
            <a:extLst>
              <a:ext uri="{FF2B5EF4-FFF2-40B4-BE49-F238E27FC236}">
                <a16:creationId xmlns:a16="http://schemas.microsoft.com/office/drawing/2014/main" id="{FD29764A-23E3-6384-1B26-446EF336CE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AB2281-7E3E-4992-BF71-7CEDA9FE7333}" type="slidenum">
              <a:rPr lang="it-CH" altLang="it-CH" smtClean="0">
                <a:solidFill>
                  <a:srgbClr val="000000"/>
                </a:solidFill>
              </a:rPr>
              <a:pPr>
                <a:spcBef>
                  <a:spcPct val="0"/>
                </a:spcBef>
              </a:pPr>
              <a:t>101</a:t>
            </a:fld>
            <a:endParaRPr lang="it-CH" altLang="it-CH">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egnaposto immagine diapositiva 1">
            <a:extLst>
              <a:ext uri="{FF2B5EF4-FFF2-40B4-BE49-F238E27FC236}">
                <a16:creationId xmlns:a16="http://schemas.microsoft.com/office/drawing/2014/main" id="{40285912-062C-57D0-538B-EA0E559A8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Segnaposto note 2">
            <a:extLst>
              <a:ext uri="{FF2B5EF4-FFF2-40B4-BE49-F238E27FC236}">
                <a16:creationId xmlns:a16="http://schemas.microsoft.com/office/drawing/2014/main" id="{96DFC0AB-FBB3-C37B-B1FC-63D9C062F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8516" name="Segnaposto numero diapositiva 3">
            <a:extLst>
              <a:ext uri="{FF2B5EF4-FFF2-40B4-BE49-F238E27FC236}">
                <a16:creationId xmlns:a16="http://schemas.microsoft.com/office/drawing/2014/main" id="{DF62CBE2-4919-FBA8-E608-89B7205B5F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2CF79C-A352-44EA-838E-E766CF5FD2F2}" type="slidenum">
              <a:rPr lang="it-CH" altLang="en-US" smtClean="0"/>
              <a:pPr>
                <a:spcBef>
                  <a:spcPct val="0"/>
                </a:spcBef>
              </a:pPr>
              <a:t>102</a:t>
            </a:fld>
            <a:endParaRPr lang="it-CH"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egnaposto immagine diapositiva 1">
            <a:extLst>
              <a:ext uri="{FF2B5EF4-FFF2-40B4-BE49-F238E27FC236}">
                <a16:creationId xmlns:a16="http://schemas.microsoft.com/office/drawing/2014/main" id="{64FE661D-47AC-F754-AA1C-C72864917D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63" name="Segnaposto note 2">
            <a:extLst>
              <a:ext uri="{FF2B5EF4-FFF2-40B4-BE49-F238E27FC236}">
                <a16:creationId xmlns:a16="http://schemas.microsoft.com/office/drawing/2014/main" id="{11F50D8B-1F04-BEE3-9AAE-16125947BD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p:txBody>
      </p:sp>
      <p:sp>
        <p:nvSpPr>
          <p:cNvPr id="450564" name="Segnaposto numero diapositiva 3">
            <a:extLst>
              <a:ext uri="{FF2B5EF4-FFF2-40B4-BE49-F238E27FC236}">
                <a16:creationId xmlns:a16="http://schemas.microsoft.com/office/drawing/2014/main" id="{D0E7C61C-C83B-BE3C-F5F9-C88A2542F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F456B7-BBAA-4287-B6D9-C05A675C77B9}"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egnaposto immagine diapositiva 1">
            <a:extLst>
              <a:ext uri="{FF2B5EF4-FFF2-40B4-BE49-F238E27FC236}">
                <a16:creationId xmlns:a16="http://schemas.microsoft.com/office/drawing/2014/main" id="{BA874D6C-05BF-CA64-023F-F4806A985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Segnaposto note 2">
            <a:extLst>
              <a:ext uri="{FF2B5EF4-FFF2-40B4-BE49-F238E27FC236}">
                <a16:creationId xmlns:a16="http://schemas.microsoft.com/office/drawing/2014/main" id="{5564E404-1515-E80B-A4CF-EFF02F5AD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Vor der UNRWA intervenierte das Internationalen Roten Kreuz. Anfänglich waren es etwa 55 Flüchtlingslager für rund 850.000 palästinensischen Flüchtlinge, in der Westbank, Gaza, Jordanien, Libanon, Syrien und den anderen Ländern des Nahen Ostens verteilt.</a:t>
            </a:r>
          </a:p>
          <a:p>
            <a:endParaRPr lang="de-DE" altLang="it-CH"/>
          </a:p>
          <a:p>
            <a:r>
              <a:rPr lang="it-CH" altLang="it-CH"/>
              <a:t>https://issuu.com/unrwa/docs/unrwa_book__1_?utm_medium=referral&amp;utm_source=www.unrwa.org</a:t>
            </a:r>
          </a:p>
          <a:p>
            <a:r>
              <a:rPr lang="it-CH" altLang="it-CH"/>
              <a:t>http://en.wikipedia.org/wiki/UNWRA</a:t>
            </a:r>
          </a:p>
          <a:p>
            <a:r>
              <a:rPr lang="it-CH" altLang="it-CH"/>
              <a:t>http://www.unrwa.org/who-we-are?tid=86</a:t>
            </a:r>
          </a:p>
          <a:p>
            <a:r>
              <a:rPr lang="it-CH" altLang="it-CH"/>
              <a:t>https://www.palaestina.ch/images/gsp-pdf/BADIL%20Q&amp;A-en.pdf</a:t>
            </a:r>
          </a:p>
          <a:p>
            <a:endParaRPr lang="it-CH" altLang="it-CH"/>
          </a:p>
        </p:txBody>
      </p:sp>
      <p:sp>
        <p:nvSpPr>
          <p:cNvPr id="452612" name="Segnaposto numero diapositiva 3">
            <a:extLst>
              <a:ext uri="{FF2B5EF4-FFF2-40B4-BE49-F238E27FC236}">
                <a16:creationId xmlns:a16="http://schemas.microsoft.com/office/drawing/2014/main" id="{F52F552F-0015-8F6C-98A8-D8C99FCAE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916ADD-CC52-48A4-A5B0-E7C701C05A08}" type="slidenum">
              <a:rPr lang="it-CH" altLang="en-US" smtClean="0"/>
              <a:pPr>
                <a:spcBef>
                  <a:spcPct val="0"/>
                </a:spcBef>
              </a:pPr>
              <a:t>104</a:t>
            </a:fld>
            <a:endParaRPr lang="it-CH"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egnaposto immagine diapositiva 1">
            <a:extLst>
              <a:ext uri="{FF2B5EF4-FFF2-40B4-BE49-F238E27FC236}">
                <a16:creationId xmlns:a16="http://schemas.microsoft.com/office/drawing/2014/main" id="{C69F547A-0D55-2C9F-90C7-0B362F170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Segnaposto note 2">
            <a:extLst>
              <a:ext uri="{FF2B5EF4-FFF2-40B4-BE49-F238E27FC236}">
                <a16:creationId xmlns:a16="http://schemas.microsoft.com/office/drawing/2014/main" id="{48ED5A9B-91B7-E941-5297-E2C1C554AF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Iqrit: die Isrelis zwingten der Dorfspräsident von Iqrit zuzuschauen wie sein christliches Dorf am Weihnachtstag 1951 zerstört wurde. Nur die Kirche wurde verschont, wahrscheindlich um Got nicht zu viel verärgern.</a:t>
            </a:r>
          </a:p>
          <a:p>
            <a:endParaRPr lang="it-CH" altLang="it-CH">
              <a:solidFill>
                <a:srgbClr val="000000"/>
              </a:solidFill>
            </a:endParaRPr>
          </a:p>
          <a:p>
            <a:r>
              <a:rPr lang="it-CH" altLang="it-CH">
                <a:solidFill>
                  <a:srgbClr val="000000"/>
                </a:solidFill>
              </a:rPr>
              <a:t>http://en.wikipedia.org/wiki/1949%E2%80%9356_Palestinian_exodus</a:t>
            </a:r>
          </a:p>
          <a:p>
            <a:r>
              <a:rPr lang="it-CH" altLang="it-CH">
                <a:solidFill>
                  <a:srgbClr val="000000"/>
                </a:solidFill>
              </a:rPr>
              <a:t>http://en.wikipedia.org/wiki/Hittin</a:t>
            </a:r>
          </a:p>
          <a:p>
            <a:r>
              <a:rPr lang="it-CH" altLang="it-CH">
                <a:solidFill>
                  <a:srgbClr val="000000"/>
                </a:solidFill>
              </a:rPr>
              <a:t>http://en.wikipedia.org/wiki/Iqrit</a:t>
            </a:r>
          </a:p>
          <a:p>
            <a:endParaRPr lang="it-CH" altLang="it-CH"/>
          </a:p>
        </p:txBody>
      </p:sp>
      <p:sp>
        <p:nvSpPr>
          <p:cNvPr id="454660" name="Segnaposto numero diapositiva 3">
            <a:extLst>
              <a:ext uri="{FF2B5EF4-FFF2-40B4-BE49-F238E27FC236}">
                <a16:creationId xmlns:a16="http://schemas.microsoft.com/office/drawing/2014/main" id="{4AABA46C-F326-4BF0-55F6-254DC71190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5006D2-A8A6-4375-9589-683178A8311F}" type="slidenum">
              <a:rPr lang="it-CH" altLang="en-US" smtClean="0"/>
              <a:pPr>
                <a:spcBef>
                  <a:spcPct val="0"/>
                </a:spcBef>
              </a:pPr>
              <a:t>105</a:t>
            </a:fld>
            <a:endParaRPr lang="it-CH"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egnaposto immagine diapositiva 1">
            <a:extLst>
              <a:ext uri="{FF2B5EF4-FFF2-40B4-BE49-F238E27FC236}">
                <a16:creationId xmlns:a16="http://schemas.microsoft.com/office/drawing/2014/main" id="{16B7DD39-7E8A-C2D3-1B02-82388EF585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7" name="Segnaposto note 2">
            <a:extLst>
              <a:ext uri="{FF2B5EF4-FFF2-40B4-BE49-F238E27FC236}">
                <a16:creationId xmlns:a16="http://schemas.microsoft.com/office/drawing/2014/main" id="{E8B7AC5D-7E13-7C37-AB25-682CBFCDB9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Während Israel den Sinai und den Gazastreifen besetzt, decken Hubschrauber britische Kommandos während des Angriffs auf die ägyptische Stadt Port Said ab. Die Großmächte, aus Angst vor einer Ausweitung des Konflikts, zwingten später die Angreifer zum Rückzug.</a:t>
            </a:r>
          </a:p>
          <a:p>
            <a:endParaRPr lang="it-CH" altLang="it-CH"/>
          </a:p>
          <a:p>
            <a:r>
              <a:rPr lang="it-CH" altLang="it-CH"/>
              <a:t>https://de.wikipedia.org/wiki/Sueskrise</a:t>
            </a:r>
          </a:p>
        </p:txBody>
      </p:sp>
      <p:sp>
        <p:nvSpPr>
          <p:cNvPr id="456708" name="Segnaposto numero diapositiva 3">
            <a:extLst>
              <a:ext uri="{FF2B5EF4-FFF2-40B4-BE49-F238E27FC236}">
                <a16:creationId xmlns:a16="http://schemas.microsoft.com/office/drawing/2014/main" id="{728D03E7-E118-22AD-ADA4-EE752FEE47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CD5D32-5B91-4EB6-8A76-7D73EE13F3A8}"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a:extLst>
              <a:ext uri="{FF2B5EF4-FFF2-40B4-BE49-F238E27FC236}">
                <a16:creationId xmlns:a16="http://schemas.microsoft.com/office/drawing/2014/main" id="{2816BBE9-2B65-735B-04B8-1CAC7FE7A1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9443C6-C279-495E-BCA1-955A58E62CD4}"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458755" name="Rectangle 2">
            <a:extLst>
              <a:ext uri="{FF2B5EF4-FFF2-40B4-BE49-F238E27FC236}">
                <a16:creationId xmlns:a16="http://schemas.microsoft.com/office/drawing/2014/main" id="{EB4EFE47-68C2-B865-0980-7F678F53C2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6" name="Rectangle 3">
            <a:extLst>
              <a:ext uri="{FF2B5EF4-FFF2-40B4-BE49-F238E27FC236}">
                <a16:creationId xmlns:a16="http://schemas.microsoft.com/office/drawing/2014/main" id="{9552E262-72BA-C7C9-EA97-2233686A89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Israelis verhinderten dass Arafat in Jerusalem begraben wurde. </a:t>
            </a:r>
            <a:br>
              <a:rPr lang="de-DE" altLang="it-CH"/>
            </a:br>
            <a:r>
              <a:rPr lang="de-DE" altLang="it-CH"/>
              <a:t>Forschungen die nach seinem Tod Durchgeführt wurden, bewiesen dass Arafat mit Polonium vergiftet wurde. </a:t>
            </a:r>
          </a:p>
          <a:p>
            <a:pPr eaLnBrk="1" hangingPunct="1">
              <a:spcBef>
                <a:spcPct val="0"/>
              </a:spcBef>
            </a:pPr>
            <a:endParaRPr lang="de-DE" altLang="it-CH"/>
          </a:p>
          <a:p>
            <a:pPr eaLnBrk="1" hangingPunct="1">
              <a:spcBef>
                <a:spcPct val="0"/>
              </a:spcBef>
            </a:pPr>
            <a:r>
              <a:rPr lang="it-CH" altLang="it-CH">
                <a:solidFill>
                  <a:srgbClr val="000000"/>
                </a:solidFill>
              </a:rPr>
              <a:t>https://de.wikipedia.org/wiki/Yasser_Arafat</a:t>
            </a:r>
          </a:p>
          <a:p>
            <a:pPr eaLnBrk="1" hangingPunct="1">
              <a:spcBef>
                <a:spcPct val="0"/>
              </a:spcBef>
            </a:pPr>
            <a:r>
              <a:rPr lang="it-CH" altLang="it-CH">
                <a:solidFill>
                  <a:srgbClr val="000000"/>
                </a:solidFill>
              </a:rPr>
              <a:t>http://www.newworldencyclopedia.org/entry/Yasser_Arafat</a:t>
            </a:r>
          </a:p>
          <a:p>
            <a:pPr eaLnBrk="1" hangingPunct="1">
              <a:spcBef>
                <a:spcPct val="0"/>
              </a:spcBef>
            </a:pPr>
            <a:endParaRPr lang="it-CH" altLang="it-CH">
              <a:solidFill>
                <a:srgbClr val="000000"/>
              </a:solidFill>
            </a:endParaRPr>
          </a:p>
          <a:p>
            <a:pPr eaLnBrk="1" hangingPunct="1">
              <a:spcBef>
                <a:spcPct val="0"/>
              </a:spcBef>
            </a:pPr>
            <a:r>
              <a:rPr lang="en-US" altLang="it-CH"/>
              <a:t>15. November 1988 - Palästina Unabhengigkeitserklährung</a:t>
            </a:r>
          </a:p>
          <a:p>
            <a:pPr eaLnBrk="1" hangingPunct="1">
              <a:spcBef>
                <a:spcPct val="0"/>
              </a:spcBef>
            </a:pPr>
            <a:r>
              <a:rPr lang="en-US" altLang="it-CH"/>
              <a:t>https://en.wikipedia.org/wiki/Portal:Palestine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egnaposto immagine diapositiva 1">
            <a:extLst>
              <a:ext uri="{FF2B5EF4-FFF2-40B4-BE49-F238E27FC236}">
                <a16:creationId xmlns:a16="http://schemas.microsoft.com/office/drawing/2014/main" id="{CECE4CEF-1426-D2C2-DCF4-7F09DEEF0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Segnaposto note 2">
            <a:extLst>
              <a:ext uri="{FF2B5EF4-FFF2-40B4-BE49-F238E27FC236}">
                <a16:creationId xmlns:a16="http://schemas.microsoft.com/office/drawing/2014/main" id="{B1F84259-003A-2293-350F-3DBC56F452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Laut den Palästinenser war die Schlacht von Karamé ein Sieg, der die Niederlagen der Arabern ausgleicht.</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http://en.wikipedia.org/wiki/Palestinian_fedayeen</a:t>
            </a:r>
          </a:p>
          <a:p>
            <a:r>
              <a:rPr lang="it-CH" altLang="it-CH">
                <a:solidFill>
                  <a:srgbClr val="000000"/>
                </a:solidFill>
              </a:rPr>
              <a:t>http://en.wikipedia.org/wiki/Battle_of_Karameh</a:t>
            </a:r>
          </a:p>
          <a:p>
            <a:r>
              <a:rPr lang="it-CH" altLang="it-CH">
                <a:solidFill>
                  <a:srgbClr val="000000"/>
                </a:solidFill>
              </a:rPr>
              <a:t>http://en.wikipedia.org/wiki/Black_September_in_Jordan</a:t>
            </a:r>
          </a:p>
          <a:p>
            <a:r>
              <a:rPr lang="it-CH" altLang="it-CH">
                <a:solidFill>
                  <a:srgbClr val="000000"/>
                </a:solidFill>
              </a:rPr>
              <a:t>http://en.wikipedia.org/wiki/Dawson%27s_Field_hijackings</a:t>
            </a:r>
          </a:p>
          <a:p>
            <a:endParaRPr lang="it-CH" altLang="it-CH"/>
          </a:p>
        </p:txBody>
      </p:sp>
      <p:sp>
        <p:nvSpPr>
          <p:cNvPr id="460804" name="Segnaposto numero diapositiva 3">
            <a:extLst>
              <a:ext uri="{FF2B5EF4-FFF2-40B4-BE49-F238E27FC236}">
                <a16:creationId xmlns:a16="http://schemas.microsoft.com/office/drawing/2014/main" id="{FBAAFC95-F133-5AC9-919D-EA6CBE9D1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F60DB5-6B45-474B-8BE7-2EDC0AE8A2AF}" type="slidenum">
              <a:rPr lang="it-CH" altLang="en-US" smtClean="0"/>
              <a:pPr>
                <a:spcBef>
                  <a:spcPct val="0"/>
                </a:spcBef>
              </a:pPr>
              <a:t>108</a:t>
            </a:fld>
            <a:endParaRPr lang="it-CH"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egnaposto immagine diapositiva 1">
            <a:extLst>
              <a:ext uri="{FF2B5EF4-FFF2-40B4-BE49-F238E27FC236}">
                <a16:creationId xmlns:a16="http://schemas.microsoft.com/office/drawing/2014/main" id="{78C25B28-9792-49B8-EC71-F58126F718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Segnaposto note 2">
            <a:extLst>
              <a:ext uri="{FF2B5EF4-FFF2-40B4-BE49-F238E27FC236}">
                <a16:creationId xmlns:a16="http://schemas.microsoft.com/office/drawing/2014/main" id="{F189CCBE-439E-141B-24C6-44B827DEF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Einheit 101 betätigte verschiedenen Massakern an palästinensischen Zivilisten, darunter derjenige im Flüchtlingslager Bureij im Gazastreifen den 28. August 1953, wo 40 Menschen ermordert wurden.</a:t>
            </a:r>
          </a:p>
          <a:p>
            <a:pPr eaLnBrk="1" hangingPunct="1">
              <a:spcBef>
                <a:spcPct val="0"/>
              </a:spcBef>
            </a:pPr>
            <a:r>
              <a:rPr lang="de-DE" altLang="it-CH"/>
              <a:t>http://en.wikipedia.org/wiki/Unit_101</a:t>
            </a:r>
          </a:p>
          <a:p>
            <a:pPr eaLnBrk="1" hangingPunct="1">
              <a:spcBef>
                <a:spcPct val="0"/>
              </a:spcBef>
            </a:pPr>
            <a:r>
              <a:rPr lang="de-DE" altLang="it-CH"/>
              <a:t>Am 29. Oktober 1956 tötete die israelische Grenzpolizei (Magav) 49 Männer des Palästinensischen Dorfes Kafr Qasim.</a:t>
            </a:r>
          </a:p>
          <a:p>
            <a:pPr eaLnBrk="1" hangingPunct="1">
              <a:spcBef>
                <a:spcPct val="0"/>
              </a:spcBef>
            </a:pPr>
            <a:r>
              <a:rPr lang="it-CH" altLang="it-CH"/>
              <a:t>http://occupiedpalestine.wordpress.com/2010/10/29/remembering-the-54th-anniversary-of-the-israeli-massacre-in-kafr-qasim/</a:t>
            </a:r>
          </a:p>
          <a:p>
            <a:pPr eaLnBrk="1" hangingPunct="1">
              <a:spcBef>
                <a:spcPct val="0"/>
              </a:spcBef>
            </a:pPr>
            <a:endParaRPr lang="it-CH" altLang="it-CH"/>
          </a:p>
          <a:p>
            <a:pPr eaLnBrk="1" hangingPunct="1">
              <a:spcBef>
                <a:spcPct val="0"/>
              </a:spcBef>
            </a:pPr>
            <a:r>
              <a:rPr lang="de-DE" altLang="it-CH">
                <a:solidFill>
                  <a:srgbClr val="000000"/>
                </a:solidFill>
              </a:rPr>
              <a:t>Einheit 101 </a:t>
            </a:r>
            <a:br>
              <a:rPr lang="de-DE" altLang="it-CH">
                <a:solidFill>
                  <a:srgbClr val="000000"/>
                </a:solidFill>
              </a:rPr>
            </a:br>
            <a:r>
              <a:rPr lang="de-DE" altLang="it-CH">
                <a:solidFill>
                  <a:srgbClr val="000000"/>
                </a:solidFill>
              </a:rPr>
              <a:t>Während des II. Weltkrieg schufen die Nazis die Einheit 101 mit der Aufgabe der Tötung der Juden. </a:t>
            </a:r>
            <a:br>
              <a:rPr lang="de-DE" altLang="it-CH">
                <a:solidFill>
                  <a:srgbClr val="000000"/>
                </a:solidFill>
              </a:rPr>
            </a:br>
            <a:r>
              <a:rPr lang="de-DE" altLang="it-CH">
                <a:solidFill>
                  <a:srgbClr val="000000"/>
                </a:solidFill>
              </a:rPr>
              <a:t>Nach 1948 hat Israel eine ähnlichen Einheit (101) unter dem Kommando von Ariel Sharon gegründet. Sie beging viele Massaker, z.B. diejenige von Azazema, Qibiya, Bureij Flüchtlingslager und Nehhalin. Die Mitglieder der Einheit 101  durften Zivilkleidung tragen, Cognac trinken während dem Einsatz und es war ihnen erlaubt Munition in jeder Menge  zu verwenden. Die Einheit 101, sagt Gideon Spiro vom 890. paramilitärischen Bataillon“, war ein frühes, primitives Prototyp der ausgeklügelten "Liquidierungseinheiten“ Duvdevan und Shimshon (die während der Intifada ins Leben gebracht wurden). "Viele Tötungen von Zivilisten, wenig echten Kämpfe" </a:t>
            </a:r>
          </a:p>
          <a:p>
            <a:pPr eaLnBrk="1" hangingPunct="1">
              <a:spcBef>
                <a:spcPct val="0"/>
              </a:spcBef>
            </a:pPr>
            <a:endParaRPr lang="de-DE" altLang="it-CH">
              <a:solidFill>
                <a:srgbClr val="000000"/>
              </a:solidFill>
            </a:endParaRPr>
          </a:p>
          <a:p>
            <a:pPr eaLnBrk="1" hangingPunct="1">
              <a:spcBef>
                <a:spcPct val="0"/>
              </a:spcBef>
            </a:pPr>
            <a:r>
              <a:rPr lang="it-CH" altLang="it-CH">
                <a:solidFill>
                  <a:srgbClr val="000000"/>
                </a:solidFill>
              </a:rPr>
              <a:t>https://de.wikipedia.org/wiki/Einheit_101</a:t>
            </a:r>
          </a:p>
          <a:p>
            <a:pPr eaLnBrk="1" hangingPunct="1">
              <a:spcBef>
                <a:spcPct val="0"/>
              </a:spcBef>
            </a:pPr>
            <a:r>
              <a:rPr lang="it-CH" altLang="it-CH">
                <a:solidFill>
                  <a:srgbClr val="000000"/>
                </a:solidFill>
              </a:rPr>
              <a:t>http://en.wikipedia.org/wiki/Unit_101</a:t>
            </a:r>
          </a:p>
          <a:p>
            <a:pPr eaLnBrk="1" hangingPunct="1">
              <a:spcBef>
                <a:spcPct val="0"/>
              </a:spcBef>
            </a:pPr>
            <a:r>
              <a:rPr lang="it-CH" altLang="it-CH">
                <a:solidFill>
                  <a:srgbClr val="000000"/>
                </a:solidFill>
              </a:rPr>
              <a:t>http://en.wikipedia.org/wiki/Samson_Unit</a:t>
            </a:r>
          </a:p>
          <a:p>
            <a:pPr eaLnBrk="1" hangingPunct="1">
              <a:spcBef>
                <a:spcPct val="0"/>
              </a:spcBef>
            </a:pPr>
            <a:r>
              <a:rPr lang="it-CH" altLang="it-CH">
                <a:solidFill>
                  <a:srgbClr val="000000"/>
                </a:solidFill>
              </a:rPr>
              <a:t>http://en.wikipedia.org/wiki/Qibya_massacre</a:t>
            </a:r>
          </a:p>
          <a:p>
            <a:pPr eaLnBrk="1" hangingPunct="1">
              <a:spcBef>
                <a:spcPct val="0"/>
              </a:spcBef>
            </a:pPr>
            <a:r>
              <a:rPr lang="it-CH" altLang="it-CH">
                <a:solidFill>
                  <a:srgbClr val="000000"/>
                </a:solidFill>
              </a:rPr>
              <a:t>http://en.wikipedia.org/wiki/Kafr_Qasim_massacre</a:t>
            </a:r>
          </a:p>
          <a:p>
            <a:pPr eaLnBrk="1" hangingPunct="1">
              <a:spcBef>
                <a:spcPct val="0"/>
              </a:spcBef>
            </a:pPr>
            <a:r>
              <a:rPr lang="it-CH" altLang="it-CH">
                <a:solidFill>
                  <a:srgbClr val="000000"/>
                </a:solidFill>
              </a:rPr>
              <a:t>http://occupiedpalestine.wordpress.com/2010/10/29/remembering-the-54th-anniversary-of-the-israeli-massacre-in-kafr-qasim/</a:t>
            </a:r>
          </a:p>
          <a:p>
            <a:pPr eaLnBrk="1" hangingPunct="1">
              <a:spcBef>
                <a:spcPct val="0"/>
              </a:spcBef>
            </a:pPr>
            <a:r>
              <a:rPr lang="it-CH" altLang="it-CH"/>
              <a:t>https://de.wikipedia.org/wiki/Sajeret</a:t>
            </a:r>
          </a:p>
          <a:p>
            <a:pPr eaLnBrk="1" hangingPunct="1">
              <a:spcBef>
                <a:spcPct val="0"/>
              </a:spcBef>
            </a:pPr>
            <a:endParaRPr lang="it-CH" altLang="it-CH"/>
          </a:p>
        </p:txBody>
      </p:sp>
      <p:sp>
        <p:nvSpPr>
          <p:cNvPr id="462852" name="Segnaposto numero diapositiva 3">
            <a:extLst>
              <a:ext uri="{FF2B5EF4-FFF2-40B4-BE49-F238E27FC236}">
                <a16:creationId xmlns:a16="http://schemas.microsoft.com/office/drawing/2014/main" id="{77EE0BD6-18E6-707A-2817-2B23130EFD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000DAB-5B75-4C5F-A80E-621023891AB4}" type="slidenum">
              <a:rPr lang="it-CH" altLang="it-CH" smtClean="0">
                <a:solidFill>
                  <a:srgbClr val="000000"/>
                </a:solidFill>
              </a:rPr>
              <a:pPr>
                <a:spcBef>
                  <a:spcPct val="0"/>
                </a:spcBef>
              </a:pPr>
              <a:t>109</a:t>
            </a:fld>
            <a:endParaRPr lang="it-CH" altLang="it-CH">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egnaposto immagine diapositiva 1">
            <a:extLst>
              <a:ext uri="{FF2B5EF4-FFF2-40B4-BE49-F238E27FC236}">
                <a16:creationId xmlns:a16="http://schemas.microsoft.com/office/drawing/2014/main" id="{9C6B2645-F935-B75C-650A-6E374CEB05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Segnaposto note 2">
            <a:extLst>
              <a:ext uri="{FF2B5EF4-FFF2-40B4-BE49-F238E27FC236}">
                <a16:creationId xmlns:a16="http://schemas.microsoft.com/office/drawing/2014/main" id="{FD6028FA-A9BC-007E-5998-B731BBE25F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https://de.wikipedia.org/wiki/Kanaan</a:t>
            </a:r>
          </a:p>
          <a:p>
            <a:r>
              <a:rPr lang="it-CH" altLang="it-CH">
                <a:solidFill>
                  <a:srgbClr val="000000"/>
                </a:solidFill>
              </a:rPr>
              <a:t>http://en.wikipedia.org/wiki/Canaan</a:t>
            </a:r>
          </a:p>
          <a:p>
            <a:endParaRPr lang="it-CH" altLang="it-CH"/>
          </a:p>
        </p:txBody>
      </p:sp>
      <p:sp>
        <p:nvSpPr>
          <p:cNvPr id="262148" name="Segnaposto numero diapositiva 3">
            <a:extLst>
              <a:ext uri="{FF2B5EF4-FFF2-40B4-BE49-F238E27FC236}">
                <a16:creationId xmlns:a16="http://schemas.microsoft.com/office/drawing/2014/main" id="{3C2285BA-A266-39E0-963D-2A1F73406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37334B-91BA-4800-B87C-6BEA9F711AC2}" type="slidenum">
              <a:rPr lang="it-CH" altLang="en-US" smtClean="0"/>
              <a:pPr>
                <a:spcBef>
                  <a:spcPct val="0"/>
                </a:spcBef>
              </a:pPr>
              <a:t>11</a:t>
            </a:fld>
            <a:endParaRPr lang="it-CH"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egnaposto immagine diapositiva 1">
            <a:extLst>
              <a:ext uri="{FF2B5EF4-FFF2-40B4-BE49-F238E27FC236}">
                <a16:creationId xmlns:a16="http://schemas.microsoft.com/office/drawing/2014/main" id="{1AB6F411-C57B-4DC9-EDE6-B6E2BE349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Segnaposto note 2">
            <a:extLst>
              <a:ext uri="{FF2B5EF4-FFF2-40B4-BE49-F238E27FC236}">
                <a16:creationId xmlns:a16="http://schemas.microsoft.com/office/drawing/2014/main" id="{CDE18750-5145-8816-8811-20E1D97F2F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https://de.wikipedia.org/wiki/Sechstagekrieg</a:t>
            </a:r>
          </a:p>
          <a:p>
            <a:r>
              <a:rPr lang="it-CH" altLang="it-CH"/>
              <a:t>http://en.wikipedia.org/wiki/Six_day_war</a:t>
            </a:r>
          </a:p>
          <a:p>
            <a:r>
              <a:rPr lang="it-CH" altLang="it-CH"/>
              <a:t>http://en.wikipedia.org/wiki/Controversies_relating_to_the_Six-Day_War</a:t>
            </a:r>
          </a:p>
          <a:p>
            <a:endParaRPr lang="it-CH" altLang="it-CH"/>
          </a:p>
          <a:p>
            <a:r>
              <a:rPr lang="it-CH" altLang="it-CH"/>
              <a:t>https://israelpalestinenews.org/six-day-war-israeli-lies-saw-cia/?fbclid=IwAR0JVgy9jgw1R-V7TkAdvnCxHXNkficex8TUhsZDjdTK63IDGdhGH6eilhA</a:t>
            </a:r>
          </a:p>
          <a:p>
            <a:endParaRPr lang="it-CH" altLang="it-CH"/>
          </a:p>
        </p:txBody>
      </p:sp>
      <p:sp>
        <p:nvSpPr>
          <p:cNvPr id="464900" name="Segnaposto numero diapositiva 3">
            <a:extLst>
              <a:ext uri="{FF2B5EF4-FFF2-40B4-BE49-F238E27FC236}">
                <a16:creationId xmlns:a16="http://schemas.microsoft.com/office/drawing/2014/main" id="{D0321C3B-EA0C-4343-7193-D00C8EEF99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A524B5-BC90-47EB-8CD5-55ACAAA0853A}" type="slidenum">
              <a:rPr lang="it-CH" altLang="en-US" smtClean="0"/>
              <a:pPr>
                <a:spcBef>
                  <a:spcPct val="0"/>
                </a:spcBef>
              </a:pPr>
              <a:t>110</a:t>
            </a:fld>
            <a:endParaRPr lang="it-CH"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egnaposto immagine diapositiva 1">
            <a:extLst>
              <a:ext uri="{FF2B5EF4-FFF2-40B4-BE49-F238E27FC236}">
                <a16:creationId xmlns:a16="http://schemas.microsoft.com/office/drawing/2014/main" id="{A6FB1569-EB0E-ADF8-6A08-4DE697B06A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Segnaposto note 2">
            <a:extLst>
              <a:ext uri="{FF2B5EF4-FFF2-40B4-BE49-F238E27FC236}">
                <a16:creationId xmlns:a16="http://schemas.microsoft.com/office/drawing/2014/main" id="{8CB924E9-EA3F-D5F0-9C3B-3C97663B1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Im Jahr 1967 vertriebten die Israelis ungefähr 500.000 Palästinensern.</a:t>
            </a:r>
          </a:p>
          <a:p>
            <a:endParaRPr lang="de-DE" altLang="it-CH"/>
          </a:p>
          <a:p>
            <a:r>
              <a:rPr lang="it-CH" altLang="it-CH">
                <a:solidFill>
                  <a:srgbClr val="000000"/>
                </a:solidFill>
              </a:rPr>
              <a:t>http://en.wikipedia.org/wiki/1967_Palestinian_exodus</a:t>
            </a:r>
          </a:p>
          <a:p>
            <a:r>
              <a:rPr lang="it-CH" altLang="it-CH">
                <a:solidFill>
                  <a:srgbClr val="000000"/>
                </a:solidFill>
              </a:rPr>
              <a:t>http://en.wikipedia.org/wiki/Allenby_Bridge</a:t>
            </a:r>
          </a:p>
          <a:p>
            <a:endParaRPr lang="it-CH" altLang="it-CH"/>
          </a:p>
        </p:txBody>
      </p:sp>
      <p:sp>
        <p:nvSpPr>
          <p:cNvPr id="466948" name="Segnaposto numero diapositiva 3">
            <a:extLst>
              <a:ext uri="{FF2B5EF4-FFF2-40B4-BE49-F238E27FC236}">
                <a16:creationId xmlns:a16="http://schemas.microsoft.com/office/drawing/2014/main" id="{098968EB-790C-725B-18E5-3576796B15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CBC5DB-6C4B-4CBC-BFA1-F8A0834A97D2}"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a:extLst>
              <a:ext uri="{FF2B5EF4-FFF2-40B4-BE49-F238E27FC236}">
                <a16:creationId xmlns:a16="http://schemas.microsoft.com/office/drawing/2014/main" id="{CC5588F1-F326-ED48-7B69-8A7352A4D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C2F204-077C-4CA0-957F-472DDC671740}" type="slidenum">
              <a:rPr lang="it-IT" altLang="it-CH" smtClean="0">
                <a:solidFill>
                  <a:srgbClr val="000000"/>
                </a:solidFill>
                <a:latin typeface="Arial" panose="020B0604020202020204" pitchFamily="34" charset="0"/>
              </a:rPr>
              <a:pPr>
                <a:spcBef>
                  <a:spcPct val="0"/>
                </a:spcBef>
              </a:pPr>
              <a:t>112</a:t>
            </a:fld>
            <a:endParaRPr lang="it-IT" altLang="it-CH">
              <a:solidFill>
                <a:srgbClr val="000000"/>
              </a:solidFill>
              <a:latin typeface="Arial" panose="020B0604020202020204" pitchFamily="34" charset="0"/>
            </a:endParaRPr>
          </a:p>
        </p:txBody>
      </p:sp>
      <p:sp>
        <p:nvSpPr>
          <p:cNvPr id="468995" name="Rectangle 2">
            <a:extLst>
              <a:ext uri="{FF2B5EF4-FFF2-40B4-BE49-F238E27FC236}">
                <a16:creationId xmlns:a16="http://schemas.microsoft.com/office/drawing/2014/main" id="{91953A26-520C-1208-3B3C-215B528C6E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6" name="Rectangle 3">
            <a:extLst>
              <a:ext uri="{FF2B5EF4-FFF2-40B4-BE49-F238E27FC236}">
                <a16:creationId xmlns:a16="http://schemas.microsoft.com/office/drawing/2014/main" id="{B380A775-0E43-2CFC-148B-E37E7D4E1D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11.06.1967 Jerusalem: die Zerstörung des alten arabischen Stadtviertels von al-Mugariba. </a:t>
            </a:r>
          </a:p>
          <a:p>
            <a:pPr eaLnBrk="1" hangingPunct="1">
              <a:spcBef>
                <a:spcPct val="0"/>
              </a:spcBef>
            </a:pPr>
            <a:r>
              <a:rPr lang="de-DE" altLang="it-CH"/>
              <a:t>Um 3 Uhr nachts befiel man den Einwohnern, ihre Häuser zu verlassen und man versprach ihnen, dass sie sofort wieder in die Häuser zurückkehren konnten. Viele Einwohner kamen im Schlafanzug heraus und brachten nur die Kinder mit ihnen  ... und bald begannen die Bulldozer die Häuser zu abreissen ..</a:t>
            </a:r>
          </a:p>
          <a:p>
            <a:pPr eaLnBrk="1" hangingPunct="1">
              <a:spcBef>
                <a:spcPct val="0"/>
              </a:spcBef>
            </a:pPr>
            <a:r>
              <a:rPr lang="de-DE" altLang="it-CH">
                <a:solidFill>
                  <a:srgbClr val="000000"/>
                </a:solidFill>
              </a:rPr>
              <a:t>Die israelischen Behörden Löschen schrittweise in der heiligen Stadt die Spuren der arabischen und muslimischen Anwesenheit und Kultur.</a:t>
            </a:r>
          </a:p>
          <a:p>
            <a:pPr eaLnBrk="1" hangingPunct="1">
              <a:spcBef>
                <a:spcPct val="0"/>
              </a:spcBef>
            </a:pPr>
            <a:endParaRPr lang="de-DE" altLang="it-CH">
              <a:solidFill>
                <a:srgbClr val="000000"/>
              </a:solidFill>
            </a:endParaRPr>
          </a:p>
          <a:p>
            <a:r>
              <a:rPr lang="it-CH" altLang="it-CH">
                <a:solidFill>
                  <a:srgbClr val="000000"/>
                </a:solidFill>
              </a:rPr>
              <a:t>http://en.wikipedia.org/wiki/Moroccan_Quarter</a:t>
            </a:r>
          </a:p>
          <a:p>
            <a:pPr eaLnBrk="1" hangingPunct="1">
              <a:spcBef>
                <a:spcPct val="0"/>
              </a:spcBef>
            </a:pPr>
            <a:endParaRPr lang="it-IT"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a:extLst>
              <a:ext uri="{FF2B5EF4-FFF2-40B4-BE49-F238E27FC236}">
                <a16:creationId xmlns:a16="http://schemas.microsoft.com/office/drawing/2014/main" id="{18A57C66-8828-F0B3-7ED3-2C3647A0FF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23BB53-42CD-4560-A759-55A5C061E403}"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71043" name="Rectangle 2">
            <a:extLst>
              <a:ext uri="{FF2B5EF4-FFF2-40B4-BE49-F238E27FC236}">
                <a16:creationId xmlns:a16="http://schemas.microsoft.com/office/drawing/2014/main" id="{AE3B1C33-1728-2C50-7549-396F0A3BFA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4" name="Rectangle 3">
            <a:extLst>
              <a:ext uri="{FF2B5EF4-FFF2-40B4-BE49-F238E27FC236}">
                <a16:creationId xmlns:a16="http://schemas.microsoft.com/office/drawing/2014/main" id="{A4655271-4B6C-A867-93DC-D770923472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Überreste der drei Dörfer wurden sorgfältig mit Erde bedeckt und die Israelis haben dort Bäume gepflanzt. Die Arbeit wurde von den Juden Kanadas finanziert, daher der Name „Park Canada“.</a:t>
            </a:r>
          </a:p>
          <a:p>
            <a:pPr eaLnBrk="1" hangingPunct="1">
              <a:spcBef>
                <a:spcPct val="0"/>
              </a:spcBef>
            </a:pPr>
            <a:endParaRPr lang="en-US" altLang="it-CH"/>
          </a:p>
          <a:p>
            <a:pPr eaLnBrk="1" hangingPunct="1">
              <a:spcBef>
                <a:spcPct val="0"/>
              </a:spcBef>
            </a:pPr>
            <a:r>
              <a:rPr lang="en-US" altLang="it-CH"/>
              <a:t>https://en.wikipedia.org/wiki/Canada_Park</a:t>
            </a:r>
          </a:p>
          <a:p>
            <a:pPr eaLnBrk="1" hangingPunct="1">
              <a:spcBef>
                <a:spcPct val="0"/>
              </a:spcBef>
            </a:pPr>
            <a:r>
              <a:rPr lang="en-US" altLang="it-CH"/>
              <a:t>http://en.wikipedia.org/wiki/Imwas</a:t>
            </a:r>
          </a:p>
          <a:p>
            <a:pPr eaLnBrk="1" hangingPunct="1">
              <a:spcBef>
                <a:spcPct val="0"/>
              </a:spcBef>
            </a:pPr>
            <a:r>
              <a:rPr lang="en-US" altLang="it-CH"/>
              <a:t>http://electronicintifada.net/content/canada-park-and-israeli-memoricide/8126</a:t>
            </a:r>
          </a:p>
          <a:p>
            <a:pPr eaLnBrk="1" hangingPunct="1">
              <a:spcBef>
                <a:spcPct val="0"/>
              </a:spcBef>
            </a:pPr>
            <a:r>
              <a:rPr lang="en-US" altLang="it-CH"/>
              <a:t>https://www.haaretz.com/.premium-israel-lifted-military-rule-over-arabs-in-1966-only-after-ensuring-they-couldn-t-ret-1.7297983 </a:t>
            </a:r>
          </a:p>
          <a:p>
            <a:pPr eaLnBrk="1" hangingPunct="1">
              <a:spcBef>
                <a:spcPct val="0"/>
              </a:spcBef>
            </a:pPr>
            <a:endParaRPr lang="en-U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a:extLst>
              <a:ext uri="{FF2B5EF4-FFF2-40B4-BE49-F238E27FC236}">
                <a16:creationId xmlns:a16="http://schemas.microsoft.com/office/drawing/2014/main" id="{19458D3E-3267-FC2F-85B9-0D55078192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CEB148-D060-4E5F-A417-12F9321184CB}"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73091" name="Rectangle 2">
            <a:extLst>
              <a:ext uri="{FF2B5EF4-FFF2-40B4-BE49-F238E27FC236}">
                <a16:creationId xmlns:a16="http://schemas.microsoft.com/office/drawing/2014/main" id="{0E0EE0E5-7A2B-65BD-F7E4-7BCE9E901D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2" name="Rectangle 3">
            <a:extLst>
              <a:ext uri="{FF2B5EF4-FFF2-40B4-BE49-F238E27FC236}">
                <a16:creationId xmlns:a16="http://schemas.microsoft.com/office/drawing/2014/main" id="{25EBAD53-3E2A-3F96-F536-8D8DD0CB95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https://de.wikipedia.org/wiki/Resolution_242_des_UN-Sicherheitsrates</a:t>
            </a:r>
            <a:endParaRPr lang="it-IT" altLang="it-CH">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egnaposto immagine diapositiva 1">
            <a:extLst>
              <a:ext uri="{FF2B5EF4-FFF2-40B4-BE49-F238E27FC236}">
                <a16:creationId xmlns:a16="http://schemas.microsoft.com/office/drawing/2014/main" id="{A74B9D64-4F12-3EEA-F54E-C0CCA0A12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Segnaposto note 2">
            <a:extLst>
              <a:ext uri="{FF2B5EF4-FFF2-40B4-BE49-F238E27FC236}">
                <a16:creationId xmlns:a16="http://schemas.microsoft.com/office/drawing/2014/main" id="{CDE885FE-F64E-0021-A22E-052E1120B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Um die Palästinenser einzuschliessen, im Jahr 2002 begann Israel mit dem Bau der Mauer.</a:t>
            </a:r>
          </a:p>
          <a:p>
            <a:r>
              <a:rPr lang="de-DE" altLang="it-CH">
                <a:solidFill>
                  <a:srgbClr val="000000"/>
                </a:solidFill>
              </a:rPr>
              <a:t>Im Jahr 2006 beschlagnahmte Israel das ganze Jordantal: 2400 km2 Land wurden angeeignet, 50‘000 Beduinen wurden vertrieben, obdachlos und ohne Ressourcen gelassen. </a:t>
            </a:r>
            <a:endParaRPr lang="it-CH" altLang="it-CH">
              <a:solidFill>
                <a:srgbClr val="000000"/>
              </a:solidFill>
            </a:endParaRPr>
          </a:p>
          <a:p>
            <a:endParaRPr lang="it-CH" altLang="it-CH"/>
          </a:p>
          <a:p>
            <a:r>
              <a:rPr lang="it-CH" altLang="it-CH"/>
              <a:t>https://de.wikipedia.org/wiki/Allon-Plan</a:t>
            </a:r>
          </a:p>
          <a:p>
            <a:r>
              <a:rPr lang="it-CH" altLang="it-CH"/>
              <a:t>http://en.wikipedia.org/wiki/Allon_Plan</a:t>
            </a:r>
          </a:p>
          <a:p>
            <a:r>
              <a:rPr lang="it-CH" altLang="it-CH"/>
              <a:t>https://de.wikipedia.org/wiki/Jeschajahu_Leibowitz</a:t>
            </a:r>
          </a:p>
          <a:p>
            <a:r>
              <a:rPr lang="it-CH" altLang="it-CH"/>
              <a:t>https://en.wikipedia.org/wiki/Right_of_conquest</a:t>
            </a:r>
          </a:p>
          <a:p>
            <a:endParaRPr lang="it-CH" altLang="it-CH"/>
          </a:p>
          <a:p>
            <a:endParaRPr lang="it-CH" altLang="it-CH"/>
          </a:p>
        </p:txBody>
      </p:sp>
      <p:sp>
        <p:nvSpPr>
          <p:cNvPr id="475140" name="Segnaposto numero diapositiva 3">
            <a:extLst>
              <a:ext uri="{FF2B5EF4-FFF2-40B4-BE49-F238E27FC236}">
                <a16:creationId xmlns:a16="http://schemas.microsoft.com/office/drawing/2014/main" id="{717F9F27-B71E-F8AF-7C87-18B6E4DFCD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DAF444-3354-4B40-8975-140C6E847023}" type="slidenum">
              <a:rPr lang="it-CH" altLang="en-US" smtClean="0"/>
              <a:pPr>
                <a:spcBef>
                  <a:spcPct val="0"/>
                </a:spcBef>
              </a:pPr>
              <a:t>115</a:t>
            </a:fld>
            <a:endParaRPr lang="it-CH"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a:extLst>
              <a:ext uri="{FF2B5EF4-FFF2-40B4-BE49-F238E27FC236}">
                <a16:creationId xmlns:a16="http://schemas.microsoft.com/office/drawing/2014/main" id="{787BCBD3-9080-2FF3-699D-2D6AB849E7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29A240-301D-4898-BD0F-D80A500AE21E}"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77187" name="Rectangle 2">
            <a:extLst>
              <a:ext uri="{FF2B5EF4-FFF2-40B4-BE49-F238E27FC236}">
                <a16:creationId xmlns:a16="http://schemas.microsoft.com/office/drawing/2014/main" id="{F5377039-5C20-03F3-842D-EBDD9EA5E2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8" name="Rectangle 3">
            <a:extLst>
              <a:ext uri="{FF2B5EF4-FFF2-40B4-BE49-F238E27FC236}">
                <a16:creationId xmlns:a16="http://schemas.microsoft.com/office/drawing/2014/main" id="{150D3D10-0E96-5984-5EE5-FF5B78A207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Kolonisierung und Besiedlung sind geplant.</a:t>
            </a:r>
          </a:p>
          <a:p>
            <a:pPr eaLnBrk="1" hangingPunct="1">
              <a:spcBef>
                <a:spcPct val="0"/>
              </a:spcBef>
            </a:pPr>
            <a:endParaRPr lang="de-DE" altLang="it-CH"/>
          </a:p>
          <a:p>
            <a:pPr eaLnBrk="1" hangingPunct="1">
              <a:spcBef>
                <a:spcPct val="0"/>
              </a:spcBef>
            </a:pPr>
            <a:r>
              <a:rPr lang="de-DE" altLang="it-CH"/>
              <a:t>Im Gegensatz zum Ausbeutungskolonialismus, dessen Ziel die Ausbeutung der Ressourcen ist, besteht das Ziel des Siedlungskolonialismus in einer langfristigen Besetzung mit einer fremden Bevölkerung, die an die Stelle der einheimischen Bevölkerung tritt, deren Existenz sogar geleugnet wird.</a:t>
            </a:r>
          </a:p>
          <a:p>
            <a:pPr eaLnBrk="1" hangingPunct="1">
              <a:spcBef>
                <a:spcPct val="0"/>
              </a:spcBef>
            </a:pPr>
            <a:endParaRPr lang="de-DE" altLang="it-CH"/>
          </a:p>
          <a:p>
            <a:pPr eaLnBrk="1" hangingPunct="1">
              <a:spcBef>
                <a:spcPct val="0"/>
              </a:spcBef>
            </a:pPr>
            <a:r>
              <a:rPr lang="de-DE" altLang="it-CH"/>
              <a:t>In Palästina wird der von den Siedlern gewählte Ort (in der Regel die Spitze eines Hügels) zunächst von einer kleinen Gruppe von Siedlern besetzt, die dort für einige Stunden oder einige Tage bleiben. Danach wird das Verfahren oft wiederholt, bis es zu einem Dauerzustand wird, bei dem die Siedler dort ein Zelt aufstellen. Später wird das Zelt durch einen Wohnwagen ersetzt, dann durch ein Containerhaus und so weiter. Auf diese Weise entsteht ein „Außenposten“, der illegal ist, weil er auf privatem palästinensischem Land gebaut wird, natürlich ohne die Zustimmung des Eigentümers. Wenn der Eigentümer sich beschwert oder versucht, die Siedler zu vertreiben, unterdrückt die israelische Armee den Protest brutal, das Land wird zur „geschlossenen Militärzone“ erklärt, eingezäunt und unzugänglich. </a:t>
            </a:r>
          </a:p>
          <a:p>
            <a:pPr eaLnBrk="1" hangingPunct="1">
              <a:spcBef>
                <a:spcPct val="0"/>
              </a:spcBef>
            </a:pPr>
            <a:endParaRPr lang="de-DE" altLang="it-CH"/>
          </a:p>
          <a:p>
            <a:pPr eaLnBrk="1" hangingPunct="1">
              <a:spcBef>
                <a:spcPct val="0"/>
              </a:spcBef>
            </a:pPr>
            <a:r>
              <a:rPr lang="de-DE" altLang="it-CH"/>
              <a:t>Die israelische Regierung wehrt sich nicht gegen die illegale Besetzung palästinensischen Landes durch extremistische Siedler. Im Gegenteil, sobald ein Außenposten errichtet wird, stellt die Regierung sofort alle notwendigen Dienstleistungen und Anschlüsse zur Verfügung (Straße, Trinkwasser, Strom, Telefon und Internet, Abwasser, Busverbindung, Schutz, verschiedene Dienstleistungen...).</a:t>
            </a:r>
          </a:p>
          <a:p>
            <a:pPr eaLnBrk="1" hangingPunct="1">
              <a:spcBef>
                <a:spcPct val="0"/>
              </a:spcBef>
            </a:pPr>
            <a:endParaRPr lang="de-DE" altLang="it-CH"/>
          </a:p>
          <a:p>
            <a:pPr eaLnBrk="1" hangingPunct="1">
              <a:spcBef>
                <a:spcPct val="0"/>
              </a:spcBef>
            </a:pPr>
            <a:r>
              <a:rPr lang="de-DE" altLang="it-CH"/>
              <a:t>Bei den Bildern 2 bis 6 handelt es sich um Außenposten, die auf palästinensischem Land errichtet wurden, das jedoch illegal und mit Gewalt von zionistischen israelischen Siedlern besetzt wurde. Wenn die Außenposten gewachsen und zu „Siedlungen“ geworden sind (Bilder 8 und 9), erklärt die israelische Regierung sie gemäß dem Siedlungsgesetz zu „israelischen Siedlungen“, und das Land wird automatisch und legal israelisches Eigentum. Mit anderen Worten: legalisierter Diebstahl. </a:t>
            </a:r>
          </a:p>
          <a:p>
            <a:pPr eaLnBrk="1" hangingPunct="1">
              <a:spcBef>
                <a:spcPct val="0"/>
              </a:spcBef>
            </a:pPr>
            <a:endParaRPr lang="de-DE" altLang="it-CH"/>
          </a:p>
          <a:p>
            <a:pPr eaLnBrk="1" hangingPunct="1">
              <a:spcBef>
                <a:spcPct val="0"/>
              </a:spcBef>
            </a:pPr>
            <a:r>
              <a:rPr lang="de-DE" altLang="it-CH"/>
              <a:t>http://en.wikipedia.org/wiki/Israel_settlements</a:t>
            </a:r>
          </a:p>
          <a:p>
            <a:pPr eaLnBrk="1" hangingPunct="1">
              <a:spcBef>
                <a:spcPct val="0"/>
              </a:spcBef>
            </a:pPr>
            <a:r>
              <a:rPr lang="de-DE" altLang="it-CH"/>
              <a:t>https://en.wikipedia.org/wiki/Israeli_outpost</a:t>
            </a:r>
          </a:p>
          <a:p>
            <a:pPr eaLnBrk="1" hangingPunct="1">
              <a:spcBef>
                <a:spcPct val="0"/>
              </a:spcBef>
            </a:pPr>
            <a:r>
              <a:rPr lang="de-DE" altLang="it-CH"/>
              <a:t>https://en.wikipedia.org/wiki/Population_statistics_for_Israeli_settlements_in_the_West_Bank</a:t>
            </a:r>
          </a:p>
          <a:p>
            <a:pPr eaLnBrk="1" hangingPunct="1">
              <a:spcBef>
                <a:spcPct val="0"/>
              </a:spcBef>
            </a:pPr>
            <a:r>
              <a:rPr lang="de-DE" altLang="it-CH"/>
              <a:t>https://en.wikipedia.org/wiki/Coordinator_of_Government_Activities_in_the_Territories</a:t>
            </a:r>
          </a:p>
          <a:p>
            <a:pPr eaLnBrk="1" hangingPunct="1">
              <a:spcBef>
                <a:spcPct val="0"/>
              </a:spcBef>
            </a:pPr>
            <a:endParaRPr lang="de-DE" altLang="it-CH"/>
          </a:p>
          <a:p>
            <a:pPr eaLnBrk="1" hangingPunct="1">
              <a:spcBef>
                <a:spcPct val="0"/>
              </a:spcBef>
            </a:pPr>
            <a:r>
              <a:rPr lang="de-DE" altLang="it-CH"/>
              <a:t>https://agencemediapalestine.fr/blog/2024/07/04/colonisation-israel-approuve-la-plus-grande-confiscation-de-terres-depuis-trente-ans/</a:t>
            </a:r>
          </a:p>
          <a:p>
            <a:pPr eaLnBrk="1" hangingPunct="1">
              <a:spcBef>
                <a:spcPct val="0"/>
              </a:spcBef>
            </a:pPr>
            <a:endParaRPr lang="de-DE" altLang="it-CH"/>
          </a:p>
          <a:p>
            <a:pPr eaLnBrk="1" hangingPunct="1">
              <a:spcBef>
                <a:spcPct val="0"/>
              </a:spcBef>
            </a:pPr>
            <a:r>
              <a:rPr lang="de-DE" altLang="it-CH"/>
              <a:t>Jeff Halper - Israel dekolonisieren, Palästina befreien. </a:t>
            </a:r>
          </a:p>
          <a:p>
            <a:pPr eaLnBrk="1" hangingPunct="1">
              <a:spcBef>
                <a:spcPct val="0"/>
              </a:spcBef>
            </a:pPr>
            <a:r>
              <a:rPr lang="de-DE" altLang="it-CH"/>
              <a:t>Zionismus, Siedlerkolonialismus und der Fall für einen demokratischen Staat                       </a:t>
            </a:r>
          </a:p>
          <a:p>
            <a:pPr eaLnBrk="1" hangingPunct="1">
              <a:spcBef>
                <a:spcPct val="0"/>
              </a:spcBef>
            </a:pPr>
            <a:r>
              <a:rPr lang="de-DE" altLang="it-CH"/>
              <a:t>(Pluto Press, 2021)</a:t>
            </a:r>
          </a:p>
          <a:p>
            <a:pPr eaLnBrk="1" hangingPunct="1">
              <a:spcBef>
                <a:spcPct val="0"/>
              </a:spcBef>
            </a:pPr>
            <a:endParaRPr lang="de-DE" altLang="it-CH"/>
          </a:p>
          <a:p>
            <a:pPr eaLnBrk="1" hangingPunct="1">
              <a:spcBef>
                <a:spcPct val="0"/>
              </a:spcBef>
            </a:pPr>
            <a:r>
              <a:rPr lang="de-DE" altLang="it-CH"/>
              <a:t>++++++++++++++</a:t>
            </a:r>
          </a:p>
          <a:p>
            <a:pPr eaLnBrk="1" hangingPunct="1">
              <a:spcBef>
                <a:spcPct val="0"/>
              </a:spcBef>
            </a:pPr>
            <a:endParaRPr lang="de-DE" altLang="it-CH"/>
          </a:p>
          <a:p>
            <a:pPr eaLnBrk="1" hangingPunct="1">
              <a:spcBef>
                <a:spcPct val="0"/>
              </a:spcBef>
            </a:pPr>
            <a:r>
              <a:rPr lang="de-DE" altLang="it-CH"/>
              <a:t>Haaretz hat Dokumente veröffentlicht, die beunruhigende Einzelheiten über die Beschlagnahmung von Land in Aqraba, einem palästinensischen Dorf in der Nähe von Nablus, durch Israel für den Bau der illegalen Siedlung Gitit in den 1970er Jahren enthüllen. Diese Dokumente enthüllen das Ausmaß der Beschlagnahmung, die 83 % des Landes von Aqraba ausmachte. Zu dieser Zeit lebten in dem Dorf etwa 4.000 Einwohner. Die israelischen Behörden setzten eine Pflanzenschutzspritze ein, um eine giftige Chemikalie zu versprühen, die sowohl für Tiere als auch für die menschliche Gesundheit ein ernsthaftes Risiko darstellt, um die Palästinenser zum Verlassen des Dorfes zu zwingen.</a:t>
            </a:r>
          </a:p>
          <a:p>
            <a:pPr eaLnBrk="1" hangingPunct="1">
              <a:spcBef>
                <a:spcPct val="0"/>
              </a:spcBef>
            </a:pPr>
            <a:endParaRPr lang="de-DE" altLang="it-CH"/>
          </a:p>
          <a:p>
            <a:pPr eaLnBrk="1" hangingPunct="1">
              <a:spcBef>
                <a:spcPct val="0"/>
              </a:spcBef>
            </a:pPr>
            <a:r>
              <a:rPr lang="de-DE" altLang="it-CH"/>
              <a:t>https://www.haaretz.com/israel-news/2023-06-23/ty-article-magazine/.premium/israel-poisoned-palestinian-land-to-build-west-bank-settlement-in-1970s-documents-reveal/00000188-e8aa-df52-a79d-fcabdd200000</a:t>
            </a:r>
          </a:p>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it-IT" altLang="it-CH"/>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a:extLst>
              <a:ext uri="{FF2B5EF4-FFF2-40B4-BE49-F238E27FC236}">
                <a16:creationId xmlns:a16="http://schemas.microsoft.com/office/drawing/2014/main" id="{C3C89378-FEB7-56E0-5255-02AEBDB070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2EF7C-6419-4026-99F2-74BE6AB0D391}" type="slidenum">
              <a:rPr lang="it-IT" altLang="it-CH" smtClean="0">
                <a:solidFill>
                  <a:srgbClr val="000000"/>
                </a:solidFill>
                <a:latin typeface="Arial" panose="020B0604020202020204" pitchFamily="34" charset="0"/>
              </a:rPr>
              <a:pPr>
                <a:spcBef>
                  <a:spcPct val="0"/>
                </a:spcBef>
              </a:pPr>
              <a:t>117</a:t>
            </a:fld>
            <a:endParaRPr lang="it-IT" altLang="it-CH">
              <a:solidFill>
                <a:srgbClr val="000000"/>
              </a:solidFill>
              <a:latin typeface="Arial" panose="020B0604020202020204" pitchFamily="34" charset="0"/>
            </a:endParaRPr>
          </a:p>
        </p:txBody>
      </p:sp>
      <p:sp>
        <p:nvSpPr>
          <p:cNvPr id="479235" name="Rectangle 2">
            <a:extLst>
              <a:ext uri="{FF2B5EF4-FFF2-40B4-BE49-F238E27FC236}">
                <a16:creationId xmlns:a16="http://schemas.microsoft.com/office/drawing/2014/main" id="{B986AC25-90BB-A8BE-76B1-8031D8BC1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6" name="Rectangle 3">
            <a:extLst>
              <a:ext uri="{FF2B5EF4-FFF2-40B4-BE49-F238E27FC236}">
                <a16:creationId xmlns:a16="http://schemas.microsoft.com/office/drawing/2014/main" id="{203B65A0-2372-14F8-AE4F-209F14C56C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Ariel, mit ungefähr 40’000 Einwohner, Uniwersität, Badeanstalt, usw, ist die grösste Siedlung in der West Bank. Mit dem Bau der Trennungsmauer ist sie jetzt direkt dem israëlische Territorium angekoppelt.</a:t>
            </a:r>
          </a:p>
          <a:p>
            <a:pPr eaLnBrk="1" hangingPunct="1">
              <a:spcBef>
                <a:spcPct val="0"/>
              </a:spcBef>
            </a:pPr>
            <a:endParaRPr lang="fr-CH" altLang="it-CH"/>
          </a:p>
          <a:p>
            <a:pPr eaLnBrk="1" hangingPunct="1">
              <a:spcBef>
                <a:spcPct val="0"/>
              </a:spcBef>
            </a:pPr>
            <a:r>
              <a:rPr lang="it-IT" altLang="it-CH"/>
              <a:t>https://de.wikipedia.org/wiki/Ariel_(Stadt)</a:t>
            </a:r>
          </a:p>
          <a:p>
            <a:pPr eaLnBrk="1" hangingPunct="1">
              <a:spcBef>
                <a:spcPct val="0"/>
              </a:spcBef>
            </a:pPr>
            <a:r>
              <a:rPr lang="it-IT" altLang="it-CH"/>
              <a:t>http://en.wikipedia.org/wiki/Ariel_(city)</a:t>
            </a:r>
          </a:p>
          <a:p>
            <a:pPr eaLnBrk="1" hangingPunct="1">
              <a:spcBef>
                <a:spcPct val="0"/>
              </a:spcBef>
            </a:pPr>
            <a:r>
              <a:rPr lang="it-IT" altLang="it-CH"/>
              <a:t>http://en.wikipedia.org/wiki/Salfit</a:t>
            </a:r>
          </a:p>
          <a:p>
            <a:pPr eaLnBrk="1" hangingPunct="1">
              <a:spcBef>
                <a:spcPct val="0"/>
              </a:spcBef>
            </a:pPr>
            <a:r>
              <a:rPr lang="it-IT" altLang="it-CH"/>
              <a:t>http://en.wikipedia.org/wiki/Marda_(village)</a:t>
            </a:r>
          </a:p>
          <a:p>
            <a:pPr eaLnBrk="1" hangingPunct="1">
              <a:spcBef>
                <a:spcPct val="0"/>
              </a:spcBef>
            </a:pPr>
            <a:endParaRPr lang="it-IT" altLang="it-CH"/>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A35DED2C-4B74-D788-A168-46F4345077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486736-35BC-4744-AFDC-D0279409F2B2}" type="slidenum">
              <a:rPr lang="it-IT" altLang="it-CH" smtClean="0">
                <a:solidFill>
                  <a:srgbClr val="000000"/>
                </a:solidFill>
                <a:latin typeface="Arial" panose="020B0604020202020204" pitchFamily="34" charset="0"/>
              </a:rPr>
              <a:pPr>
                <a:spcBef>
                  <a:spcPct val="0"/>
                </a:spcBef>
              </a:pPr>
              <a:t>118</a:t>
            </a:fld>
            <a:endParaRPr lang="it-IT" altLang="it-CH">
              <a:solidFill>
                <a:srgbClr val="000000"/>
              </a:solidFill>
              <a:latin typeface="Arial" panose="020B0604020202020204" pitchFamily="34" charset="0"/>
            </a:endParaRPr>
          </a:p>
        </p:txBody>
      </p:sp>
      <p:sp>
        <p:nvSpPr>
          <p:cNvPr id="481283" name="Rectangle 2">
            <a:extLst>
              <a:ext uri="{FF2B5EF4-FFF2-40B4-BE49-F238E27FC236}">
                <a16:creationId xmlns:a16="http://schemas.microsoft.com/office/drawing/2014/main" id="{8C59A427-4D5C-C4BF-478A-02373D1635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4" name="Rectangle 3">
            <a:extLst>
              <a:ext uri="{FF2B5EF4-FFF2-40B4-BE49-F238E27FC236}">
                <a16:creationId xmlns:a16="http://schemas.microsoft.com/office/drawing/2014/main" id="{75B467DA-BB7B-5D89-FC87-AC6DB6E6D7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Ab 1985 ist die Zahl der neuen Siedlungen nicht mehr angestiegen, aber die Zahl der Siedler ist konstant weiter angestiegen. Das kommt daher weil die bestehenden Siedlungen konstant vergrössert wurden. Im 2005 betrug die Zahl der Siedler (ohne Jerusalem OST) 250’000. Das Wachstum beträgt ungefähr 25’000 neue Siedler jährlich.</a:t>
            </a:r>
          </a:p>
          <a:p>
            <a:pPr eaLnBrk="1" hangingPunct="1">
              <a:spcBef>
                <a:spcPct val="0"/>
              </a:spcBef>
            </a:pPr>
            <a:r>
              <a:rPr lang="fr-CH" altLang="it-CH"/>
              <a:t>Im 2014 spricht man von gesamt 800’000 Siedler.</a:t>
            </a:r>
          </a:p>
          <a:p>
            <a:pPr eaLnBrk="1" hangingPunct="1">
              <a:spcBef>
                <a:spcPct val="0"/>
              </a:spcBef>
            </a:pPr>
            <a:endParaRPr lang="fr-CH" altLang="it-CH"/>
          </a:p>
          <a:p>
            <a:pPr eaLnBrk="1" hangingPunct="1">
              <a:spcBef>
                <a:spcPct val="0"/>
              </a:spcBef>
            </a:pPr>
            <a:r>
              <a:rPr lang="de-DE" altLang="it-CH"/>
              <a:t>Seit 1991, zusammen mit den russischen Immigranten, trafen auch erhebliche vesteckten Kapitalen der russischen Mafia ein, die in Israel den perfekten Ort fand um dieses Geld säubern und neu investieren.</a:t>
            </a:r>
          </a:p>
          <a:p>
            <a:pPr eaLnBrk="1" hangingPunct="1">
              <a:spcBef>
                <a:spcPct val="0"/>
              </a:spcBef>
            </a:pPr>
            <a:endParaRPr lang="de-DE" altLang="it-CH"/>
          </a:p>
          <a:p>
            <a:pPr eaLnBrk="1" hangingPunct="1">
              <a:spcBef>
                <a:spcPct val="0"/>
              </a:spcBef>
            </a:pPr>
            <a:r>
              <a:rPr lang="it-IT" altLang="it-CH"/>
              <a:t>https://de.wikipedia.org/wiki/Israelische_Siedlung</a:t>
            </a:r>
          </a:p>
          <a:p>
            <a:pPr eaLnBrk="1" hangingPunct="1">
              <a:spcBef>
                <a:spcPct val="0"/>
              </a:spcBef>
            </a:pPr>
            <a:r>
              <a:rPr lang="it-IT" altLang="it-CH"/>
              <a:t>http://en.wikipedia.org/wiki/West_Bank_settlement#West_Bank</a:t>
            </a:r>
          </a:p>
          <a:p>
            <a:pPr eaLnBrk="1" hangingPunct="1">
              <a:spcBef>
                <a:spcPct val="0"/>
              </a:spcBef>
            </a:pPr>
            <a:r>
              <a:rPr lang="it-IT" altLang="it-CH"/>
              <a:t>http://passblue.com/2014/07/11/israeli-settlements-a-timeline-from-1967-to-now/</a:t>
            </a:r>
          </a:p>
          <a:p>
            <a:pPr eaLnBrk="1" hangingPunct="1">
              <a:spcBef>
                <a:spcPct val="0"/>
              </a:spcBef>
            </a:pPr>
            <a:r>
              <a:rPr lang="it-IT" altLang="it-CH"/>
              <a:t>http://en.wikipedia.org/wiki/Russian_Jewish_immigration_to_Israel</a:t>
            </a:r>
          </a:p>
          <a:p>
            <a:pPr eaLnBrk="1" hangingPunct="1">
              <a:spcBef>
                <a:spcPct val="0"/>
              </a:spcBef>
            </a:pPr>
            <a:endParaRPr lang="it-IT" altLang="it-CH"/>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a:extLst>
              <a:ext uri="{FF2B5EF4-FFF2-40B4-BE49-F238E27FC236}">
                <a16:creationId xmlns:a16="http://schemas.microsoft.com/office/drawing/2014/main" id="{C1FEA446-129B-B560-1A87-6AFD9B4112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a:extLst>
              <a:ext uri="{FF2B5EF4-FFF2-40B4-BE49-F238E27FC236}">
                <a16:creationId xmlns:a16="http://schemas.microsoft.com/office/drawing/2014/main" id="{E29B5DF9-00AD-16F0-776B-2992359CEC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Palästinensischen Bewohner von Ost-Jerusalem, obwohl sie gezwungen sind Steuern zu zahlen wie jeder andere auch, erhalten nur sehr wenige öffentliche Dienstleistungen von der israelischen kommunalen Verwaltung. </a:t>
            </a:r>
          </a:p>
          <a:p>
            <a:pPr eaLnBrk="1" hangingPunct="1">
              <a:spcBef>
                <a:spcPct val="0"/>
              </a:spcBef>
            </a:pPr>
            <a:endParaRPr lang="de-DE" altLang="it-CH"/>
          </a:p>
          <a:p>
            <a:r>
              <a:rPr lang="it-CH" altLang="it-CH">
                <a:solidFill>
                  <a:srgbClr val="000000"/>
                </a:solidFill>
              </a:rPr>
              <a:t>https://de.wikipedia.org/wiki/Ost-Jerusalem</a:t>
            </a:r>
          </a:p>
          <a:p>
            <a:r>
              <a:rPr lang="it-CH" altLang="it-CH">
                <a:solidFill>
                  <a:srgbClr val="000000"/>
                </a:solidFill>
              </a:rPr>
              <a:t>http://en.wikipedia.org/wiki/East_Jerusalem</a:t>
            </a:r>
          </a:p>
          <a:p>
            <a:endParaRPr lang="it-CH" altLang="it-CH">
              <a:solidFill>
                <a:srgbClr val="000000"/>
              </a:solidFill>
            </a:endParaRPr>
          </a:p>
          <a:p>
            <a:r>
              <a:rPr lang="it-CH" altLang="it-CH">
                <a:solidFill>
                  <a:srgbClr val="000000"/>
                </a:solidFill>
              </a:rPr>
              <a:t>Siehe: Detaillierte Dossier</a:t>
            </a:r>
            <a:endParaRPr lang="it-CH" altLang="it-CH"/>
          </a:p>
        </p:txBody>
      </p:sp>
      <p:sp>
        <p:nvSpPr>
          <p:cNvPr id="483332" name="Slide Number Placeholder 3">
            <a:extLst>
              <a:ext uri="{FF2B5EF4-FFF2-40B4-BE49-F238E27FC236}">
                <a16:creationId xmlns:a16="http://schemas.microsoft.com/office/drawing/2014/main" id="{A978AB83-7CAB-3EBE-1485-623271C04F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E75785-2CB8-4B7A-8DFC-CE8164609D7E}" type="slidenum">
              <a:rPr lang="it-IT" altLang="it-CH" smtClean="0">
                <a:solidFill>
                  <a:srgbClr val="000000"/>
                </a:solidFill>
                <a:latin typeface="Arial" panose="020B0604020202020204" pitchFamily="34" charset="0"/>
              </a:rPr>
              <a:pPr>
                <a:spcBef>
                  <a:spcPct val="0"/>
                </a:spcBef>
              </a:pPr>
              <a:t>119</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egnaposto immagine diapositiva 1">
            <a:extLst>
              <a:ext uri="{FF2B5EF4-FFF2-40B4-BE49-F238E27FC236}">
                <a16:creationId xmlns:a16="http://schemas.microsoft.com/office/drawing/2014/main" id="{ADF86178-7B7D-4145-A299-30A1B97A12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Segnaposto note 2">
            <a:extLst>
              <a:ext uri="{FF2B5EF4-FFF2-40B4-BE49-F238E27FC236}">
                <a16:creationId xmlns:a16="http://schemas.microsoft.com/office/drawing/2014/main" id="{FFCE6A00-3C3D-43CC-55DC-E76A26228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https://de.wikipedia.org/wiki/Abraham</a:t>
            </a:r>
          </a:p>
          <a:p>
            <a:r>
              <a:rPr lang="it-CH" altLang="it-CH">
                <a:solidFill>
                  <a:srgbClr val="000000"/>
                </a:solidFill>
              </a:rPr>
              <a:t>http://en.wikipedia.org/wiki/Avraham</a:t>
            </a:r>
          </a:p>
          <a:p>
            <a:r>
              <a:rPr lang="it-CH" altLang="it-CH">
                <a:solidFill>
                  <a:srgbClr val="000000"/>
                </a:solidFill>
              </a:rPr>
              <a:t>http://en.wikipedia.org/wiki/Lech-Lecha</a:t>
            </a:r>
          </a:p>
          <a:p>
            <a:endParaRPr lang="it-CH" altLang="it-CH"/>
          </a:p>
        </p:txBody>
      </p:sp>
      <p:sp>
        <p:nvSpPr>
          <p:cNvPr id="264196" name="Segnaposto numero diapositiva 3">
            <a:extLst>
              <a:ext uri="{FF2B5EF4-FFF2-40B4-BE49-F238E27FC236}">
                <a16:creationId xmlns:a16="http://schemas.microsoft.com/office/drawing/2014/main" id="{D30B8270-945A-2931-69E7-46897508EF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265536-EB43-40FD-83F2-04DB8CB0F866}" type="slidenum">
              <a:rPr lang="it-CH" altLang="en-US" smtClean="0"/>
              <a:pPr>
                <a:spcBef>
                  <a:spcPct val="0"/>
                </a:spcBef>
              </a:pPr>
              <a:t>12</a:t>
            </a:fld>
            <a:endParaRPr lang="it-CH"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egnaposto immagine diapositiva 1">
            <a:extLst>
              <a:ext uri="{FF2B5EF4-FFF2-40B4-BE49-F238E27FC236}">
                <a16:creationId xmlns:a16="http://schemas.microsoft.com/office/drawing/2014/main" id="{5649CD65-ADA2-74D6-F0AA-D71020FBE6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Segnaposto note 2">
            <a:extLst>
              <a:ext uri="{FF2B5EF4-FFF2-40B4-BE49-F238E27FC236}">
                <a16:creationId xmlns:a16="http://schemas.microsoft.com/office/drawing/2014/main" id="{0B36C73A-DF99-A8FB-9417-35A0DCCECE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Inzwischen wurden diese Betonelemente durch die unpassierbare "Mauer" ersetzt.</a:t>
            </a:r>
          </a:p>
          <a:p>
            <a:endParaRPr lang="de-DE" altLang="it-CH"/>
          </a:p>
          <a:p>
            <a:r>
              <a:rPr lang="it-CH" altLang="it-CH">
                <a:solidFill>
                  <a:srgbClr val="000000"/>
                </a:solidFill>
              </a:rPr>
              <a:t>http://en.wikipedia.org/wiki/Abu_Dis</a:t>
            </a:r>
          </a:p>
          <a:p>
            <a:endParaRPr lang="it-CH" altLang="it-CH"/>
          </a:p>
        </p:txBody>
      </p:sp>
      <p:sp>
        <p:nvSpPr>
          <p:cNvPr id="485380" name="Segnaposto numero diapositiva 3">
            <a:extLst>
              <a:ext uri="{FF2B5EF4-FFF2-40B4-BE49-F238E27FC236}">
                <a16:creationId xmlns:a16="http://schemas.microsoft.com/office/drawing/2014/main" id="{6F32D8D6-6DFA-550D-DEFB-C4778CA6FD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CFEA3B-4A41-446B-8DDC-4CAF0AE2494E}"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a:extLst>
              <a:ext uri="{FF2B5EF4-FFF2-40B4-BE49-F238E27FC236}">
                <a16:creationId xmlns:a16="http://schemas.microsoft.com/office/drawing/2014/main" id="{50FB23B3-57D7-4A33-6F6E-C56B898B0B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DCB2F1-724E-45E6-9DE0-5F975E167F8A}" type="slidenum">
              <a:rPr lang="it-IT" altLang="it-CH" smtClean="0">
                <a:solidFill>
                  <a:srgbClr val="000000"/>
                </a:solidFill>
                <a:latin typeface="Arial" panose="020B0604020202020204" pitchFamily="34" charset="0"/>
              </a:rPr>
              <a:pPr>
                <a:spcBef>
                  <a:spcPct val="0"/>
                </a:spcBef>
              </a:pPr>
              <a:t>121</a:t>
            </a:fld>
            <a:endParaRPr lang="it-IT" altLang="it-CH">
              <a:solidFill>
                <a:srgbClr val="000000"/>
              </a:solidFill>
              <a:latin typeface="Arial" panose="020B0604020202020204" pitchFamily="34" charset="0"/>
            </a:endParaRPr>
          </a:p>
        </p:txBody>
      </p:sp>
      <p:sp>
        <p:nvSpPr>
          <p:cNvPr id="487427" name="Rectangle 2">
            <a:extLst>
              <a:ext uri="{FF2B5EF4-FFF2-40B4-BE49-F238E27FC236}">
                <a16:creationId xmlns:a16="http://schemas.microsoft.com/office/drawing/2014/main" id="{B16F0DB0-F57C-BA23-0B46-279CA480E3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8" name="Rectangle 3">
            <a:extLst>
              <a:ext uri="{FF2B5EF4-FFF2-40B4-BE49-F238E27FC236}">
                <a16:creationId xmlns:a16="http://schemas.microsoft.com/office/drawing/2014/main" id="{AAD05EF0-39A0-D37A-D8C0-20527166A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Zusätzlich sind die palästinensischen Gebiete noch durch die Checkpoints, durch Hindernisse auf der Strasse und durch die Trennungsmauer usw. zerstückelt. Für die Palästinenser ist das Reisen sehr schwierig, während die Israelis kein Problem haben.</a:t>
            </a:r>
          </a:p>
          <a:p>
            <a:pPr eaLnBrk="1" hangingPunct="1">
              <a:spcBef>
                <a:spcPct val="0"/>
              </a:spcBef>
            </a:pPr>
            <a:endParaRPr lang="fr-CH" altLang="it-CH"/>
          </a:p>
          <a:p>
            <a:pPr eaLnBrk="1" hangingPunct="1">
              <a:spcBef>
                <a:spcPct val="0"/>
              </a:spcBef>
            </a:pPr>
            <a:r>
              <a:rPr lang="it-IT" altLang="it-CH"/>
              <a:t>http://en.wikipedia.org/wiki/West_Bank#Roads</a:t>
            </a:r>
          </a:p>
          <a:p>
            <a:pPr eaLnBrk="1" hangingPunct="1">
              <a:spcBef>
                <a:spcPct val="0"/>
              </a:spcBef>
            </a:pPr>
            <a:endParaRPr lang="it-IT" altLang="it-CH"/>
          </a:p>
          <a:p>
            <a:pPr eaLnBrk="1" hangingPunct="1">
              <a:spcBef>
                <a:spcPct val="0"/>
              </a:spcBef>
            </a:pPr>
            <a:r>
              <a:rPr lang="it-IT" altLang="it-CH"/>
              <a:t>http://visualizingpalestine.org/visuals/segregated-roads-west-bank</a:t>
            </a:r>
          </a:p>
          <a:p>
            <a:pPr eaLnBrk="1" hangingPunct="1">
              <a:spcBef>
                <a:spcPct val="0"/>
              </a:spcBef>
            </a:pPr>
            <a:r>
              <a:rPr lang="it-IT" altLang="it-CH"/>
              <a:t>https://english.palinfo.com/news/2020/12/31/Israel-initiates-huge-road-project-for-settlers-in-W-Bank</a:t>
            </a:r>
          </a:p>
          <a:p>
            <a:pPr eaLnBrk="1" hangingPunct="1">
              <a:spcBef>
                <a:spcPct val="0"/>
              </a:spcBef>
            </a:pPr>
            <a:endParaRPr lang="it-IT" altLang="it-CH"/>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egnaposto immagine diapositiva 1">
            <a:extLst>
              <a:ext uri="{FF2B5EF4-FFF2-40B4-BE49-F238E27FC236}">
                <a16:creationId xmlns:a16="http://schemas.microsoft.com/office/drawing/2014/main" id="{44EA0411-7C1F-74DF-0184-FCE8C7A2C7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Segnaposto note 2">
            <a:extLst>
              <a:ext uri="{FF2B5EF4-FFF2-40B4-BE49-F238E27FC236}">
                <a16:creationId xmlns:a16="http://schemas.microsoft.com/office/drawing/2014/main" id="{696A8680-B311-3FC7-F11A-A2B84DA5A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89476" name="Segnaposto numero diapositiva 3">
            <a:extLst>
              <a:ext uri="{FF2B5EF4-FFF2-40B4-BE49-F238E27FC236}">
                <a16:creationId xmlns:a16="http://schemas.microsoft.com/office/drawing/2014/main" id="{21060DC5-46B5-C142-8915-5121826DE8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CBD1C1-53F1-4CE6-8536-A6E5CD2CB0C6}"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egnaposto immagine diapositiva 1">
            <a:extLst>
              <a:ext uri="{FF2B5EF4-FFF2-40B4-BE49-F238E27FC236}">
                <a16:creationId xmlns:a16="http://schemas.microsoft.com/office/drawing/2014/main" id="{EAAFA340-F001-9980-5733-B97A1C7CA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Segnaposto note 2">
            <a:extLst>
              <a:ext uri="{FF2B5EF4-FFF2-40B4-BE49-F238E27FC236}">
                <a16:creationId xmlns:a16="http://schemas.microsoft.com/office/drawing/2014/main" id="{9CF30105-039A-B25A-F5C4-58FF616A6D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http://en.wikipedia.org/wiki/1973_War_between_Egypt_and_Israel</a:t>
            </a:r>
          </a:p>
          <a:p>
            <a:r>
              <a:rPr lang="it-CH" altLang="it-CH">
                <a:solidFill>
                  <a:srgbClr val="000000"/>
                </a:solidFill>
              </a:rPr>
              <a:t>https://de.wikipedia.org/wiki/Jom-Kippur-Krieg</a:t>
            </a:r>
          </a:p>
          <a:p>
            <a:r>
              <a:rPr lang="it-CH" altLang="it-CH">
                <a:solidFill>
                  <a:srgbClr val="000000"/>
                </a:solidFill>
              </a:rPr>
              <a:t>http://en.wikipedia.org/wiki/Yom_Kippur_War</a:t>
            </a:r>
          </a:p>
          <a:p>
            <a:r>
              <a:rPr lang="it-CH" altLang="it-CH">
                <a:solidFill>
                  <a:srgbClr val="000000"/>
                </a:solidFill>
              </a:rPr>
              <a:t>https://edition.cnn.com/2013/10/08/opinion/frum-yom-kippur-war-anniversary/index.html</a:t>
            </a:r>
          </a:p>
          <a:p>
            <a:endParaRPr lang="it-CH" altLang="it-CH">
              <a:solidFill>
                <a:srgbClr val="000000"/>
              </a:solidFill>
            </a:endParaRPr>
          </a:p>
        </p:txBody>
      </p:sp>
      <p:sp>
        <p:nvSpPr>
          <p:cNvPr id="491524" name="Segnaposto numero diapositiva 3">
            <a:extLst>
              <a:ext uri="{FF2B5EF4-FFF2-40B4-BE49-F238E27FC236}">
                <a16:creationId xmlns:a16="http://schemas.microsoft.com/office/drawing/2014/main" id="{5F6FD482-15D8-3DD2-DB4B-45DF5E536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03C572-12FC-4836-9E70-7609AE99FC72}"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egnaposto immagine diapositiva 1">
            <a:extLst>
              <a:ext uri="{FF2B5EF4-FFF2-40B4-BE49-F238E27FC236}">
                <a16:creationId xmlns:a16="http://schemas.microsoft.com/office/drawing/2014/main" id="{9D9C64FB-2506-459C-2DD9-9E73AFED0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Segnaposto note 2">
            <a:extLst>
              <a:ext uri="{FF2B5EF4-FFF2-40B4-BE49-F238E27FC236}">
                <a16:creationId xmlns:a16="http://schemas.microsoft.com/office/drawing/2014/main" id="{07B735EF-BE38-75C8-2B1C-0445AA7294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http://en.wikipedia.org/wiki/Egypt-Israel_Peace_Treaty</a:t>
            </a:r>
          </a:p>
          <a:p>
            <a:r>
              <a:rPr lang="it-CH" altLang="it-CH">
                <a:solidFill>
                  <a:srgbClr val="000000"/>
                </a:solidFill>
              </a:rPr>
              <a:t>http://it.wikipedia.org/wiki/Anwar_al-Sadat</a:t>
            </a:r>
          </a:p>
        </p:txBody>
      </p:sp>
      <p:sp>
        <p:nvSpPr>
          <p:cNvPr id="493572" name="Segnaposto numero diapositiva 3">
            <a:extLst>
              <a:ext uri="{FF2B5EF4-FFF2-40B4-BE49-F238E27FC236}">
                <a16:creationId xmlns:a16="http://schemas.microsoft.com/office/drawing/2014/main" id="{E5E48F5E-98C4-09BF-6526-95043A6BC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2CDFD7-0F4A-4D4E-95B3-A5D3C52257C6}"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immagine diapositiva 1">
            <a:extLst>
              <a:ext uri="{FF2B5EF4-FFF2-40B4-BE49-F238E27FC236}">
                <a16:creationId xmlns:a16="http://schemas.microsoft.com/office/drawing/2014/main" id="{ABCD56F3-CA1B-C8CD-1DBC-3BFE8B5BDA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Segnaposto note 2">
            <a:extLst>
              <a:ext uri="{FF2B5EF4-FFF2-40B4-BE49-F238E27FC236}">
                <a16:creationId xmlns:a16="http://schemas.microsoft.com/office/drawing/2014/main" id="{6242A582-62DD-0D58-6E06-3B58CA0173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Israel marschierte zum ersten Mal im Jahr 1978 in den Libanon ein. Im Jahr 1982-1985  hat Israel ein zweites mahl Lebanon besetzt und die UN-Resolutionen ignoriert. Später hat Israel mehrmals Libanon bombardiert und enorme Schäden und Hunderte von Tote und Verletzte verursacht. </a:t>
            </a:r>
          </a:p>
          <a:p>
            <a:endParaRPr lang="de-DE" altLang="it-CH"/>
          </a:p>
          <a:p>
            <a:pPr eaLnBrk="1" hangingPunct="1">
              <a:spcBef>
                <a:spcPct val="0"/>
              </a:spcBef>
            </a:pPr>
            <a:r>
              <a:rPr lang="en-GB" altLang="it-CH">
                <a:solidFill>
                  <a:srgbClr val="000000"/>
                </a:solidFill>
              </a:rPr>
              <a:t>https://de.wikipedia.org/wiki/Libanon</a:t>
            </a:r>
          </a:p>
          <a:p>
            <a:pPr eaLnBrk="1" hangingPunct="1">
              <a:spcBef>
                <a:spcPct val="0"/>
              </a:spcBef>
            </a:pPr>
            <a:r>
              <a:rPr lang="en-GB" altLang="it-CH">
                <a:solidFill>
                  <a:srgbClr val="000000"/>
                </a:solidFill>
              </a:rPr>
              <a:t>https://de.wikipedia.org/wiki/Libanonkrieg_1982</a:t>
            </a:r>
          </a:p>
          <a:p>
            <a:pPr eaLnBrk="1" hangingPunct="1">
              <a:spcBef>
                <a:spcPct val="0"/>
              </a:spcBef>
            </a:pPr>
            <a:r>
              <a:rPr lang="en-GB" altLang="it-CH">
                <a:solidFill>
                  <a:srgbClr val="000000"/>
                </a:solidFill>
              </a:rPr>
              <a:t>http://en.wikipedia.org/wiki/1982_Lebanon_War</a:t>
            </a:r>
          </a:p>
          <a:p>
            <a:pPr eaLnBrk="1" hangingPunct="1">
              <a:spcBef>
                <a:spcPct val="0"/>
              </a:spcBef>
            </a:pPr>
            <a:r>
              <a:rPr lang="en-GB" altLang="it-CH">
                <a:solidFill>
                  <a:srgbClr val="000000"/>
                </a:solidFill>
              </a:rPr>
              <a:t>http://en.wikipedia.org/wiki/South_Lebanon_security_belt</a:t>
            </a:r>
          </a:p>
          <a:p>
            <a:pPr eaLnBrk="1" hangingPunct="1">
              <a:spcBef>
                <a:spcPct val="0"/>
              </a:spcBef>
            </a:pPr>
            <a:r>
              <a:rPr lang="en-GB" altLang="it-CH">
                <a:solidFill>
                  <a:srgbClr val="000000"/>
                </a:solidFill>
              </a:rPr>
              <a:t>http://en.wikipedia.org/wiki/South_Lebanon_Army</a:t>
            </a:r>
          </a:p>
          <a:p>
            <a:pPr eaLnBrk="1" hangingPunct="1">
              <a:spcBef>
                <a:spcPct val="0"/>
              </a:spcBef>
            </a:pPr>
            <a:r>
              <a:rPr lang="en-GB" altLang="it-CH">
                <a:solidFill>
                  <a:srgbClr val="000000"/>
                </a:solidFill>
              </a:rPr>
              <a:t>http://en.wikipedia.org/wiki/UNIFIL</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a:t>
            </a:r>
          </a:p>
          <a:p>
            <a:endParaRPr lang="it-CH" altLang="it-CH"/>
          </a:p>
          <a:p>
            <a:r>
              <a:rPr lang="de-DE" altLang="it-CH"/>
              <a:t>Während der Militärintervention im Libanon im Sommer 1982 plünderten und verwüsteten die IDF (Israelische Verteidigungsstreitkräfte) das Archiv des Palästina-Forschungszentrums in Beirut. Das Archiv enthielt mehr als 25.000 historische Dokumente über Palästina, darunter eine Sammlung von Bildern und Filmen, die die weltweit größte Sammlung zur palästinensischen Geschichte darstellte. Das gesamte visuelle Gedächtnis des Landes wurde so zu einer Kriegsbeute, die zum Teil aus ideologischen Gründen umbenannt wurde.</a:t>
            </a:r>
          </a:p>
          <a:p>
            <a:endParaRPr lang="de-DE" altLang="it-CH"/>
          </a:p>
          <a:p>
            <a:r>
              <a:rPr lang="de-DE" altLang="it-CH"/>
              <a:t>https://www.nytimes.com/1982/10/01/world/israeli-looted-archives-of-plo-officials-say.html</a:t>
            </a:r>
          </a:p>
          <a:p>
            <a:r>
              <a:rPr lang="de-DE" altLang="it-CH"/>
              <a:t>https://en.wikipedia.org/wiki/Palestine_Research_Center</a:t>
            </a:r>
          </a:p>
          <a:p>
            <a:endParaRPr lang="it-CH" altLang="it-CH"/>
          </a:p>
        </p:txBody>
      </p:sp>
      <p:sp>
        <p:nvSpPr>
          <p:cNvPr id="495620" name="Segnaposto numero diapositiva 3">
            <a:extLst>
              <a:ext uri="{FF2B5EF4-FFF2-40B4-BE49-F238E27FC236}">
                <a16:creationId xmlns:a16="http://schemas.microsoft.com/office/drawing/2014/main" id="{74D26AE9-DF56-5129-AADC-E47B381FC2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F690A9-8F22-4C48-B00D-147A5BCAC3A1}"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egnaposto immagine diapositiva 1">
            <a:extLst>
              <a:ext uri="{FF2B5EF4-FFF2-40B4-BE49-F238E27FC236}">
                <a16:creationId xmlns:a16="http://schemas.microsoft.com/office/drawing/2014/main" id="{72529DF5-0E18-3E1F-7F64-DA6BED5C7B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Segnaposto note 2">
            <a:extLst>
              <a:ext uri="{FF2B5EF4-FFF2-40B4-BE49-F238E27FC236}">
                <a16:creationId xmlns:a16="http://schemas.microsoft.com/office/drawing/2014/main" id="{108257E9-0A97-2415-1662-6CB31A86CF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Die Christliche maronitische Milizen wurden durch die israelische Armee träniert, ausgerüstet, bewaffnet, verpflegt, transportiert, usw. und dauernd unterstützt</a:t>
            </a:r>
            <a:r>
              <a:rPr lang="de-DE" altLang="it-CH">
                <a:solidFill>
                  <a:srgbClr val="000000"/>
                </a:solidFill>
              </a:rPr>
              <a:t> und haben während des Massaker die Flüchtlingslager ganz abgeriegelt und beleuchtet. </a:t>
            </a:r>
            <a:endParaRPr lang="it-CH" altLang="it-CH">
              <a:solidFill>
                <a:srgbClr val="000000"/>
              </a:solidFill>
            </a:endParaRPr>
          </a:p>
          <a:p>
            <a:r>
              <a:rPr lang="it-CH" altLang="it-CH">
                <a:solidFill>
                  <a:srgbClr val="000000"/>
                </a:solidFill>
              </a:rPr>
              <a:t>Die Milizen waren in 3 gruppen von 60 Männer aufgeteilt die in 8 Stunden-Schicht, rund um die Uhr drei Tagen lang «arbeiteten». Das ganze wurde durch Ariel Sharon bewilligt, desshalb musste er sein Verteidigungsministerium in der Begin- Regierung aufgeben. Die Zahl der Opfer ist umstritten und liegt zwischen 3500 und 5’000. Viele Toten wurden durch die Milizen begraben </a:t>
            </a:r>
            <a:r>
              <a:rPr lang="de-DE" altLang="it-CH">
                <a:solidFill>
                  <a:srgbClr val="000000"/>
                </a:solidFill>
              </a:rPr>
              <a:t>und konnten nicht gezählt werden. Dazu haben die Milizen auch die Häuser der Opfer geplündert und teilweise zerstört. Die Täter des Massakers wurden nie strafrechtlich verfolgt.</a:t>
            </a:r>
            <a:endParaRPr lang="it-CH" altLang="it-CH">
              <a:solidFill>
                <a:srgbClr val="000000"/>
              </a:solidFill>
            </a:endParaRPr>
          </a:p>
          <a:p>
            <a:endParaRPr lang="it-CH" altLang="it-CH">
              <a:solidFill>
                <a:srgbClr val="000000"/>
              </a:solidFill>
            </a:endParaRPr>
          </a:p>
          <a:p>
            <a:r>
              <a:rPr lang="it-CH" altLang="it-CH">
                <a:solidFill>
                  <a:srgbClr val="000000"/>
                </a:solidFill>
              </a:rPr>
              <a:t>https://de.wikipedia.org/wiki/Massaker_von_Sabra_und_Schatila</a:t>
            </a:r>
          </a:p>
          <a:p>
            <a:r>
              <a:rPr lang="it-CH" altLang="it-CH">
                <a:solidFill>
                  <a:srgbClr val="000000"/>
                </a:solidFill>
              </a:rPr>
              <a:t>http://en.wikipedia.org/wiki/Sabra_and_Shatila_massacre</a:t>
            </a:r>
          </a:p>
          <a:p>
            <a:r>
              <a:rPr lang="it-CH" altLang="it-CH">
                <a:solidFill>
                  <a:srgbClr val="000000"/>
                </a:solidFill>
              </a:rPr>
              <a:t>https://www.humanite.fr/culture-et-savoir/sabra-et-chatila/sabra-et-chatila-en-1982-trois-jours-dhorreur-dans-les-camps-de-refugies-palestiniens</a:t>
            </a:r>
          </a:p>
          <a:p>
            <a:endParaRPr lang="it-CH" altLang="it-CH">
              <a:solidFill>
                <a:srgbClr val="000000"/>
              </a:solidFill>
            </a:endParaRPr>
          </a:p>
          <a:p>
            <a:r>
              <a:rPr lang="it-CH" altLang="it-CH">
                <a:solidFill>
                  <a:srgbClr val="000000"/>
                </a:solidFill>
              </a:rPr>
              <a:t>https://en.irna.ir/news/84040341/Sabra-Shatila-documents-proving-Zionist-regime-s-crimes</a:t>
            </a:r>
          </a:p>
          <a:p>
            <a:endParaRPr lang="it-CH" altLang="it-CH">
              <a:solidFill>
                <a:srgbClr val="000000"/>
              </a:solidFill>
            </a:endParaRPr>
          </a:p>
          <a:p>
            <a:r>
              <a:rPr lang="de-DE" altLang="it-CH">
                <a:solidFill>
                  <a:srgbClr val="000000"/>
                </a:solidFill>
              </a:rPr>
              <a:t>Die anschließende internationale Untersuchungskommission, die vor Ort von dem Schweizer Martin Büechi geleitet wurde, stellte fest, dass rund 5.000 Palästinenser getötet wurden.</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p:txBody>
      </p:sp>
      <p:sp>
        <p:nvSpPr>
          <p:cNvPr id="497668" name="Segnaposto numero diapositiva 3">
            <a:extLst>
              <a:ext uri="{FF2B5EF4-FFF2-40B4-BE49-F238E27FC236}">
                <a16:creationId xmlns:a16="http://schemas.microsoft.com/office/drawing/2014/main" id="{E44EF323-7A8F-4A9D-12D1-32C61B99C0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A0B68C-5277-4621-A3AA-B948818180AE}" type="slidenum">
              <a:rPr lang="it-CH" altLang="en-US" smtClean="0"/>
              <a:pPr>
                <a:spcBef>
                  <a:spcPct val="0"/>
                </a:spcBef>
              </a:pPr>
              <a:t>126</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a:extLst>
              <a:ext uri="{FF2B5EF4-FFF2-40B4-BE49-F238E27FC236}">
                <a16:creationId xmlns:a16="http://schemas.microsoft.com/office/drawing/2014/main" id="{93727C79-E7E3-7C03-DA58-609C6F493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Segnaposto note 2">
            <a:extLst>
              <a:ext uri="{FF2B5EF4-FFF2-40B4-BE49-F238E27FC236}">
                <a16:creationId xmlns:a16="http://schemas.microsoft.com/office/drawing/2014/main" id="{3B97DF80-58CE-A37F-93AF-9F5EA8134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Folgende Zusatzprotokolle die später in Paris unterzeichnet wurden, sicherten viele Rechte an Israel auf den palästinensischen Gebieten (Wasserwirtschaft, Telekommunikation Verwaltung, Grenzverwaltung, Erhebung der Mehrwertsteuer, Stadtplanung, Verwaltung der Register, usw.) zu.  Diese Protokolle haben praktisch das Oslo-Abkommen ausgehöhlt.</a:t>
            </a:r>
          </a:p>
          <a:p>
            <a:endParaRPr lang="de-DE" altLang="it-CH"/>
          </a:p>
          <a:p>
            <a:pPr eaLnBrk="1" hangingPunct="1">
              <a:spcBef>
                <a:spcPct val="0"/>
              </a:spcBef>
            </a:pPr>
            <a:r>
              <a:rPr lang="de-DE" altLang="it-CH"/>
              <a:t> </a:t>
            </a:r>
            <a:r>
              <a:rPr lang="it-CH" altLang="it-CH">
                <a:solidFill>
                  <a:srgbClr val="000000"/>
                </a:solidFill>
              </a:rPr>
              <a:t>http://en.wikipedia.org/wiki/Oslo_Accords</a:t>
            </a:r>
          </a:p>
          <a:p>
            <a:endParaRPr lang="it-CH" altLang="it-CH"/>
          </a:p>
        </p:txBody>
      </p:sp>
      <p:sp>
        <p:nvSpPr>
          <p:cNvPr id="499716" name="Segnaposto numero diapositiva 3">
            <a:extLst>
              <a:ext uri="{FF2B5EF4-FFF2-40B4-BE49-F238E27FC236}">
                <a16:creationId xmlns:a16="http://schemas.microsoft.com/office/drawing/2014/main" id="{1C89C4D5-D608-B646-FF23-B455600BA8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83BA9C-5685-4BEB-ACBB-565AFDABD143}" type="slidenum">
              <a:rPr lang="it-CH" altLang="en-US" smtClean="0"/>
              <a:pPr>
                <a:spcBef>
                  <a:spcPct val="0"/>
                </a:spcBef>
              </a:pPr>
              <a:t>127</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egnaposto immagine diapositiva 1">
            <a:extLst>
              <a:ext uri="{FF2B5EF4-FFF2-40B4-BE49-F238E27FC236}">
                <a16:creationId xmlns:a16="http://schemas.microsoft.com/office/drawing/2014/main" id="{E365A9D3-2CF8-06DB-6546-B2DAB703A2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Segnaposto note 2">
            <a:extLst>
              <a:ext uri="{FF2B5EF4-FFF2-40B4-BE49-F238E27FC236}">
                <a16:creationId xmlns:a16="http://schemas.microsoft.com/office/drawing/2014/main" id="{7CFE0DB8-F64B-BD5A-9440-4A60FE4057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http://en.wikipedia.org/wiki/Israel-Jordan_Treaty_of_Peace</a:t>
            </a:r>
          </a:p>
          <a:p>
            <a:endParaRPr lang="it-CH" altLang="it-CH"/>
          </a:p>
        </p:txBody>
      </p:sp>
      <p:sp>
        <p:nvSpPr>
          <p:cNvPr id="501764" name="Segnaposto numero diapositiva 3">
            <a:extLst>
              <a:ext uri="{FF2B5EF4-FFF2-40B4-BE49-F238E27FC236}">
                <a16:creationId xmlns:a16="http://schemas.microsoft.com/office/drawing/2014/main" id="{5365ED0C-EE7C-1F28-186D-9B5506CB1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97647E-B612-4757-A702-903F9D198E75}"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a:extLst>
              <a:ext uri="{FF2B5EF4-FFF2-40B4-BE49-F238E27FC236}">
                <a16:creationId xmlns:a16="http://schemas.microsoft.com/office/drawing/2014/main" id="{D23BC3ED-03DE-27F9-534B-7D69FC81BB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Segnaposto note 2">
            <a:extLst>
              <a:ext uri="{FF2B5EF4-FFF2-40B4-BE49-F238E27FC236}">
                <a16:creationId xmlns:a16="http://schemas.microsoft.com/office/drawing/2014/main" id="{8AF648BF-F59A-3874-5CE7-822F97598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Bei seinem unangemeldeten Besuch wurde Ariel Sharon von etwa 100 israelischen Sicherheitskräfte, Polizei und Soldaten begleitet. </a:t>
            </a:r>
            <a:br>
              <a:rPr lang="de-DE" altLang="it-CH"/>
            </a:br>
            <a:r>
              <a:rPr lang="de-DE" altLang="it-CH"/>
              <a:t>Während der volgende Proteste töteten die Israelis 30 Palästinenser und verletzten viele andere. Die Palästinenser waren wütend. Aus diesem Grund begann die zweite Intifada. Diese Intifada gab Ariel Sharon den Vorwand, jeden Friedensabkommen abzubrechen und unterdrückte die Palästinenser noch stärker. Es ist vom Anfang an klar, dass Sharons Plan, die Palästinenser zu provozieren war, um die ethnische Säuberung weiter zu führen können. </a:t>
            </a:r>
          </a:p>
          <a:p>
            <a:endParaRPr lang="de-DE" altLang="it-CH"/>
          </a:p>
          <a:p>
            <a:r>
              <a:rPr lang="it-CH" altLang="it-CH">
                <a:solidFill>
                  <a:srgbClr val="000000"/>
                </a:solidFill>
              </a:rPr>
              <a:t>http://news.bbc.co.uk/onthisday/hi/dates/stories/september/28/newsid_3687000/3687762.stm</a:t>
            </a:r>
          </a:p>
          <a:p>
            <a:r>
              <a:rPr lang="it-CH" altLang="it-CH">
                <a:solidFill>
                  <a:srgbClr val="000000"/>
                </a:solidFill>
              </a:rPr>
              <a:t>https://de.wikipedia.org/wiki/Ariel_Sharon</a:t>
            </a:r>
          </a:p>
          <a:p>
            <a:endParaRPr lang="it-CH" altLang="it-CH">
              <a:solidFill>
                <a:srgbClr val="000000"/>
              </a:solidFill>
            </a:endParaRPr>
          </a:p>
          <a:p>
            <a:endParaRPr lang="it-CH" altLang="it-CH"/>
          </a:p>
        </p:txBody>
      </p:sp>
      <p:sp>
        <p:nvSpPr>
          <p:cNvPr id="503812" name="Segnaposto numero diapositiva 3">
            <a:extLst>
              <a:ext uri="{FF2B5EF4-FFF2-40B4-BE49-F238E27FC236}">
                <a16:creationId xmlns:a16="http://schemas.microsoft.com/office/drawing/2014/main" id="{7754D1DB-7472-D9BC-2822-70508FCFA7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7AF2B2-A5A8-48B2-AFE2-ABB899448651}"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egnaposto immagine diapositiva 1">
            <a:extLst>
              <a:ext uri="{FF2B5EF4-FFF2-40B4-BE49-F238E27FC236}">
                <a16:creationId xmlns:a16="http://schemas.microsoft.com/office/drawing/2014/main" id="{C06BDD6A-A2A5-91FD-9BEE-6F9370CEA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Segnaposto note 2">
            <a:extLst>
              <a:ext uri="{FF2B5EF4-FFF2-40B4-BE49-F238E27FC236}">
                <a16:creationId xmlns:a16="http://schemas.microsoft.com/office/drawing/2014/main" id="{8605358A-1891-790F-A0BC-65B2B0110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de-DE" altLang="it-CH"/>
          </a:p>
          <a:p>
            <a:pPr eaLnBrk="1" hangingPunct="1">
              <a:spcBef>
                <a:spcPct val="0"/>
              </a:spcBef>
            </a:pPr>
            <a:r>
              <a:rPr lang="de-DE" altLang="it-CH"/>
              <a:t>Diese biblische Version der wird von einigen modernen Forschern in Frage gestellt.</a:t>
            </a:r>
          </a:p>
          <a:p>
            <a:pPr eaLnBrk="1" hangingPunct="1">
              <a:spcBef>
                <a:spcPct val="0"/>
              </a:spcBef>
            </a:pPr>
            <a:endParaRPr lang="de-DE" altLang="it-CH"/>
          </a:p>
          <a:p>
            <a:pPr eaLnBrk="1" hangingPunct="1">
              <a:spcBef>
                <a:spcPct val="0"/>
              </a:spcBef>
            </a:pPr>
            <a:r>
              <a:rPr lang="de-DE" altLang="it-CH"/>
              <a:t>In Palästina massakrierten die Einwanderer viele Kanaanäer und Philister. Die Philister und die Phönizier waren auch in derselben Periode in Palästina eingewandert. Die damals jüdischen Priester sagten, dass Gott Palästina den Juden versprochen hatte. Vermutlich war es nur ein Trick um die hebräischen Stämme zu überzeugen, sich in Palästina niederzulassen.</a:t>
            </a:r>
          </a:p>
          <a:p>
            <a:pPr eaLnBrk="1" hangingPunct="1">
              <a:spcBef>
                <a:spcPct val="0"/>
              </a:spcBef>
            </a:pPr>
            <a:r>
              <a:rPr lang="de-DE" altLang="it-CH"/>
              <a:t>Nach einigen modernen Forschern gab es keinen Exodus, sondern wahrscheinlich nur eine Flucht von kleine Gruppen von Gegnern des pharaonischen Regimes, Gruppen die sich dann mit den kanaanäischen Stämme in Palästina zusammen-schliesten.</a:t>
            </a:r>
          </a:p>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de-DE" altLang="it-CH"/>
          </a:p>
          <a:p>
            <a:pPr eaLnBrk="1" hangingPunct="1">
              <a:spcBef>
                <a:spcPct val="0"/>
              </a:spcBef>
            </a:pPr>
            <a:r>
              <a:rPr lang="de-DE" altLang="it-CH"/>
              <a:t>Schlomo Sand : “Die Erfindung des jüdischen Volkes”</a:t>
            </a:r>
          </a:p>
          <a:p>
            <a:pPr eaLnBrk="1" hangingPunct="1">
              <a:spcBef>
                <a:spcPct val="0"/>
              </a:spcBef>
            </a:pPr>
            <a:r>
              <a:rPr lang="de-DE" altLang="it-CH"/>
              <a:t>Israel Finkelstein und Neil Asher Silberman "La bible dévoilée« (die enthüllte Bibel)</a:t>
            </a:r>
          </a:p>
          <a:p>
            <a:pPr eaLnBrk="1" hangingPunct="1">
              <a:spcBef>
                <a:spcPct val="0"/>
              </a:spcBef>
            </a:pPr>
            <a:r>
              <a:rPr lang="de-DE" altLang="it-CH"/>
              <a:t>Siehe auch Eran Elhaik</a:t>
            </a:r>
          </a:p>
          <a:p>
            <a:pPr eaLnBrk="1" hangingPunct="1">
              <a:spcBef>
                <a:spcPct val="0"/>
              </a:spcBef>
            </a:pPr>
            <a:endParaRPr lang="de-DE" altLang="it-CH"/>
          </a:p>
          <a:p>
            <a:pPr eaLnBrk="1" hangingPunct="1">
              <a:spcBef>
                <a:spcPct val="0"/>
              </a:spcBef>
            </a:pPr>
            <a:r>
              <a:rPr lang="de-DE" altLang="it-CH"/>
              <a:t>https://www.darkmoon.me/2015/the-first-jewish-lie-the-old-testament-fabrication-that-the-israelites-were-slaves-in-egypt-john-kaminski/?fbclid=IwAR0egiqk50ZEFBifvPk1nU-Ed2FpPb6Fi7-KAhk5tr6qkK2eJJtm9WHMBBY</a:t>
            </a:r>
          </a:p>
          <a:p>
            <a:pPr eaLnBrk="1" hangingPunct="1">
              <a:spcBef>
                <a:spcPct val="0"/>
              </a:spcBef>
            </a:pPr>
            <a:endParaRPr lang="de-DE" altLang="it-CH"/>
          </a:p>
          <a:p>
            <a:pPr eaLnBrk="1" hangingPunct="1">
              <a:spcBef>
                <a:spcPct val="0"/>
              </a:spcBef>
            </a:pPr>
            <a:r>
              <a:rPr lang="de-DE" altLang="it-CH"/>
              <a:t>+++++++++++++++++++++++++++++++++++++++++++++++++++++</a:t>
            </a:r>
          </a:p>
          <a:p>
            <a:pPr eaLnBrk="1" hangingPunct="1">
              <a:spcBef>
                <a:spcPct val="0"/>
              </a:spcBef>
            </a:pPr>
            <a:endParaRPr lang="en-US" altLang="it-CH"/>
          </a:p>
          <a:p>
            <a:pPr eaLnBrk="1" hangingPunct="1">
              <a:spcBef>
                <a:spcPct val="0"/>
              </a:spcBef>
            </a:pPr>
            <a:r>
              <a:rPr lang="en-US" altLang="it-CH"/>
              <a:t>The Bible came from Arabia – Kamal Salibi – Pan Books – Radical reinterpretations of old testament geography </a:t>
            </a:r>
          </a:p>
          <a:p>
            <a:pPr eaLnBrk="1" hangingPunct="1">
              <a:spcBef>
                <a:spcPct val="0"/>
              </a:spcBef>
            </a:pPr>
            <a:r>
              <a:rPr lang="de-DE" altLang="it-CH"/>
              <a:t>Nach Ansicht des libanesischen Geschichtsforschers Kamal Salibi siedelten sich die antiken  Juden nicht in Palästina, sondern auf der arabischen Halbinsel an.</a:t>
            </a:r>
          </a:p>
          <a:p>
            <a:pPr eaLnBrk="1" hangingPunct="1">
              <a:spcBef>
                <a:spcPct val="0"/>
              </a:spcBef>
            </a:pPr>
            <a:endParaRPr lang="de-DE" altLang="it-CH"/>
          </a:p>
          <a:p>
            <a:pPr eaLnBrk="1" hangingPunct="1">
              <a:spcBef>
                <a:spcPct val="0"/>
              </a:spcBef>
            </a:pPr>
            <a:r>
              <a:rPr lang="en-US" altLang="it-CH"/>
              <a:t>https://drive.google.com/file/d/1ZBY-kpYj6JVHggreOmcgt-jTzApWRZ7U/view</a:t>
            </a:r>
          </a:p>
          <a:p>
            <a:pPr eaLnBrk="1" hangingPunct="1">
              <a:spcBef>
                <a:spcPct val="0"/>
              </a:spcBef>
            </a:pPr>
            <a:endParaRPr lang="en-US" altLang="it-CH"/>
          </a:p>
          <a:p>
            <a:pPr eaLnBrk="1" hangingPunct="1">
              <a:spcBef>
                <a:spcPct val="0"/>
              </a:spcBef>
            </a:pPr>
            <a:r>
              <a:rPr lang="en-US" altLang="it-CH"/>
              <a:t>https://en.wikipedia.org/wiki/Philistia</a:t>
            </a:r>
          </a:p>
          <a:p>
            <a:pPr eaLnBrk="1" hangingPunct="1">
              <a:spcBef>
                <a:spcPct val="0"/>
              </a:spcBef>
            </a:pPr>
            <a:r>
              <a:rPr lang="en-US" altLang="it-CH"/>
              <a:t>https://en.wikipedia.org/wiki/Phoenicia</a:t>
            </a:r>
          </a:p>
          <a:p>
            <a:pPr eaLnBrk="1" hangingPunct="1">
              <a:spcBef>
                <a:spcPct val="0"/>
              </a:spcBef>
            </a:pPr>
            <a:r>
              <a:rPr lang="en-US" altLang="it-CH"/>
              <a:t>https://en.wikipedia.org/wiki/Ekron</a:t>
            </a:r>
          </a:p>
          <a:p>
            <a:pPr eaLnBrk="1" hangingPunct="1">
              <a:spcBef>
                <a:spcPct val="0"/>
              </a:spcBef>
            </a:pPr>
            <a:endParaRPr lang="it-CH" altLang="it-CH"/>
          </a:p>
        </p:txBody>
      </p:sp>
      <p:sp>
        <p:nvSpPr>
          <p:cNvPr id="266244" name="Segnaposto numero diapositiva 3">
            <a:extLst>
              <a:ext uri="{FF2B5EF4-FFF2-40B4-BE49-F238E27FC236}">
                <a16:creationId xmlns:a16="http://schemas.microsoft.com/office/drawing/2014/main" id="{208DE869-30EB-C8A6-F034-A3B9C3CD30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DC9AEB-467B-4E73-ADC5-008902C27A43}" type="slidenum">
              <a:rPr lang="it-CH" altLang="it-CH" smtClean="0">
                <a:solidFill>
                  <a:srgbClr val="000000"/>
                </a:solidFill>
              </a:rPr>
              <a:pPr>
                <a:spcBef>
                  <a:spcPct val="0"/>
                </a:spcBef>
              </a:pPr>
              <a:t>13</a:t>
            </a:fld>
            <a:endParaRPr lang="it-CH" altLang="it-CH">
              <a:solidFill>
                <a:srgbClr val="000000"/>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6C288A6D-B83E-FF0E-446F-7EDC73AAC1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21A0344D-51CE-AF12-B9B7-55A48BC52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http://en.wikipedia.org/wiki/First_Intifada</a:t>
            </a:r>
          </a:p>
          <a:p>
            <a:r>
              <a:rPr lang="it-CH" altLang="it-CH">
                <a:solidFill>
                  <a:srgbClr val="000000"/>
                </a:solidFill>
              </a:rPr>
              <a:t>http://en.wikipedia.org/wiki/Second_Intifada</a:t>
            </a:r>
          </a:p>
        </p:txBody>
      </p:sp>
      <p:sp>
        <p:nvSpPr>
          <p:cNvPr id="505860" name="Segnaposto numero diapositiva 3">
            <a:extLst>
              <a:ext uri="{FF2B5EF4-FFF2-40B4-BE49-F238E27FC236}">
                <a16:creationId xmlns:a16="http://schemas.microsoft.com/office/drawing/2014/main" id="{5327AF86-A35B-BDBC-B456-D4C54AB79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BE7AA5-157F-46B7-AE3D-71000314A82F}" type="slidenum">
              <a:rPr lang="it-CH" altLang="en-US" smtClean="0"/>
              <a:pPr>
                <a:spcBef>
                  <a:spcPct val="0"/>
                </a:spcBef>
              </a:pPr>
              <a:t>130</a:t>
            </a:fld>
            <a:endParaRPr lang="it-CH"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20685862-64AB-ED40-CEDD-1B8A66FBA3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Segnaposto note 2">
            <a:extLst>
              <a:ext uri="{FF2B5EF4-FFF2-40B4-BE49-F238E27FC236}">
                <a16:creationId xmlns:a16="http://schemas.microsoft.com/office/drawing/2014/main" id="{5DC6FE32-F93A-3ABB-6A19-8AD316CB0A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http://en.wikipedia.org/wiki/List_of_palestinian_suicide_bombings</a:t>
            </a:r>
          </a:p>
          <a:p>
            <a:endParaRPr lang="it-CH" altLang="it-CH"/>
          </a:p>
        </p:txBody>
      </p:sp>
      <p:sp>
        <p:nvSpPr>
          <p:cNvPr id="507908" name="Segnaposto numero diapositiva 3">
            <a:extLst>
              <a:ext uri="{FF2B5EF4-FFF2-40B4-BE49-F238E27FC236}">
                <a16:creationId xmlns:a16="http://schemas.microsoft.com/office/drawing/2014/main" id="{BD005B2F-8E0F-4E02-B66C-146F46AD34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27D95B-86D9-4B01-A3E8-2BDA4DA31684}"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a:extLst>
              <a:ext uri="{FF2B5EF4-FFF2-40B4-BE49-F238E27FC236}">
                <a16:creationId xmlns:a16="http://schemas.microsoft.com/office/drawing/2014/main" id="{ABA622C3-FCA6-05CB-A80C-2AC973B98D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5" name="Notes Placeholder 2">
            <a:extLst>
              <a:ext uri="{FF2B5EF4-FFF2-40B4-BE49-F238E27FC236}">
                <a16:creationId xmlns:a16="http://schemas.microsoft.com/office/drawing/2014/main" id="{FD2673DE-6E65-5FF6-DF21-EF6EA2816D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Quelle : 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p:txBody>
      </p:sp>
      <p:sp>
        <p:nvSpPr>
          <p:cNvPr id="509956" name="Slide Number Placeholder 3">
            <a:extLst>
              <a:ext uri="{FF2B5EF4-FFF2-40B4-BE49-F238E27FC236}">
                <a16:creationId xmlns:a16="http://schemas.microsoft.com/office/drawing/2014/main" id="{6A43BDCD-907F-B7F2-E7B9-506D278A00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06A1C5-EE0B-460B-9657-97BC12205488}"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egnaposto immagine diapositiva 1">
            <a:extLst>
              <a:ext uri="{FF2B5EF4-FFF2-40B4-BE49-F238E27FC236}">
                <a16:creationId xmlns:a16="http://schemas.microsoft.com/office/drawing/2014/main" id="{17BFF109-DD96-5482-6059-AAA2323702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3" name="Segnaposto note 2">
            <a:extLst>
              <a:ext uri="{FF2B5EF4-FFF2-40B4-BE49-F238E27FC236}">
                <a16:creationId xmlns:a16="http://schemas.microsoft.com/office/drawing/2014/main" id="{3813A9EB-B275-34F2-54E0-EA2FC11A5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12004" name="Segnaposto numero diapositiva 3">
            <a:extLst>
              <a:ext uri="{FF2B5EF4-FFF2-40B4-BE49-F238E27FC236}">
                <a16:creationId xmlns:a16="http://schemas.microsoft.com/office/drawing/2014/main" id="{41AD0EB7-EE2B-D098-0764-65EB339E55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F22D38-971B-4D99-B5C8-EE2069F4F4EB}" type="slidenum">
              <a:rPr lang="it-CH" altLang="en-US" smtClean="0"/>
              <a:pPr>
                <a:spcBef>
                  <a:spcPct val="0"/>
                </a:spcBef>
              </a:pPr>
              <a:t>133</a:t>
            </a:fld>
            <a:endParaRPr lang="it-CH"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egnaposto immagine diapositiva 1">
            <a:extLst>
              <a:ext uri="{FF2B5EF4-FFF2-40B4-BE49-F238E27FC236}">
                <a16:creationId xmlns:a16="http://schemas.microsoft.com/office/drawing/2014/main" id="{2C791DF3-8163-8416-BBAE-8C472974A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Segnaposto note 2">
            <a:extLst>
              <a:ext uri="{FF2B5EF4-FFF2-40B4-BE49-F238E27FC236}">
                <a16:creationId xmlns:a16="http://schemas.microsoft.com/office/drawing/2014/main" id="{6D9949E0-4AD5-2D8C-70AD-81BCEAF361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https://de.wikipedia.org/wiki/Israel-Libanon-Krieg_2006</a:t>
            </a:r>
          </a:p>
          <a:p>
            <a:r>
              <a:rPr lang="it-CH" altLang="it-CH"/>
              <a:t>http://en.wikipedia.org/wiki/2006_Lebanon_War</a:t>
            </a:r>
          </a:p>
          <a:p>
            <a:r>
              <a:rPr lang="it-CH" altLang="it-CH"/>
              <a:t>http://en.wikipedia.org/wiki/Dahiya_doctrine</a:t>
            </a:r>
          </a:p>
          <a:p>
            <a:r>
              <a:rPr lang="it-CH" altLang="it-CH"/>
              <a:t>http://en.wikipedia.org/wiki/Hannibal_Directive</a:t>
            </a:r>
          </a:p>
          <a:p>
            <a:r>
              <a:rPr lang="it-CH" altLang="it-CH"/>
              <a:t>http://en.wikipedia.org/wiki/Israel-Hezbollah_war</a:t>
            </a:r>
          </a:p>
          <a:p>
            <a:endParaRPr lang="it-CH" altLang="it-CH"/>
          </a:p>
        </p:txBody>
      </p:sp>
      <p:sp>
        <p:nvSpPr>
          <p:cNvPr id="514052" name="Segnaposto numero diapositiva 3">
            <a:extLst>
              <a:ext uri="{FF2B5EF4-FFF2-40B4-BE49-F238E27FC236}">
                <a16:creationId xmlns:a16="http://schemas.microsoft.com/office/drawing/2014/main" id="{30D29F40-8055-E526-8026-63EDA5C59E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E301BD-CFD8-4DFF-8B0D-5300CE4B4AA7}" type="slidenum">
              <a:rPr lang="it-CH" altLang="en-US" smtClean="0"/>
              <a:pPr>
                <a:spcBef>
                  <a:spcPct val="0"/>
                </a:spcBef>
              </a:pPr>
              <a:t>134</a:t>
            </a:fld>
            <a:endParaRPr lang="it-CH"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90F7A19D-CEC3-27DB-95CF-99E38A2351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E80B326E-420F-04C1-195C-6417BC1FBA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r>
              <a:rPr lang="it-CH" altLang="it-CH"/>
              <a:t>https://www.globalresearch.ca/israeli-rabbi-asks-west-bank-settlers-to-poison-palestinian-water/5597351 https://www.middleeastmonitor.com/20140804-military-expert-israel-is-using-3-internationally-banned-weapons-in-gaza/</a:t>
            </a:r>
          </a:p>
          <a:p>
            <a:endParaRPr lang="it-CH" altLang="it-CH"/>
          </a:p>
          <a:p>
            <a:endParaRPr lang="it-CH" altLang="it-CH"/>
          </a:p>
        </p:txBody>
      </p:sp>
      <p:sp>
        <p:nvSpPr>
          <p:cNvPr id="516100" name="Segnaposto numero diapositiva 3">
            <a:extLst>
              <a:ext uri="{FF2B5EF4-FFF2-40B4-BE49-F238E27FC236}">
                <a16:creationId xmlns:a16="http://schemas.microsoft.com/office/drawing/2014/main" id="{4040ADBA-554B-9D23-4F60-9747B1AB81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706174-11D6-43C0-994F-F5BD11E5208B}"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egnaposto immagine diapositiva 1">
            <a:extLst>
              <a:ext uri="{FF2B5EF4-FFF2-40B4-BE49-F238E27FC236}">
                <a16:creationId xmlns:a16="http://schemas.microsoft.com/office/drawing/2014/main" id="{C025E06B-B855-CC98-7EAB-470628D2F9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Segnaposto note 2">
            <a:extLst>
              <a:ext uri="{FF2B5EF4-FFF2-40B4-BE49-F238E27FC236}">
                <a16:creationId xmlns:a16="http://schemas.microsoft.com/office/drawing/2014/main" id="{B17634A8-7AC7-37DA-943E-B082D43E2F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http://en.wikipedia.org/wiki/Occupation_of_Palestine</a:t>
            </a:r>
          </a:p>
        </p:txBody>
      </p:sp>
      <p:sp>
        <p:nvSpPr>
          <p:cNvPr id="518148" name="Segnaposto numero diapositiva 3">
            <a:extLst>
              <a:ext uri="{FF2B5EF4-FFF2-40B4-BE49-F238E27FC236}">
                <a16:creationId xmlns:a16="http://schemas.microsoft.com/office/drawing/2014/main" id="{8459BE41-1E59-89AA-54E4-B8381C76B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813193-259D-46C5-9DED-01E1068AF244}" type="slidenum">
              <a:rPr lang="it-CH" altLang="en-US" smtClean="0"/>
              <a:pPr>
                <a:spcBef>
                  <a:spcPct val="0"/>
                </a:spcBef>
              </a:pPr>
              <a:t>136</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egnaposto immagine diapositiva 1">
            <a:extLst>
              <a:ext uri="{FF2B5EF4-FFF2-40B4-BE49-F238E27FC236}">
                <a16:creationId xmlns:a16="http://schemas.microsoft.com/office/drawing/2014/main" id="{50FFD17B-52F9-C884-9DDD-20FE706A8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Segnaposto note 2">
            <a:extLst>
              <a:ext uri="{FF2B5EF4-FFF2-40B4-BE49-F238E27FC236}">
                <a16:creationId xmlns:a16="http://schemas.microsoft.com/office/drawing/2014/main" id="{E7856AE6-F47E-D781-C1FB-66A7D6444B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endParaRPr lang="it-CH" altLang="it-CH"/>
          </a:p>
        </p:txBody>
      </p:sp>
      <p:sp>
        <p:nvSpPr>
          <p:cNvPr id="520196" name="Segnaposto numero diapositiva 3">
            <a:extLst>
              <a:ext uri="{FF2B5EF4-FFF2-40B4-BE49-F238E27FC236}">
                <a16:creationId xmlns:a16="http://schemas.microsoft.com/office/drawing/2014/main" id="{5BCDF37D-529F-19FE-8024-4833977DE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8D92ED-2BF7-4B5B-99B1-2A8BE11BABA2}" type="slidenum">
              <a:rPr lang="it-CH" altLang="en-US" smtClean="0"/>
              <a:pPr>
                <a:spcBef>
                  <a:spcPct val="0"/>
                </a:spcBef>
              </a:pPr>
              <a:t>137</a:t>
            </a:fld>
            <a:endParaRPr lang="it-CH"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a:extLst>
              <a:ext uri="{FF2B5EF4-FFF2-40B4-BE49-F238E27FC236}">
                <a16:creationId xmlns:a16="http://schemas.microsoft.com/office/drawing/2014/main" id="{4F5623E1-DE1C-0960-0999-F7B298DF6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Segnaposto note 2">
            <a:extLst>
              <a:ext uri="{FF2B5EF4-FFF2-40B4-BE49-F238E27FC236}">
                <a16:creationId xmlns:a16="http://schemas.microsoft.com/office/drawing/2014/main" id="{7DBB7291-AEA5-EA82-2CFA-79D5FFA421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522244" name="Segnaposto numero diapositiva 3">
            <a:extLst>
              <a:ext uri="{FF2B5EF4-FFF2-40B4-BE49-F238E27FC236}">
                <a16:creationId xmlns:a16="http://schemas.microsoft.com/office/drawing/2014/main" id="{A633CE07-1E61-3519-7B6C-1BA96A54B3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238606-FB82-4BFE-9109-D6052F6B2A6F}"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egnaposto immagine diapositiva 1">
            <a:extLst>
              <a:ext uri="{FF2B5EF4-FFF2-40B4-BE49-F238E27FC236}">
                <a16:creationId xmlns:a16="http://schemas.microsoft.com/office/drawing/2014/main" id="{EC0FB4C8-E00D-6CF6-1409-3831A0C2B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Segnaposto note 2">
            <a:extLst>
              <a:ext uri="{FF2B5EF4-FFF2-40B4-BE49-F238E27FC236}">
                <a16:creationId xmlns:a16="http://schemas.microsoft.com/office/drawing/2014/main" id="{D72625D9-9C4D-3927-0BC2-39EA991571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http://poica.org/2016/02/the-occupation-confiscates-the-school-of-abu-nowar-bedouin-community/</a:t>
            </a:r>
          </a:p>
        </p:txBody>
      </p:sp>
      <p:sp>
        <p:nvSpPr>
          <p:cNvPr id="524292" name="Segnaposto numero diapositiva 3">
            <a:extLst>
              <a:ext uri="{FF2B5EF4-FFF2-40B4-BE49-F238E27FC236}">
                <a16:creationId xmlns:a16="http://schemas.microsoft.com/office/drawing/2014/main" id="{0A363E87-51B0-CADB-D185-87FAE35CAB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1C82E5-FF1A-476A-8461-4E158789A3FF}" type="slidenum">
              <a:rPr lang="it-CH" altLang="en-US" smtClean="0"/>
              <a:pPr>
                <a:spcBef>
                  <a:spcPct val="0"/>
                </a:spcBef>
              </a:pPr>
              <a:t>139</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immagine diapositiva 1">
            <a:extLst>
              <a:ext uri="{FF2B5EF4-FFF2-40B4-BE49-F238E27FC236}">
                <a16:creationId xmlns:a16="http://schemas.microsoft.com/office/drawing/2014/main" id="{4A3C1355-4051-1037-DE9D-E935CA1E26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Segnaposto note 2">
            <a:extLst>
              <a:ext uri="{FF2B5EF4-FFF2-40B4-BE49-F238E27FC236}">
                <a16:creationId xmlns:a16="http://schemas.microsoft.com/office/drawing/2014/main" id="{552C11BD-D982-431A-5E8A-57A24FF5F0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it-CH"/>
          </a:p>
          <a:p>
            <a:r>
              <a:rPr lang="en-US" altLang="it-CH">
                <a:solidFill>
                  <a:srgbClr val="000000"/>
                </a:solidFill>
              </a:rPr>
              <a:t>Quelle: Wikipedia</a:t>
            </a:r>
          </a:p>
          <a:p>
            <a:r>
              <a:rPr lang="en-US" altLang="it-CH">
                <a:solidFill>
                  <a:srgbClr val="000000"/>
                </a:solidFill>
              </a:rPr>
              <a:t>Diese biblische Version der Geschichte Israels wird von einigen modernen Forschern in Frage gestellt.</a:t>
            </a:r>
          </a:p>
          <a:p>
            <a:endParaRPr lang="en-US" altLang="it-CH">
              <a:solidFill>
                <a:srgbClr val="000000"/>
              </a:solidFill>
            </a:endParaRPr>
          </a:p>
          <a:p>
            <a:r>
              <a:rPr lang="it-CH" altLang="it-CH">
                <a:solidFill>
                  <a:srgbClr val="000000"/>
                </a:solidFill>
              </a:rPr>
              <a:t>https://de.wikipedia.org/wiki/1._Buch_der_K%C3%B6nige#David_und_Salomo</a:t>
            </a:r>
          </a:p>
          <a:p>
            <a:r>
              <a:rPr lang="it-CH" altLang="it-CH">
                <a:solidFill>
                  <a:srgbClr val="000000"/>
                </a:solidFill>
              </a:rPr>
              <a:t>http://en.wikipedia.org/wiki/Kingdom_of_David</a:t>
            </a:r>
          </a:p>
          <a:p>
            <a:endParaRPr lang="it-CH" altLang="it-CH">
              <a:solidFill>
                <a:srgbClr val="000000"/>
              </a:solidFill>
            </a:endParaRPr>
          </a:p>
          <a:p>
            <a:endParaRPr lang="en-US" altLang="it-CH">
              <a:solidFill>
                <a:srgbClr val="000000"/>
              </a:solidFill>
            </a:endParaRPr>
          </a:p>
          <a:p>
            <a:r>
              <a:rPr lang="en-US" altLang="it-CH">
                <a:solidFill>
                  <a:srgbClr val="000000"/>
                </a:solidFill>
              </a:rPr>
              <a:t>http://simple.wikipedia.org/wiki/History_of_ancient_Israel_and_Judah</a:t>
            </a:r>
          </a:p>
          <a:p>
            <a:endParaRPr lang="en-US" altLang="it-CH">
              <a:solidFill>
                <a:srgbClr val="000000"/>
              </a:solidFill>
            </a:endParaRPr>
          </a:p>
          <a:p>
            <a:r>
              <a:rPr lang="en-US" altLang="it-CH">
                <a:solidFill>
                  <a:srgbClr val="000000"/>
                </a:solidFill>
              </a:rPr>
              <a:t>https://theologygateway.info/menu-main-biblical-theology/old-testament-maps/107-palestine-from-720-bc-to-the-exile-of-judah-586-ff#google_vignette</a:t>
            </a:r>
          </a:p>
          <a:p>
            <a:endParaRPr lang="en-US" altLang="it-CH">
              <a:solidFill>
                <a:srgbClr val="000000"/>
              </a:solidFill>
            </a:endParaRPr>
          </a:p>
          <a:p>
            <a:r>
              <a:rPr lang="en-US" altLang="it-CH">
                <a:solidFill>
                  <a:srgbClr val="000000"/>
                </a:solidFill>
              </a:rPr>
              <a:t>http://en.wikipedia.org/wiki/Kingdom_of_Israel_and_Judah</a:t>
            </a:r>
          </a:p>
          <a:p>
            <a:r>
              <a:rPr lang="en-US" altLang="it-CH">
                <a:solidFill>
                  <a:srgbClr val="000000"/>
                </a:solidFill>
              </a:rPr>
              <a:t>Shlomo Sand: The Invention of the Land of Israel: From Holy Land to Homeland Hardcover – Nov. 20 2012</a:t>
            </a:r>
          </a:p>
          <a:p>
            <a:r>
              <a:rPr lang="en-US" altLang="it-CH">
                <a:solidFill>
                  <a:srgbClr val="000000"/>
                </a:solidFill>
              </a:rPr>
              <a:t>http://en.wikipedia.org/wiki/Assyrian_empire</a:t>
            </a:r>
          </a:p>
          <a:p>
            <a:r>
              <a:rPr lang="en-US" altLang="it-CH">
                <a:solidFill>
                  <a:srgbClr val="000000"/>
                </a:solidFill>
              </a:rPr>
              <a:t>http://simple.wikipedia.org/wiki/History_of_ancient_Israel_and_Judah</a:t>
            </a:r>
          </a:p>
          <a:p>
            <a:r>
              <a:rPr lang="en-US" altLang="it-CH">
                <a:solidFill>
                  <a:srgbClr val="000000"/>
                </a:solidFill>
              </a:rPr>
              <a:t>THE INVENTION OF ANCIENT ISRAEL. The Silencing of Palestinian History by Keith W. Whitelam.</a:t>
            </a:r>
          </a:p>
          <a:p>
            <a:r>
              <a:rPr lang="en-US" altLang="it-CH">
                <a:solidFill>
                  <a:srgbClr val="000000"/>
                </a:solidFill>
              </a:rPr>
              <a:t>The Invention of the Land of Israel: From Holy Land to Homeland Hardcover – Nov. 20 2012</a:t>
            </a:r>
          </a:p>
          <a:p>
            <a:endParaRPr lang="en-US" altLang="it-CH">
              <a:solidFill>
                <a:srgbClr val="000000"/>
              </a:solidFill>
            </a:endParaRPr>
          </a:p>
          <a:p>
            <a:r>
              <a:rPr lang="en-US" altLang="it-CH">
                <a:solidFill>
                  <a:srgbClr val="000000"/>
                </a:solidFill>
              </a:rPr>
              <a:t>https://www.darkmoon.me/2015/the-first-jewish-lie-the-old-testament-fabrication-that-the-israelites-were-slaves-in-egypt-john-kaminski/</a:t>
            </a:r>
          </a:p>
          <a:p>
            <a:endParaRPr lang="en-US" altLang="it-CH">
              <a:solidFill>
                <a:srgbClr val="000000"/>
              </a:solidFill>
            </a:endParaRPr>
          </a:p>
          <a:p>
            <a:r>
              <a:rPr lang="en-US" altLang="it-CH">
                <a:solidFill>
                  <a:srgbClr val="000000"/>
                </a:solidFill>
              </a:rPr>
              <a:t>by Shlomo Sand  (Author), Geremy Forman (Translator)</a:t>
            </a:r>
          </a:p>
          <a:p>
            <a:r>
              <a:rPr lang="en-US" altLang="it-CH">
                <a:solidFill>
                  <a:srgbClr val="000000"/>
                </a:solidFill>
              </a:rPr>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r>
              <a:rPr lang="en-US" altLang="it-CH">
                <a:solidFill>
                  <a:srgbClr val="000000"/>
                </a:solidFill>
              </a:rPr>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endParaRPr lang="en-US" altLang="it-CH">
              <a:solidFill>
                <a:srgbClr val="000000"/>
              </a:solidFill>
            </a:endParaRPr>
          </a:p>
          <a:p>
            <a:r>
              <a:rPr lang="en-US" altLang="it-CH">
                <a:solidFill>
                  <a:srgbClr val="000000"/>
                </a:solidFill>
              </a:rPr>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r>
              <a:rPr lang="en-US" altLang="it-CH">
                <a:solidFill>
                  <a:srgbClr val="000000"/>
                </a:solidFill>
              </a:rPr>
              <a:t>Shlomo Sand: “The Invention of the Jewish People"</a:t>
            </a:r>
          </a:p>
          <a:p>
            <a:r>
              <a:rPr lang="en-US" altLang="it-CH">
                <a:solidFill>
                  <a:srgbClr val="000000"/>
                </a:solidFill>
              </a:rPr>
              <a:t>See also: Israel Finkelstein y Neil Asher Silberman, "La bible dévoilée" (The Bible revealed).</a:t>
            </a:r>
          </a:p>
          <a:p>
            <a:r>
              <a:rPr lang="en-US" altLang="it-CH">
                <a:solidFill>
                  <a:srgbClr val="000000"/>
                </a:solidFill>
              </a:rPr>
              <a:t>See also: Eran Elhaik</a:t>
            </a:r>
          </a:p>
          <a:p>
            <a:r>
              <a:rPr lang="en-US" altLang="it-CH">
                <a:solidFill>
                  <a:srgbClr val="000000"/>
                </a:solidFill>
              </a:rPr>
              <a:t>See also: Steven Rudd – Exodus Route Restored</a:t>
            </a:r>
          </a:p>
          <a:p>
            <a:endParaRPr lang="en-US" altLang="it-CH">
              <a:solidFill>
                <a:srgbClr val="000000"/>
              </a:solidFill>
            </a:endParaRPr>
          </a:p>
          <a:p>
            <a:r>
              <a:rPr lang="en-US" altLang="it-CH">
                <a:solidFill>
                  <a:srgbClr val="000000"/>
                </a:solidFill>
              </a:rPr>
              <a:t>https://en.wikipedia.org/wiki/Philistia</a:t>
            </a:r>
          </a:p>
          <a:p>
            <a:r>
              <a:rPr lang="en-US" altLang="it-CH">
                <a:solidFill>
                  <a:srgbClr val="000000"/>
                </a:solidFill>
              </a:rPr>
              <a:t>https://en.wikipedia.org/wiki/Phoenicia</a:t>
            </a:r>
          </a:p>
          <a:p>
            <a:r>
              <a:rPr lang="en-US" altLang="it-CH">
                <a:solidFill>
                  <a:srgbClr val="000000"/>
                </a:solidFill>
              </a:rPr>
              <a:t>https://en.wikipedia.org/wiki/Ekron</a:t>
            </a:r>
          </a:p>
          <a:p>
            <a:endParaRPr lang="en-US" altLang="it-CH">
              <a:solidFill>
                <a:srgbClr val="000000"/>
              </a:solidFill>
            </a:endParaRPr>
          </a:p>
          <a:p>
            <a:endParaRPr lang="en-US" altLang="it-CH">
              <a:solidFill>
                <a:srgbClr val="000000"/>
              </a:solidFill>
            </a:endParaRPr>
          </a:p>
          <a:p>
            <a:endParaRPr lang="it-CH" altLang="it-CH">
              <a:solidFill>
                <a:srgbClr val="000000"/>
              </a:solidFill>
            </a:endParaRPr>
          </a:p>
          <a:p>
            <a:pPr eaLnBrk="1" hangingPunct="1">
              <a:spcBef>
                <a:spcPct val="0"/>
              </a:spcBef>
            </a:pPr>
            <a:endParaRPr lang="it-CH" altLang="it-CH"/>
          </a:p>
        </p:txBody>
      </p:sp>
      <p:sp>
        <p:nvSpPr>
          <p:cNvPr id="268292" name="Segnaposto numero diapositiva 3">
            <a:extLst>
              <a:ext uri="{FF2B5EF4-FFF2-40B4-BE49-F238E27FC236}">
                <a16:creationId xmlns:a16="http://schemas.microsoft.com/office/drawing/2014/main" id="{3CD40946-2146-BEED-D34E-C6227239C2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4ABD2A-A372-40D4-BA1F-5940BE461636}" type="slidenum">
              <a:rPr lang="it-CH" altLang="it-CH" smtClean="0">
                <a:solidFill>
                  <a:srgbClr val="000000"/>
                </a:solidFill>
              </a:rPr>
              <a:pPr>
                <a:spcBef>
                  <a:spcPct val="0"/>
                </a:spcBef>
              </a:pPr>
              <a:t>14</a:t>
            </a:fld>
            <a:endParaRPr lang="it-CH" altLang="it-CH">
              <a:solidFill>
                <a:srgbClr val="000000"/>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egnaposto immagine diapositiva 1">
            <a:extLst>
              <a:ext uri="{FF2B5EF4-FFF2-40B4-BE49-F238E27FC236}">
                <a16:creationId xmlns:a16="http://schemas.microsoft.com/office/drawing/2014/main" id="{9448453B-FE15-CBF0-FE6A-A641ABE35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Segnaposto note 2">
            <a:extLst>
              <a:ext uri="{FF2B5EF4-FFF2-40B4-BE49-F238E27FC236}">
                <a16:creationId xmlns:a16="http://schemas.microsoft.com/office/drawing/2014/main" id="{47600D2C-07EC-FE9F-E094-AD715CBFE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http://www.maannews.com/Content.aspx?id=782301</a:t>
            </a:r>
          </a:p>
          <a:p>
            <a:endParaRPr lang="it-CH" altLang="it-CH"/>
          </a:p>
        </p:txBody>
      </p:sp>
      <p:sp>
        <p:nvSpPr>
          <p:cNvPr id="526340" name="Segnaposto numero diapositiva 3">
            <a:extLst>
              <a:ext uri="{FF2B5EF4-FFF2-40B4-BE49-F238E27FC236}">
                <a16:creationId xmlns:a16="http://schemas.microsoft.com/office/drawing/2014/main" id="{7B3A87C7-49D1-03EB-C58B-63D150943C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6316D9-699D-4DA0-B682-77AA66E55539}" type="slidenum">
              <a:rPr lang="it-CH" altLang="en-US" smtClean="0"/>
              <a:pPr>
                <a:spcBef>
                  <a:spcPct val="0"/>
                </a:spcBef>
              </a:pPr>
              <a:t>140</a:t>
            </a:fld>
            <a:endParaRPr lang="it-CH"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5DFE8007-FCEE-E54A-09BA-26C43142D7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DA250-A0EF-4F84-8032-0FA6B8AB3578}"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528387" name="Rectangle 2">
            <a:extLst>
              <a:ext uri="{FF2B5EF4-FFF2-40B4-BE49-F238E27FC236}">
                <a16:creationId xmlns:a16="http://schemas.microsoft.com/office/drawing/2014/main" id="{182E418B-928F-EC5C-9111-E51F0AF2CD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8" name="Rectangle 3">
            <a:extLst>
              <a:ext uri="{FF2B5EF4-FFF2-40B4-BE49-F238E27FC236}">
                <a16:creationId xmlns:a16="http://schemas.microsoft.com/office/drawing/2014/main" id="{52B79C73-AAAF-653F-EB38-958E4EF87C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israëlischen Spitäler pflegen die verwundeten palästinensischen Kinder aber nur solang und sogut, dass sie überleben. Ein invalides Kind ist für die palästinensischen Familien eine grössere Last, als ein totes Kind.</a:t>
            </a:r>
            <a:endParaRPr lang="it-IT"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egnaposto immagine diapositiva 1">
            <a:extLst>
              <a:ext uri="{FF2B5EF4-FFF2-40B4-BE49-F238E27FC236}">
                <a16:creationId xmlns:a16="http://schemas.microsoft.com/office/drawing/2014/main" id="{25CDA6BC-214F-3B97-464D-6B231F56B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Segnaposto note 2">
            <a:extLst>
              <a:ext uri="{FF2B5EF4-FFF2-40B4-BE49-F238E27FC236}">
                <a16:creationId xmlns:a16="http://schemas.microsoft.com/office/drawing/2014/main" id="{77363DF0-85B9-D6FB-D956-C3AE60C9F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https://de.wikipedia.org/wiki/Israelische_Sperranlagen_(Westjordanland)</a:t>
            </a:r>
          </a:p>
          <a:p>
            <a:r>
              <a:rPr lang="it-CH" altLang="it-CH">
                <a:solidFill>
                  <a:srgbClr val="000000"/>
                </a:solidFill>
              </a:rPr>
              <a:t>http://en.wikipedia.org/wiki/Israeli_wall_in_the_West_Bank</a:t>
            </a:r>
          </a:p>
          <a:p>
            <a:endParaRPr lang="it-CH" altLang="it-CH">
              <a:solidFill>
                <a:srgbClr val="000000"/>
              </a:solidFill>
            </a:endParaRPr>
          </a:p>
        </p:txBody>
      </p:sp>
      <p:sp>
        <p:nvSpPr>
          <p:cNvPr id="530436" name="Segnaposto numero diapositiva 3">
            <a:extLst>
              <a:ext uri="{FF2B5EF4-FFF2-40B4-BE49-F238E27FC236}">
                <a16:creationId xmlns:a16="http://schemas.microsoft.com/office/drawing/2014/main" id="{88C19AEA-CAF3-E115-1B6F-A2D63C6B55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3A1196-A36E-45DE-AB95-6B2B9714D393}"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egnaposto immagine diapositiva 1">
            <a:extLst>
              <a:ext uri="{FF2B5EF4-FFF2-40B4-BE49-F238E27FC236}">
                <a16:creationId xmlns:a16="http://schemas.microsoft.com/office/drawing/2014/main" id="{B7B720DB-AF97-0AFD-05AD-C2219C5D8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Segnaposto note 2">
            <a:extLst>
              <a:ext uri="{FF2B5EF4-FFF2-40B4-BE49-F238E27FC236}">
                <a16:creationId xmlns:a16="http://schemas.microsoft.com/office/drawing/2014/main" id="{4CD9735E-91C5-2BD0-BAE4-5353020DE3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http://en.wikipedia.org/wiki/Israeli_West_Bank_barrier</a:t>
            </a:r>
          </a:p>
          <a:p>
            <a:endParaRPr lang="it-CH" altLang="it-CH"/>
          </a:p>
        </p:txBody>
      </p:sp>
      <p:sp>
        <p:nvSpPr>
          <p:cNvPr id="532484" name="Segnaposto numero diapositiva 3">
            <a:extLst>
              <a:ext uri="{FF2B5EF4-FFF2-40B4-BE49-F238E27FC236}">
                <a16:creationId xmlns:a16="http://schemas.microsoft.com/office/drawing/2014/main" id="{CF12374B-1507-7C46-65C1-319ACE810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4971E5-AA98-4392-82E2-4E08E396B2DD}" type="slidenum">
              <a:rPr lang="it-CH" altLang="en-US" smtClean="0"/>
              <a:pPr>
                <a:spcBef>
                  <a:spcPct val="0"/>
                </a:spcBef>
              </a:pPr>
              <a:t>143</a:t>
            </a:fld>
            <a:endParaRPr lang="it-CH"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a:extLst>
              <a:ext uri="{FF2B5EF4-FFF2-40B4-BE49-F238E27FC236}">
                <a16:creationId xmlns:a16="http://schemas.microsoft.com/office/drawing/2014/main" id="{945CA7F4-E500-C070-6ACC-CDB3B98ECD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Notes Placeholder 2">
            <a:extLst>
              <a:ext uri="{FF2B5EF4-FFF2-40B4-BE49-F238E27FC236}">
                <a16:creationId xmlns:a16="http://schemas.microsoft.com/office/drawing/2014/main" id="{EBA2283F-99E8-BA26-B526-262075741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Treibhäuser neben der Mauer müssen entfern werden da sie sich in der « Sicherheitszone » befinden. Für Qalqilya ist es einen weiteren Verlust von wertvollem Agrarland. Wegen der Mauer kann das Regenwasser nicht abfliessen. Aus dem All ist die Mauer gut sichtbar.</a:t>
            </a:r>
          </a:p>
          <a:p>
            <a:pPr eaLnBrk="1" hangingPunct="1">
              <a:spcBef>
                <a:spcPct val="0"/>
              </a:spcBef>
            </a:pPr>
            <a:r>
              <a:rPr lang="de-DE" altLang="it-CH"/>
              <a:t>Beachten Sie links die israelische Autobahn dessen Route bewusst am Rande der palästinensischen Stadt gelegt wurde, so dass sie hilft die Stadt zu erwürgen.</a:t>
            </a:r>
          </a:p>
          <a:p>
            <a:pPr eaLnBrk="1" hangingPunct="1">
              <a:spcBef>
                <a:spcPct val="0"/>
              </a:spcBef>
            </a:pPr>
            <a:endParaRPr lang="de-DE" altLang="it-CH"/>
          </a:p>
          <a:p>
            <a:pPr eaLnBrk="1" hangingPunct="1">
              <a:spcBef>
                <a:spcPct val="0"/>
              </a:spcBef>
            </a:pPr>
            <a:r>
              <a:rPr lang="en-US" altLang="it-CH">
                <a:solidFill>
                  <a:srgbClr val="000000"/>
                </a:solidFill>
              </a:rPr>
              <a:t>http://en.wikipedia.org/wiki/Qalqilya</a:t>
            </a:r>
          </a:p>
          <a:p>
            <a:pPr eaLnBrk="1" hangingPunct="1">
              <a:spcBef>
                <a:spcPct val="0"/>
              </a:spcBef>
            </a:pPr>
            <a:br>
              <a:rPr lang="de-DE" altLang="it-CH"/>
            </a:br>
            <a:br>
              <a:rPr lang="de-DE" altLang="it-CH"/>
            </a:br>
            <a:endParaRPr lang="de-DE" altLang="it-CH"/>
          </a:p>
        </p:txBody>
      </p:sp>
      <p:sp>
        <p:nvSpPr>
          <p:cNvPr id="535556" name="Slide Number Placeholder 3">
            <a:extLst>
              <a:ext uri="{FF2B5EF4-FFF2-40B4-BE49-F238E27FC236}">
                <a16:creationId xmlns:a16="http://schemas.microsoft.com/office/drawing/2014/main" id="{EBD36303-F008-8EC5-CA25-80F820C6F8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DDC523-3666-4D0A-8E40-8B3397583943}" type="slidenum">
              <a:rPr lang="it-IT" altLang="it-CH" smtClean="0">
                <a:solidFill>
                  <a:srgbClr val="000000"/>
                </a:solidFill>
                <a:latin typeface="Arial" panose="020B0604020202020204" pitchFamily="34" charset="0"/>
              </a:rPr>
              <a:pPr>
                <a:spcBef>
                  <a:spcPct val="0"/>
                </a:spcBef>
              </a:pPr>
              <a:t>145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egnaposto immagine diapositiva 1">
            <a:extLst>
              <a:ext uri="{FF2B5EF4-FFF2-40B4-BE49-F238E27FC236}">
                <a16:creationId xmlns:a16="http://schemas.microsoft.com/office/drawing/2014/main" id="{8984E4DF-F34C-EA00-3F77-7899AD4E2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Segnaposto note 2">
            <a:extLst>
              <a:ext uri="{FF2B5EF4-FFF2-40B4-BE49-F238E27FC236}">
                <a16:creationId xmlns:a16="http://schemas.microsoft.com/office/drawing/2014/main" id="{0AEBB892-0AE2-CA8D-AF02-810339887A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https://de.wikipedia.org/wiki/Israelische_Sperranlagen_(Westjordanland)</a:t>
            </a:r>
          </a:p>
          <a:p>
            <a:r>
              <a:rPr lang="it-CH" altLang="it-CH">
                <a:solidFill>
                  <a:srgbClr val="000000"/>
                </a:solidFill>
              </a:rPr>
              <a:t>http://en.wikipedia.org/wiki/West_Bank_separation_barrier</a:t>
            </a:r>
          </a:p>
        </p:txBody>
      </p:sp>
      <p:sp>
        <p:nvSpPr>
          <p:cNvPr id="537604" name="Segnaposto numero diapositiva 3">
            <a:extLst>
              <a:ext uri="{FF2B5EF4-FFF2-40B4-BE49-F238E27FC236}">
                <a16:creationId xmlns:a16="http://schemas.microsoft.com/office/drawing/2014/main" id="{DDFFB032-73BC-7293-4D9F-05040E3E92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A184F6-AF61-466D-BD82-FB848943CE93}" type="slidenum">
              <a:rPr lang="it-CH" altLang="en-US" smtClean="0"/>
              <a:pPr>
                <a:spcBef>
                  <a:spcPct val="0"/>
                </a:spcBef>
              </a:pPr>
              <a:t>146</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a:extLst>
              <a:ext uri="{FF2B5EF4-FFF2-40B4-BE49-F238E27FC236}">
                <a16:creationId xmlns:a16="http://schemas.microsoft.com/office/drawing/2014/main" id="{CAA35784-9F34-3F4F-DA5A-C182CE2302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C6DCB6-AF64-400C-90ED-DC25606CFF8E}"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539651" name="Rectangle 2">
            <a:extLst>
              <a:ext uri="{FF2B5EF4-FFF2-40B4-BE49-F238E27FC236}">
                <a16:creationId xmlns:a16="http://schemas.microsoft.com/office/drawing/2014/main" id="{0EE6BAF7-0916-2A03-A760-ED5D8CEA6C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2" name="Rectangle 3">
            <a:extLst>
              <a:ext uri="{FF2B5EF4-FFF2-40B4-BE49-F238E27FC236}">
                <a16:creationId xmlns:a16="http://schemas.microsoft.com/office/drawing/2014/main" id="{5EE39663-FDB7-077E-3EBC-2B9A277B46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Für die wartende Palästinenser gibt es kein Wasser und keine Toiletten.</a:t>
            </a:r>
          </a:p>
          <a:p>
            <a:pPr eaLnBrk="1" hangingPunct="1">
              <a:spcBef>
                <a:spcPct val="0"/>
              </a:spcBef>
            </a:pPr>
            <a:r>
              <a:rPr lang="de-DE" altLang="it-CH"/>
              <a:t>Dies ist gewollt um die Palästinenser zu demütigen und den israelischen Soldaten das Gefühl zu geben mit minderwertige Menschen zu tun haben.</a:t>
            </a:r>
          </a:p>
          <a:p>
            <a:pPr eaLnBrk="1" hangingPunct="1">
              <a:spcBef>
                <a:spcPct val="0"/>
              </a:spcBef>
            </a:pPr>
            <a:r>
              <a:rPr lang="de-DE" altLang="it-CH"/>
              <a:t>Den Israelis wird schon seit der Kindheit die Ueberzeugung eingeprägt, dass die Palästinenser minderwertige Wesen sind.</a:t>
            </a:r>
          </a:p>
          <a:p>
            <a:pPr eaLnBrk="1" hangingPunct="1">
              <a:spcBef>
                <a:spcPct val="0"/>
              </a:spcBef>
            </a:pPr>
            <a:endParaRPr lang="de-DE" altLang="it-CH"/>
          </a:p>
          <a:p>
            <a:pPr eaLnBrk="1" hangingPunct="1">
              <a:spcBef>
                <a:spcPct val="0"/>
              </a:spcBef>
            </a:pPr>
            <a:r>
              <a:rPr lang="de-DE" altLang="it-CH"/>
              <a:t>http://www.youtube.com/watch?v=DOBQLRCxQnk&amp;feature=related</a:t>
            </a:r>
          </a:p>
          <a:p>
            <a:pPr eaLnBrk="1" hangingPunct="1">
              <a:spcBef>
                <a:spcPct val="0"/>
              </a:spcBef>
            </a:pPr>
            <a:r>
              <a:rPr lang="de-DE" altLang="it-CH"/>
              <a:t>http://en.wikipedia.org/wiki/Qalandia</a:t>
            </a:r>
          </a:p>
          <a:p>
            <a:pPr eaLnBrk="1" hangingPunct="1">
              <a:spcBef>
                <a:spcPct val="0"/>
              </a:spcBef>
            </a:pPr>
            <a:r>
              <a:rPr lang="de-DE" altLang="it-CH"/>
              <a:t>http://en.wikipedia.org/wiki/Israeli_checkpoint</a:t>
            </a:r>
          </a:p>
          <a:p>
            <a:pPr eaLnBrk="1" hangingPunct="1">
              <a:spcBef>
                <a:spcPct val="0"/>
              </a:spcBef>
            </a:pPr>
            <a:r>
              <a:rPr lang="de-DE" altLang="it-CH"/>
              <a:t>http://plateforme-palestine.org/Liberte-de-circulation,4107</a:t>
            </a:r>
          </a:p>
          <a:p>
            <a:pPr eaLnBrk="1" hangingPunct="1">
              <a:spcBef>
                <a:spcPct val="0"/>
              </a:spcBef>
            </a:pPr>
            <a:endParaRPr lang="en-US"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egnaposto immagine diapositiva 1">
            <a:extLst>
              <a:ext uri="{FF2B5EF4-FFF2-40B4-BE49-F238E27FC236}">
                <a16:creationId xmlns:a16="http://schemas.microsoft.com/office/drawing/2014/main" id="{DA14BDE2-BC74-2AA2-6FF4-CEABD5787A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9" name="Segnaposto note 2">
            <a:extLst>
              <a:ext uri="{FF2B5EF4-FFF2-40B4-BE49-F238E27FC236}">
                <a16:creationId xmlns:a16="http://schemas.microsoft.com/office/drawing/2014/main" id="{C9B0D401-8E21-DC33-A915-873B24B271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1700" name="Segnaposto numero diapositiva 3">
            <a:extLst>
              <a:ext uri="{FF2B5EF4-FFF2-40B4-BE49-F238E27FC236}">
                <a16:creationId xmlns:a16="http://schemas.microsoft.com/office/drawing/2014/main" id="{F696AE0C-E116-0771-BF7E-B51A1D944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B9AA2A-D794-4FEE-9B6D-A21BF0BD7307}" type="slidenum">
              <a:rPr lang="it-CH" altLang="en-US" smtClean="0"/>
              <a:pPr>
                <a:spcBef>
                  <a:spcPct val="0"/>
                </a:spcBef>
              </a:pPr>
              <a:t>148</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egnaposto immagine diapositiva 1">
            <a:extLst>
              <a:ext uri="{FF2B5EF4-FFF2-40B4-BE49-F238E27FC236}">
                <a16:creationId xmlns:a16="http://schemas.microsoft.com/office/drawing/2014/main" id="{43778540-47C1-93BB-0BDC-AB2045807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Segnaposto note 2">
            <a:extLst>
              <a:ext uri="{FF2B5EF4-FFF2-40B4-BE49-F238E27FC236}">
                <a16:creationId xmlns:a16="http://schemas.microsoft.com/office/drawing/2014/main" id="{CD3C6756-F463-9D72-F061-E6B56B9484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Manchmal öffnen die Israelis die Tore einige Stunden am Tag. Es können nur dijenige die eine spezielle israelische Bewilligung haben passieren. Seit einige Zeit stellen die Israelis solche Tore systematisch vor jedem Dorf um die Dörfer zu isolieren und den Verkehr der palästinensischen Fahrzeuge verhindern.</a:t>
            </a:r>
          </a:p>
          <a:p>
            <a:endParaRPr lang="it-CH" altLang="it-CH"/>
          </a:p>
          <a:p>
            <a:r>
              <a:rPr lang="it-CH" altLang="it-CH">
                <a:solidFill>
                  <a:srgbClr val="000000"/>
                </a:solidFill>
              </a:rPr>
              <a:t>http://en.wikipedia.org/wiki/West_Bank_closures</a:t>
            </a:r>
          </a:p>
          <a:p>
            <a:endParaRPr lang="it-CH" altLang="it-CH">
              <a:solidFill>
                <a:srgbClr val="000000"/>
              </a:solidFill>
            </a:endParaRPr>
          </a:p>
          <a:p>
            <a:endParaRPr lang="it-CH" altLang="it-CH"/>
          </a:p>
        </p:txBody>
      </p:sp>
      <p:sp>
        <p:nvSpPr>
          <p:cNvPr id="543748" name="Segnaposto numero diapositiva 3">
            <a:extLst>
              <a:ext uri="{FF2B5EF4-FFF2-40B4-BE49-F238E27FC236}">
                <a16:creationId xmlns:a16="http://schemas.microsoft.com/office/drawing/2014/main" id="{189FBAD6-41B1-AFE7-DB72-7AC8D669F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A78AFA-92B3-4C2A-8F60-F5FB29A67F27}"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egnaposto immagine diapositiva 1">
            <a:extLst>
              <a:ext uri="{FF2B5EF4-FFF2-40B4-BE49-F238E27FC236}">
                <a16:creationId xmlns:a16="http://schemas.microsoft.com/office/drawing/2014/main" id="{A1F85B00-116C-A340-0887-4DBA37574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5" name="Segnaposto note 2">
            <a:extLst>
              <a:ext uri="{FF2B5EF4-FFF2-40B4-BE49-F238E27FC236}">
                <a16:creationId xmlns:a16="http://schemas.microsoft.com/office/drawing/2014/main" id="{D548AFD9-3FF4-E8C6-47A8-3B522DFAED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http://www.addameer.org/</a:t>
            </a:r>
          </a:p>
          <a:p>
            <a:endParaRPr lang="it-CH" altLang="it-CH"/>
          </a:p>
          <a:p>
            <a:r>
              <a:rPr lang="it-CH" altLang="it-CH"/>
              <a:t>https://mondoweiss.net/2024/06/the-genocide-in-israeli-prisons/</a:t>
            </a:r>
          </a:p>
          <a:p>
            <a:r>
              <a:rPr lang="it-CH" altLang="it-CH"/>
              <a:t>https://www.btselem.org/publications/202408_welcome_to_hell</a:t>
            </a:r>
          </a:p>
          <a:p>
            <a:endParaRPr lang="it-CH" altLang="it-CH"/>
          </a:p>
          <a:p>
            <a:r>
              <a:rPr lang="de-DE" altLang="it-CH"/>
              <a:t>Erwähnenswert ist auch das von der PNA betriebene "traurige" Gefängnis in Jericho, in dem Menschen, die von der PNA auf Anweisung der israelischen Sicherheitsdienste, mit denen die PNA zusammenarbeitet, festgenommen wurden, ebenfalls eingesperrt (und misshandelt) werden. Viele dieser Menschen werden dann in die ebenfalls "traurigen" israelischen Gefängnisse verlegt.</a:t>
            </a:r>
          </a:p>
          <a:p>
            <a:r>
              <a:rPr lang="de-DE" altLang="it-CH"/>
              <a:t>https://en.wikipedia.org/wiki/Crime_in_the_State_of_Palestine#Prisons_and_prison_population</a:t>
            </a:r>
          </a:p>
          <a:p>
            <a:endParaRPr lang="it-CH" altLang="it-CH"/>
          </a:p>
          <a:p>
            <a:endParaRPr lang="it-CH" altLang="it-CH"/>
          </a:p>
          <a:p>
            <a:endParaRPr lang="it-CH" altLang="it-CH"/>
          </a:p>
        </p:txBody>
      </p:sp>
      <p:sp>
        <p:nvSpPr>
          <p:cNvPr id="545796" name="Segnaposto numero diapositiva 3">
            <a:extLst>
              <a:ext uri="{FF2B5EF4-FFF2-40B4-BE49-F238E27FC236}">
                <a16:creationId xmlns:a16="http://schemas.microsoft.com/office/drawing/2014/main" id="{F0A0DB1F-ED08-27AD-0F68-6B53EB663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86C11B-0004-434A-9283-74ED4E0F88AC}" type="slidenum">
              <a:rPr lang="it-CH" altLang="en-US" smtClean="0"/>
              <a:pPr>
                <a:spcBef>
                  <a:spcPct val="0"/>
                </a:spcBef>
              </a:pPr>
              <a:t>150</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egnaposto immagine diapositiva 1">
            <a:extLst>
              <a:ext uri="{FF2B5EF4-FFF2-40B4-BE49-F238E27FC236}">
                <a16:creationId xmlns:a16="http://schemas.microsoft.com/office/drawing/2014/main" id="{A205ECB6-BD9B-1799-EDE1-CC0D0D44E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Segnaposto note 2">
            <a:extLst>
              <a:ext uri="{FF2B5EF4-FFF2-40B4-BE49-F238E27FC236}">
                <a16:creationId xmlns:a16="http://schemas.microsoft.com/office/drawing/2014/main" id="{ED991AA7-BDB0-3AE6-412E-8C059F0DC9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https://de.wikipedia.org/wiki/Assyrisches_Reich</a:t>
            </a:r>
          </a:p>
          <a:p>
            <a:r>
              <a:rPr lang="it-CH" altLang="it-CH">
                <a:solidFill>
                  <a:srgbClr val="000000"/>
                </a:solidFill>
              </a:rPr>
              <a:t>http://en.wikipedia.org/wiki/Assyrian_empire</a:t>
            </a:r>
          </a:p>
          <a:p>
            <a:endParaRPr lang="it-CH" altLang="it-CH"/>
          </a:p>
        </p:txBody>
      </p:sp>
      <p:sp>
        <p:nvSpPr>
          <p:cNvPr id="270340" name="Segnaposto numero diapositiva 3">
            <a:extLst>
              <a:ext uri="{FF2B5EF4-FFF2-40B4-BE49-F238E27FC236}">
                <a16:creationId xmlns:a16="http://schemas.microsoft.com/office/drawing/2014/main" id="{921AF1C3-C306-4F24-83A0-1BEFBC1D75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E023F3-4E96-4DE7-9A06-0623101F719A}" type="slidenum">
              <a:rPr lang="it-CH" altLang="en-US" smtClean="0"/>
              <a:pPr>
                <a:spcBef>
                  <a:spcPct val="0"/>
                </a:spcBef>
              </a:pPr>
              <a:t>15</a:t>
            </a:fld>
            <a:endParaRPr lang="it-CH"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a:extLst>
              <a:ext uri="{FF2B5EF4-FFF2-40B4-BE49-F238E27FC236}">
                <a16:creationId xmlns:a16="http://schemas.microsoft.com/office/drawing/2014/main" id="{D5091C4E-C1AA-1262-1572-8F4B6D39D0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3B8319-4CBE-464F-8B7E-0CBC23ADA886}"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547843" name="Rectangle 2">
            <a:extLst>
              <a:ext uri="{FF2B5EF4-FFF2-40B4-BE49-F238E27FC236}">
                <a16:creationId xmlns:a16="http://schemas.microsoft.com/office/drawing/2014/main" id="{87836725-71CD-97AF-4287-0D1DB747C1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4" name="Rectangle 3">
            <a:extLst>
              <a:ext uri="{FF2B5EF4-FFF2-40B4-BE49-F238E27FC236}">
                <a16:creationId xmlns:a16="http://schemas.microsoft.com/office/drawing/2014/main" id="{CA4DB64F-FFF3-FB67-7453-276190ED04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Vorgehen der israëlische Sicherheitskräfte ist brutal.</a:t>
            </a:r>
          </a:p>
          <a:p>
            <a:pPr eaLnBrk="1" hangingPunct="1">
              <a:spcBef>
                <a:spcPct val="0"/>
              </a:spcBef>
            </a:pPr>
            <a:r>
              <a:rPr lang="de-DE" altLang="it-CH"/>
              <a:t>Kinder, die Steine gegen die Israelis werfen, riskieren bis zu 20 Jahren </a:t>
            </a:r>
            <a:r>
              <a:rPr lang="it-CH" altLang="it-CH"/>
              <a:t>Haft.</a:t>
            </a:r>
            <a:endParaRPr lang="it-IT" altLang="it-CH"/>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r>
              <a:rPr lang="it-CH" altLang="it-CH">
                <a:solidFill>
                  <a:srgbClr val="000000"/>
                </a:solidFill>
              </a:rPr>
              <a:t>https://www.telegraph.co.uk/news/worldnews/middleeast/israel/10135157/Israel-furious-at-UN-report-detailing-torture-of-Palestinian-children.html</a:t>
            </a:r>
          </a:p>
          <a:p>
            <a:endParaRPr lang="it-CH" altLang="it-CH">
              <a:solidFill>
                <a:srgbClr val="000000"/>
              </a:solidFill>
            </a:endParaRP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egnaposto immagine diapositiva 1">
            <a:extLst>
              <a:ext uri="{FF2B5EF4-FFF2-40B4-BE49-F238E27FC236}">
                <a16:creationId xmlns:a16="http://schemas.microsoft.com/office/drawing/2014/main" id="{55987546-1889-B992-585F-4CBD389E89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Segnaposto note 2">
            <a:extLst>
              <a:ext uri="{FF2B5EF4-FFF2-40B4-BE49-F238E27FC236}">
                <a16:creationId xmlns:a16="http://schemas.microsoft.com/office/drawing/2014/main" id="{A53657EA-D407-0397-7534-5CC0A0DB6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9892" name="Segnaposto numero diapositiva 3">
            <a:extLst>
              <a:ext uri="{FF2B5EF4-FFF2-40B4-BE49-F238E27FC236}">
                <a16:creationId xmlns:a16="http://schemas.microsoft.com/office/drawing/2014/main" id="{0B7C1C07-3F71-9747-0D38-C7C9223A6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1C8D63-B210-44EF-9BFC-6245CF5D7AF1}"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egnaposto immagine diapositiva 1">
            <a:extLst>
              <a:ext uri="{FF2B5EF4-FFF2-40B4-BE49-F238E27FC236}">
                <a16:creationId xmlns:a16="http://schemas.microsoft.com/office/drawing/2014/main" id="{FD399583-41D5-B233-3DDB-AEAA1A2D2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Segnaposto note 2">
            <a:extLst>
              <a:ext uri="{FF2B5EF4-FFF2-40B4-BE49-F238E27FC236}">
                <a16:creationId xmlns:a16="http://schemas.microsoft.com/office/drawing/2014/main" id="{8319BF23-A3B8-482A-35EA-BBFA54D58B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http://en.wikipedia.org/wiki/Battle_of_Jenin</a:t>
            </a:r>
          </a:p>
          <a:p>
            <a:r>
              <a:rPr lang="it-CH" altLang="it-CH">
                <a:solidFill>
                  <a:srgbClr val="000000"/>
                </a:solidFill>
              </a:rPr>
              <a:t>http://en.wikipedia.org/wiki/IDF_Caterpillar_D9</a:t>
            </a:r>
          </a:p>
          <a:p>
            <a:r>
              <a:rPr lang="it-CH" altLang="it-CH">
                <a:solidFill>
                  <a:srgbClr val="000000"/>
                </a:solidFill>
              </a:rPr>
              <a:t>http://www.btselem.org/planning_and_building/statistics</a:t>
            </a:r>
          </a:p>
          <a:p>
            <a:r>
              <a:rPr lang="it-CH" altLang="it-CH">
                <a:solidFill>
                  <a:srgbClr val="000000"/>
                </a:solidFill>
              </a:rPr>
              <a:t>http://www.maannews.com/Content.aspx?id=780939</a:t>
            </a:r>
          </a:p>
          <a:p>
            <a:r>
              <a:rPr lang="it-CH" altLang="it-CH">
                <a:solidFill>
                  <a:srgbClr val="000000"/>
                </a:solidFill>
              </a:rPr>
              <a:t>http://www.maannews.com/Content.aspx?id=781396</a:t>
            </a:r>
          </a:p>
          <a:p>
            <a:r>
              <a:rPr lang="it-CH" altLang="it-CH">
                <a:solidFill>
                  <a:srgbClr val="000000"/>
                </a:solidFill>
              </a:rPr>
              <a:t>https://www.thenational.ae/world/mena/israel-demolishes-record-number-of-palestinian-homes-in-a-single-day-1.865125</a:t>
            </a:r>
          </a:p>
          <a:p>
            <a:endParaRPr lang="it-CH" altLang="it-CH">
              <a:solidFill>
                <a:srgbClr val="000000"/>
              </a:solidFill>
            </a:endParaRPr>
          </a:p>
          <a:p>
            <a:endParaRPr lang="it-CH" altLang="it-CH"/>
          </a:p>
        </p:txBody>
      </p:sp>
      <p:sp>
        <p:nvSpPr>
          <p:cNvPr id="551940" name="Segnaposto numero diapositiva 3">
            <a:extLst>
              <a:ext uri="{FF2B5EF4-FFF2-40B4-BE49-F238E27FC236}">
                <a16:creationId xmlns:a16="http://schemas.microsoft.com/office/drawing/2014/main" id="{3D4B3B6C-FF18-717B-AB22-2290A457AA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61FBC1-FFDD-49C3-AE93-D109B24310FD}" type="slidenum">
              <a:rPr lang="it-CH" altLang="en-US" smtClean="0"/>
              <a:pPr>
                <a:spcBef>
                  <a:spcPct val="0"/>
                </a:spcBef>
              </a:pPr>
              <a:t>153</a:t>
            </a:fld>
            <a:endParaRPr lang="it-CH"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egnaposto immagine diapositiva 1">
            <a:extLst>
              <a:ext uri="{FF2B5EF4-FFF2-40B4-BE49-F238E27FC236}">
                <a16:creationId xmlns:a16="http://schemas.microsoft.com/office/drawing/2014/main" id="{8F7FFF09-A5F2-5255-941C-3C02B316BE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Segnaposto note 2">
            <a:extLst>
              <a:ext uri="{FF2B5EF4-FFF2-40B4-BE49-F238E27FC236}">
                <a16:creationId xmlns:a16="http://schemas.microsoft.com/office/drawing/2014/main" id="{B6173951-A9B9-6B37-8008-7345BE23D6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Um einen Wiederaufbau zu vermeiden, wird sogar das Fundament zerstört. Um eine Wiederverwendung von den Häusern der Palästinenser zu verhindern, oft versiegeln die Israelis auf perfide weise die Häuser mit Beton.</a:t>
            </a:r>
            <a:endParaRPr lang="it-CH" altLang="it-CH"/>
          </a:p>
          <a:p>
            <a:endParaRPr lang="it-CH" altLang="it-CH"/>
          </a:p>
          <a:p>
            <a:endParaRPr lang="it-CH" altLang="it-CH"/>
          </a:p>
          <a:p>
            <a:r>
              <a:rPr lang="it-CH" altLang="it-CH"/>
              <a:t>http://electronicintifada.net/content/quiet-transfer-east-jerusalem-nears-completion/6412</a:t>
            </a:r>
          </a:p>
          <a:p>
            <a:endParaRPr lang="it-CH" altLang="it-CH"/>
          </a:p>
          <a:p>
            <a:r>
              <a:rPr lang="it-CH" altLang="it-CH"/>
              <a:t>http://saudigazette.com.sa/world/israeli-military-demolishes-palestinians-homes/</a:t>
            </a:r>
          </a:p>
        </p:txBody>
      </p:sp>
      <p:sp>
        <p:nvSpPr>
          <p:cNvPr id="553988" name="Segnaposto numero diapositiva 3">
            <a:extLst>
              <a:ext uri="{FF2B5EF4-FFF2-40B4-BE49-F238E27FC236}">
                <a16:creationId xmlns:a16="http://schemas.microsoft.com/office/drawing/2014/main" id="{C24FE4D3-1A22-509B-63CE-02D2920B4D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9940CB-98F3-4780-91AC-C4270A29ADDE}"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egnaposto immagine diapositiva 1">
            <a:extLst>
              <a:ext uri="{FF2B5EF4-FFF2-40B4-BE49-F238E27FC236}">
                <a16:creationId xmlns:a16="http://schemas.microsoft.com/office/drawing/2014/main" id="{7E133D22-1092-A2BC-4278-1ECA788A77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5" name="Segnaposto note 2">
            <a:extLst>
              <a:ext uri="{FF2B5EF4-FFF2-40B4-BE49-F238E27FC236}">
                <a16:creationId xmlns:a16="http://schemas.microsoft.com/office/drawing/2014/main" id="{B6D34599-D7DB-E22A-B99D-3CAAF61C10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http://en.wikipedia.org/wiki/Dahiya_doctrine</a:t>
            </a:r>
          </a:p>
          <a:p>
            <a:endParaRPr lang="it-CH" altLang="it-CH"/>
          </a:p>
        </p:txBody>
      </p:sp>
      <p:sp>
        <p:nvSpPr>
          <p:cNvPr id="556036" name="Segnaposto numero diapositiva 3">
            <a:extLst>
              <a:ext uri="{FF2B5EF4-FFF2-40B4-BE49-F238E27FC236}">
                <a16:creationId xmlns:a16="http://schemas.microsoft.com/office/drawing/2014/main" id="{314FF1CB-4269-537B-E647-61AB68AB1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1A9B49-F2C5-492A-9211-9AAD79EE1421}" type="slidenum">
              <a:rPr lang="it-CH" altLang="en-US" smtClean="0"/>
              <a:pPr>
                <a:spcBef>
                  <a:spcPct val="0"/>
                </a:spcBef>
              </a:pPr>
              <a:t>155</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egnaposto immagine diapositiva 1">
            <a:extLst>
              <a:ext uri="{FF2B5EF4-FFF2-40B4-BE49-F238E27FC236}">
                <a16:creationId xmlns:a16="http://schemas.microsoft.com/office/drawing/2014/main" id="{F207624F-92E6-055E-97AA-8D3244973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Segnaposto note 2">
            <a:extLst>
              <a:ext uri="{FF2B5EF4-FFF2-40B4-BE49-F238E27FC236}">
                <a16:creationId xmlns:a16="http://schemas.microsoft.com/office/drawing/2014/main" id="{9D3525BD-2DE7-1EEC-2878-57F71B99D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http://en.wikipedia.org/wiki/House_demolition_in_the_Israeli%E2%80%93Palestinian_conflict</a:t>
            </a:r>
          </a:p>
          <a:p>
            <a:endParaRPr lang="it-CH" altLang="it-CH"/>
          </a:p>
        </p:txBody>
      </p:sp>
      <p:sp>
        <p:nvSpPr>
          <p:cNvPr id="558084" name="Segnaposto numero diapositiva 3">
            <a:extLst>
              <a:ext uri="{FF2B5EF4-FFF2-40B4-BE49-F238E27FC236}">
                <a16:creationId xmlns:a16="http://schemas.microsoft.com/office/drawing/2014/main" id="{EF898193-AC22-CF44-52C3-1E87262EA6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CDC7EE-F22A-4601-91DD-025D98E98A48}" type="slidenum">
              <a:rPr lang="it-CH" altLang="en-US" smtClean="0"/>
              <a:pPr>
                <a:spcBef>
                  <a:spcPct val="0"/>
                </a:spcBef>
              </a:pPr>
              <a:t>156</a:t>
            </a:fld>
            <a:endParaRPr lang="it-CH"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egnaposto immagine diapositiva 1">
            <a:extLst>
              <a:ext uri="{FF2B5EF4-FFF2-40B4-BE49-F238E27FC236}">
                <a16:creationId xmlns:a16="http://schemas.microsoft.com/office/drawing/2014/main" id="{FEAEBC63-DC3D-2782-0B9C-7B6E8864C2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Segnaposto note 2">
            <a:extLst>
              <a:ext uri="{FF2B5EF4-FFF2-40B4-BE49-F238E27FC236}">
                <a16:creationId xmlns:a16="http://schemas.microsoft.com/office/drawing/2014/main" id="{F582EC45-28CC-1F3A-1688-E8BCBC60E1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http://en.wikipedia.org/wiki/House_demolition_in_the_Israeli%E2%80%93Palestinian_conflict</a:t>
            </a:r>
          </a:p>
          <a:p>
            <a:endParaRPr lang="it-CH" altLang="it-CH"/>
          </a:p>
        </p:txBody>
      </p:sp>
      <p:sp>
        <p:nvSpPr>
          <p:cNvPr id="560132" name="Segnaposto numero diapositiva 3">
            <a:extLst>
              <a:ext uri="{FF2B5EF4-FFF2-40B4-BE49-F238E27FC236}">
                <a16:creationId xmlns:a16="http://schemas.microsoft.com/office/drawing/2014/main" id="{54CB0232-113D-9D95-BD8F-3CBAEADAB5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A74921-A411-43DC-8304-760481CA59DF}" type="slidenum">
              <a:rPr lang="it-CH" altLang="en-US" smtClean="0"/>
              <a:pPr>
                <a:spcBef>
                  <a:spcPct val="0"/>
                </a:spcBef>
              </a:pPr>
              <a:t>157</a:t>
            </a:fld>
            <a:endParaRPr lang="it-CH"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egnaposto immagine diapositiva 1">
            <a:extLst>
              <a:ext uri="{FF2B5EF4-FFF2-40B4-BE49-F238E27FC236}">
                <a16:creationId xmlns:a16="http://schemas.microsoft.com/office/drawing/2014/main" id="{4900F9B0-399B-F3EA-2103-065203C159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Segnaposto note 2">
            <a:extLst>
              <a:ext uri="{FF2B5EF4-FFF2-40B4-BE49-F238E27FC236}">
                <a16:creationId xmlns:a16="http://schemas.microsoft.com/office/drawing/2014/main" id="{8D624FCB-C0FD-47C3-FA2B-6333C6DE38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http://en.wikipedia.org/wiki/Dahiya_doctrine</a:t>
            </a:r>
          </a:p>
          <a:p>
            <a:endParaRPr lang="it-CH" altLang="it-CH"/>
          </a:p>
        </p:txBody>
      </p:sp>
      <p:sp>
        <p:nvSpPr>
          <p:cNvPr id="562180" name="Segnaposto numero diapositiva 3">
            <a:extLst>
              <a:ext uri="{FF2B5EF4-FFF2-40B4-BE49-F238E27FC236}">
                <a16:creationId xmlns:a16="http://schemas.microsoft.com/office/drawing/2014/main" id="{6A043725-CC01-B536-4C6F-054A254B4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465200-67F5-4F1C-8DD8-E20CF241DDA3}" type="slidenum">
              <a:rPr lang="it-CH" altLang="en-US" smtClean="0"/>
              <a:pPr>
                <a:spcBef>
                  <a:spcPct val="0"/>
                </a:spcBef>
              </a:pPr>
              <a:t>158</a:t>
            </a:fld>
            <a:endParaRPr lang="it-CH"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egnaposto immagine diapositiva 1">
            <a:extLst>
              <a:ext uri="{FF2B5EF4-FFF2-40B4-BE49-F238E27FC236}">
                <a16:creationId xmlns:a16="http://schemas.microsoft.com/office/drawing/2014/main" id="{2F226073-6F49-EC59-5635-A146FCBEC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Segnaposto note 2">
            <a:extLst>
              <a:ext uri="{FF2B5EF4-FFF2-40B4-BE49-F238E27FC236}">
                <a16:creationId xmlns:a16="http://schemas.microsoft.com/office/drawing/2014/main" id="{948078BA-008B-4CB6-BD39-6CA4868346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Um die Beschlagnahmung palästinensisches Land und Eigentum zu rechtfertigen und zu legalisieren, hat Israel das Gesetz der Abwesenden erfunden, nach dem jede Liegenschaft einer abwesenden Person das Eigentum des Staates ist und kann deshalb beschlagnahmt werden.</a:t>
            </a:r>
          </a:p>
          <a:p>
            <a:pPr eaLnBrk="1" hangingPunct="1">
              <a:spcBef>
                <a:spcPct val="0"/>
              </a:spcBef>
            </a:pPr>
            <a:r>
              <a:rPr lang="de-DE" altLang="it-CH"/>
              <a:t>Die Israelis haben auch ein altes Gesetz aus der osmanischen Zeit wieder ins Leben gerufen. Nach diesem Gesetz war das unkultivierten Land am Rand der Dörfer als  "marginal" definiert und war deshalb Staatseigentum. Folglich wird heute  jedes unkultiviertes Land als "marginal" definiert und kann beschlagnahmt werden. Oft wird den Palästinenser den Zugriff auf ihr Land verhindert; da dann das Land verlassen bleibt wird es als "marginal" erklärt und beschlagnahmt.</a:t>
            </a:r>
          </a:p>
          <a:p>
            <a:pPr eaLnBrk="1" hangingPunct="1">
              <a:spcBef>
                <a:spcPct val="0"/>
              </a:spcBef>
            </a:pPr>
            <a:r>
              <a:rPr lang="de-DE" altLang="it-CH"/>
              <a:t>Palästinensisches Land wird auch wegen "Sicherheitsgründen", wegen "Ortsplanungsgründen" (um die Siedlungen zu vergrößern, um die Mauer zu bauen, um für Straßen, Parks, Infrastrukturen, usw. für Israelis zu bauen), wegen "archäologische Motive„ oder einfach nur um eine zionistische Kolonie zu erweitern, usw. beschlagnahmt.</a:t>
            </a:r>
          </a:p>
          <a:p>
            <a:pPr eaLnBrk="1" hangingPunct="1">
              <a:spcBef>
                <a:spcPct val="0"/>
              </a:spcBef>
            </a:pPr>
            <a:r>
              <a:rPr lang="de-DE" altLang="it-CH"/>
              <a:t>Im September 2014, in der Gegend von Bethlehem, hat  Israel ohne Begründung 4 km2 palästinensisches Land beschlagnahmt.</a:t>
            </a:r>
          </a:p>
          <a:p>
            <a:pPr eaLnBrk="1" hangingPunct="1">
              <a:spcBef>
                <a:spcPct val="0"/>
              </a:spcBef>
            </a:pPr>
            <a:endParaRPr lang="de-DE" altLang="it-CH"/>
          </a:p>
          <a:p>
            <a:r>
              <a:rPr lang="it-CH" altLang="it-CH">
                <a:solidFill>
                  <a:srgbClr val="000000"/>
                </a:solidFill>
              </a:rPr>
              <a:t>http://www.youtube.com/watch?v=ey_oP2Goef4</a:t>
            </a:r>
          </a:p>
          <a:p>
            <a:r>
              <a:rPr lang="it-CH" altLang="it-CH">
                <a:solidFill>
                  <a:srgbClr val="000000"/>
                </a:solidFill>
              </a:rPr>
              <a:t>http://en.wikipedia.org/wiki/Baqa%27a_Valley#Land_confiscation_and_settlement_expansion</a:t>
            </a:r>
          </a:p>
          <a:p>
            <a:r>
              <a:rPr lang="it-CH" altLang="it-CH">
                <a:solidFill>
                  <a:srgbClr val="000000"/>
                </a:solidFill>
              </a:rPr>
              <a:t>http://en.wikipedia.org/wiki/Ein_Yabrud#Land_confiscation</a:t>
            </a:r>
          </a:p>
          <a:p>
            <a:r>
              <a:rPr lang="it-CH" altLang="it-CH">
                <a:solidFill>
                  <a:srgbClr val="000000"/>
                </a:solidFill>
              </a:rPr>
              <a:t>http://en.wikipedia.org/wiki/Israeli_land_and_property_laws</a:t>
            </a:r>
          </a:p>
          <a:p>
            <a:r>
              <a:rPr lang="it-CH" altLang="it-CH">
                <a:solidFill>
                  <a:srgbClr val="000000"/>
                </a:solidFill>
              </a:rPr>
              <a:t>http://en.wikipedia.org/wiki/Palestinian_land_laws</a:t>
            </a:r>
          </a:p>
          <a:p>
            <a:r>
              <a:rPr lang="it-CH" altLang="it-CH">
                <a:solidFill>
                  <a:srgbClr val="000000"/>
                </a:solidFill>
              </a:rPr>
              <a:t>http://en.wikipedia.org/wiki/Absentees%27_Property_Laws#The_.27Absentees_Property_Law.27</a:t>
            </a:r>
          </a:p>
          <a:p>
            <a:r>
              <a:rPr lang="it-CH" altLang="it-CH">
                <a:solidFill>
                  <a:srgbClr val="000000"/>
                </a:solidFill>
              </a:rPr>
              <a:t>http://www.aljazeera.com/indepth/opinion/2012/04/201242517713418510.html</a:t>
            </a:r>
          </a:p>
          <a:p>
            <a:r>
              <a:rPr lang="it-CH" altLang="it-CH">
                <a:solidFill>
                  <a:srgbClr val="000000"/>
                </a:solidFill>
              </a:rPr>
              <a:t>http://www.youtube.com/watch?v=ey_oP2Goef4</a:t>
            </a:r>
          </a:p>
          <a:p>
            <a:r>
              <a:rPr lang="it-CH" altLang="it-CH">
                <a:solidFill>
                  <a:srgbClr val="000000"/>
                </a:solidFill>
              </a:rPr>
              <a:t>http://www.maannews.com/Content.aspx?id=780774</a:t>
            </a:r>
          </a:p>
        </p:txBody>
      </p:sp>
      <p:sp>
        <p:nvSpPr>
          <p:cNvPr id="564228" name="Segnaposto numero diapositiva 3">
            <a:extLst>
              <a:ext uri="{FF2B5EF4-FFF2-40B4-BE49-F238E27FC236}">
                <a16:creationId xmlns:a16="http://schemas.microsoft.com/office/drawing/2014/main" id="{211EC4D5-705E-C6AD-0A69-F1586B0704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9A9E62-DDB3-4998-AE0B-14F528083BA1}" type="slidenum">
              <a:rPr lang="it-CH" altLang="it-CH" smtClean="0">
                <a:solidFill>
                  <a:srgbClr val="000000"/>
                </a:solidFill>
              </a:rPr>
              <a:pPr>
                <a:spcBef>
                  <a:spcPct val="0"/>
                </a:spcBef>
              </a:pPr>
              <a:t>159</a:t>
            </a:fld>
            <a:endParaRPr lang="it-CH" altLang="it-CH">
              <a:solidFill>
                <a:srgbClr val="000000"/>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egnaposto immagine diapositiva 1">
            <a:extLst>
              <a:ext uri="{FF2B5EF4-FFF2-40B4-BE49-F238E27FC236}">
                <a16:creationId xmlns:a16="http://schemas.microsoft.com/office/drawing/2014/main" id="{1AA46587-D0D4-6F04-17AD-6E09D8B0A2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Segnaposto note 2">
            <a:extLst>
              <a:ext uri="{FF2B5EF4-FFF2-40B4-BE49-F238E27FC236}">
                <a16:creationId xmlns:a16="http://schemas.microsoft.com/office/drawing/2014/main" id="{99EA36FA-E78E-0575-53CF-8E60787D5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Israelis zerstören systematisch die Lebensgrundlagen der Palästinenser.</a:t>
            </a:r>
          </a:p>
          <a:p>
            <a:endParaRPr lang="de-DE" altLang="it-CH"/>
          </a:p>
          <a:p>
            <a:r>
              <a:rPr lang="it-CH" altLang="it-CH"/>
              <a:t>http://visualizingpalestine.org/visuals/olive-harvest</a:t>
            </a:r>
          </a:p>
          <a:p>
            <a:r>
              <a:rPr lang="it-CH" altLang="it-CH"/>
              <a:t>http://www.maannews.com/Content.aspx?id=781632</a:t>
            </a:r>
          </a:p>
          <a:p>
            <a:r>
              <a:rPr lang="it-CH" altLang="it-CH"/>
              <a:t>http://www.maannews.com/Content.aspx?id=782667</a:t>
            </a:r>
          </a:p>
          <a:p>
            <a:endParaRPr lang="it-CH" altLang="it-CH"/>
          </a:p>
        </p:txBody>
      </p:sp>
      <p:sp>
        <p:nvSpPr>
          <p:cNvPr id="566276" name="Segnaposto numero diapositiva 3">
            <a:extLst>
              <a:ext uri="{FF2B5EF4-FFF2-40B4-BE49-F238E27FC236}">
                <a16:creationId xmlns:a16="http://schemas.microsoft.com/office/drawing/2014/main" id="{82F1D69D-21AC-76F7-5F83-BABD12E472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A2BE5B-C2D0-492C-ADD4-B64BCB55DC9C}" type="slidenum">
              <a:rPr lang="it-CH" altLang="en-US" smtClean="0"/>
              <a:pPr>
                <a:spcBef>
                  <a:spcPct val="0"/>
                </a:spcBef>
              </a:pPr>
              <a:t>160</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immagine diapositiva 1">
            <a:extLst>
              <a:ext uri="{FF2B5EF4-FFF2-40B4-BE49-F238E27FC236}">
                <a16:creationId xmlns:a16="http://schemas.microsoft.com/office/drawing/2014/main" id="{60BE7DE2-69A7-5D3B-9938-F76F89909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Segnaposto note 2">
            <a:extLst>
              <a:ext uri="{FF2B5EF4-FFF2-40B4-BE49-F238E27FC236}">
                <a16:creationId xmlns:a16="http://schemas.microsoft.com/office/drawing/2014/main" id="{0DF544B0-1247-41E5-37F3-C778B0ED01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https://de.wikipedia.org/wiki/Neubabylonisches_Reich</a:t>
            </a:r>
          </a:p>
          <a:p>
            <a:r>
              <a:rPr lang="it-CH" altLang="it-CH">
                <a:solidFill>
                  <a:srgbClr val="000000"/>
                </a:solidFill>
              </a:rPr>
              <a:t>http://simple.wikipedia.org/wiki/Babylon</a:t>
            </a:r>
          </a:p>
          <a:p>
            <a:r>
              <a:rPr lang="it-CH" altLang="it-CH">
                <a:solidFill>
                  <a:srgbClr val="000000"/>
                </a:solidFill>
              </a:rPr>
              <a:t>http://en.wikipedia.org/wiki/Babylon_Empire</a:t>
            </a:r>
          </a:p>
          <a:p>
            <a:endParaRPr lang="it-CH" altLang="it-CH"/>
          </a:p>
        </p:txBody>
      </p:sp>
      <p:sp>
        <p:nvSpPr>
          <p:cNvPr id="272388" name="Segnaposto numero diapositiva 3">
            <a:extLst>
              <a:ext uri="{FF2B5EF4-FFF2-40B4-BE49-F238E27FC236}">
                <a16:creationId xmlns:a16="http://schemas.microsoft.com/office/drawing/2014/main" id="{5F1E0735-9D3A-0A4C-BD6B-8F7BC0DD33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D47AC-41FA-41EC-AF2E-1DFF2A319D32}" type="slidenum">
              <a:rPr lang="it-CH" altLang="en-US" smtClean="0"/>
              <a:pPr>
                <a:spcBef>
                  <a:spcPct val="0"/>
                </a:spcBef>
              </a:pPr>
              <a:t>16</a:t>
            </a:fld>
            <a:endParaRPr lang="it-CH"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lide Image Placeholder 1">
            <a:extLst>
              <a:ext uri="{FF2B5EF4-FFF2-40B4-BE49-F238E27FC236}">
                <a16:creationId xmlns:a16="http://schemas.microsoft.com/office/drawing/2014/main" id="{E13F4CD2-08AF-0E36-35FC-E8F32930DD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Notes Placeholder 2">
            <a:extLst>
              <a:ext uri="{FF2B5EF4-FFF2-40B4-BE49-F238E27FC236}">
                <a16:creationId xmlns:a16="http://schemas.microsoft.com/office/drawing/2014/main" id="{483334C8-0D5C-5FDE-601A-8AD8130A90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Quelle : Amnesty International, En Action No. 2/10</a:t>
            </a:r>
          </a:p>
          <a:p>
            <a:pPr eaLnBrk="1" hangingPunct="1">
              <a:spcBef>
                <a:spcPct val="0"/>
              </a:spcBef>
            </a:pPr>
            <a:r>
              <a:rPr lang="it-IT" altLang="it-CH"/>
              <a:t>Ein Bulldozer der israeliche Armee zerstört das Akerland und die Bewässerungsanlage der Palästinenser</a:t>
            </a:r>
          </a:p>
          <a:p>
            <a:pPr eaLnBrk="1" hangingPunct="1">
              <a:spcBef>
                <a:spcPct val="0"/>
              </a:spcBef>
            </a:pPr>
            <a:r>
              <a:rPr lang="it-IT" altLang="it-CH"/>
              <a:t>Den 10 März 2008, ist eine Patrouille der israelische Armee auf das Agrarland des Bauer Fa’iq Ahmad Sheib im Dorf Al-Farisya im Jordantal eingedrungen und hat die Bewässerungsanlage beschlagnahmt und zerstört und die Anpflanzungen zerstört</a:t>
            </a:r>
          </a:p>
          <a:p>
            <a:pPr eaLnBrk="1" hangingPunct="1">
              <a:spcBef>
                <a:spcPct val="0"/>
              </a:spcBef>
            </a:pPr>
            <a:endParaRPr lang="it-IT" altLang="it-CH"/>
          </a:p>
          <a:p>
            <a:pPr eaLnBrk="1" hangingPunct="1">
              <a:spcBef>
                <a:spcPct val="0"/>
              </a:spcBef>
            </a:pPr>
            <a:r>
              <a:rPr lang="it-IT" altLang="it-CH">
                <a:solidFill>
                  <a:srgbClr val="000000"/>
                </a:solidFill>
              </a:rPr>
              <a:t>http://www.amnesty.ch/it/attualita/news/2009/israele-discrimina-i-palestinesi-nella-fornitura-d2019acqua-piscine-per-i-coloni-cisterne-distrutte-nei-villaggi?searchterm=acqua+</a:t>
            </a:r>
          </a:p>
          <a:p>
            <a:pPr eaLnBrk="1" hangingPunct="1">
              <a:spcBef>
                <a:spcPct val="0"/>
              </a:spcBef>
            </a:pPr>
            <a:r>
              <a:rPr lang="it-IT" altLang="it-CH">
                <a:solidFill>
                  <a:srgbClr val="000000"/>
                </a:solidFill>
              </a:rPr>
              <a:t>https://imemc.org/article/army-confiscates-irrigation-network-in-central-plains/</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568324" name="Slide Number Placeholder 3">
            <a:extLst>
              <a:ext uri="{FF2B5EF4-FFF2-40B4-BE49-F238E27FC236}">
                <a16:creationId xmlns:a16="http://schemas.microsoft.com/office/drawing/2014/main" id="{3A2DAFAE-47AF-94B7-6688-5E010C9FA7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8DE992-BFAC-415D-9712-2383A508D107}" type="slidenum">
              <a:rPr lang="it-IT" altLang="it-CH" smtClean="0">
                <a:solidFill>
                  <a:srgbClr val="000000"/>
                </a:solidFill>
                <a:latin typeface="Arial" panose="020B0604020202020204" pitchFamily="34" charset="0"/>
              </a:rPr>
              <a:pPr>
                <a:spcBef>
                  <a:spcPct val="0"/>
                </a:spcBef>
              </a:pPr>
              <a:t>161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egnaposto immagine diapositiva 1">
            <a:extLst>
              <a:ext uri="{FF2B5EF4-FFF2-40B4-BE49-F238E27FC236}">
                <a16:creationId xmlns:a16="http://schemas.microsoft.com/office/drawing/2014/main" id="{6ACCDFE9-676F-158F-3561-B70468536C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Segnaposto note 2">
            <a:extLst>
              <a:ext uri="{FF2B5EF4-FFF2-40B4-BE49-F238E27FC236}">
                <a16:creationId xmlns:a16="http://schemas.microsoft.com/office/drawing/2014/main" id="{49D458C1-B42D-2A86-BEA3-9D50C9A16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http://972mag.com/idf-demolishes-hebron-orphanages-dairy-factory/96283/</a:t>
            </a:r>
          </a:p>
        </p:txBody>
      </p:sp>
      <p:sp>
        <p:nvSpPr>
          <p:cNvPr id="570372" name="Segnaposto numero diapositiva 3">
            <a:extLst>
              <a:ext uri="{FF2B5EF4-FFF2-40B4-BE49-F238E27FC236}">
                <a16:creationId xmlns:a16="http://schemas.microsoft.com/office/drawing/2014/main" id="{B888B2A6-C543-2996-D05E-DCF5F107D6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5248C2-4E44-42FD-9748-C6B1F409E2CD}" type="slidenum">
              <a:rPr lang="it-CH" altLang="en-US" smtClean="0"/>
              <a:pPr>
                <a:spcBef>
                  <a:spcPct val="0"/>
                </a:spcBef>
              </a:pPr>
              <a:t>162</a:t>
            </a:fld>
            <a:endParaRPr lang="it-CH"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1DDCA631-8286-A9FE-90E5-0DB790608B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73DACC-0D6C-417C-8B39-ED245F71BE35}" type="slidenum">
              <a:rPr lang="it-IT" altLang="it-CH" smtClean="0">
                <a:solidFill>
                  <a:srgbClr val="000000"/>
                </a:solidFill>
                <a:latin typeface="Arial" panose="020B0604020202020204" pitchFamily="34" charset="0"/>
              </a:rPr>
              <a:pPr>
                <a:spcBef>
                  <a:spcPct val="0"/>
                </a:spcBef>
              </a:pPr>
              <a:t>163</a:t>
            </a:fld>
            <a:endParaRPr lang="it-IT" altLang="it-CH">
              <a:solidFill>
                <a:srgbClr val="000000"/>
              </a:solidFill>
              <a:latin typeface="Arial" panose="020B0604020202020204" pitchFamily="34" charset="0"/>
            </a:endParaRPr>
          </a:p>
        </p:txBody>
      </p:sp>
      <p:sp>
        <p:nvSpPr>
          <p:cNvPr id="572419" name="Rectangle 2">
            <a:extLst>
              <a:ext uri="{FF2B5EF4-FFF2-40B4-BE49-F238E27FC236}">
                <a16:creationId xmlns:a16="http://schemas.microsoft.com/office/drawing/2014/main" id="{FE567169-8E48-BE87-D1DE-D0C134328B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20" name="Rectangle 3">
            <a:extLst>
              <a:ext uri="{FF2B5EF4-FFF2-40B4-BE49-F238E27FC236}">
                <a16:creationId xmlns:a16="http://schemas.microsoft.com/office/drawing/2014/main" id="{6FA649FF-8113-156F-C3D6-13CCE336EE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Israel beschuldigt die palästinensische Behörden nichts gegen das Terrorismus zu unternehmen aber zerstörte die Mittel die, die palästinensische Behörden zur verfügung hatten um diese Aufgabe ausführen zu können..</a:t>
            </a:r>
            <a:endParaRPr lang="it-IT" altLang="it-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egnaposto immagine diapositiva 1">
            <a:extLst>
              <a:ext uri="{FF2B5EF4-FFF2-40B4-BE49-F238E27FC236}">
                <a16:creationId xmlns:a16="http://schemas.microsoft.com/office/drawing/2014/main" id="{09C523EE-F44C-2F80-740A-2A74B2F015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Segnaposto note 2">
            <a:extLst>
              <a:ext uri="{FF2B5EF4-FFF2-40B4-BE49-F238E27FC236}">
                <a16:creationId xmlns:a16="http://schemas.microsoft.com/office/drawing/2014/main" id="{ABAB713F-EEAD-3AFE-0795-565875E06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http://en.wikipedia.org/wiki/Prawer_Plan</a:t>
            </a:r>
          </a:p>
          <a:p>
            <a:r>
              <a:rPr lang="it-CH" altLang="it-CH">
                <a:solidFill>
                  <a:srgbClr val="000000"/>
                </a:solidFill>
              </a:rPr>
              <a:t>http://en.wikipedia.org/wiki/Unrecognized_Bedouin_villages_in_Israel</a:t>
            </a:r>
          </a:p>
          <a:p>
            <a:endParaRPr lang="it-CH" altLang="it-CH"/>
          </a:p>
        </p:txBody>
      </p:sp>
      <p:sp>
        <p:nvSpPr>
          <p:cNvPr id="574468" name="Segnaposto numero diapositiva 3">
            <a:extLst>
              <a:ext uri="{FF2B5EF4-FFF2-40B4-BE49-F238E27FC236}">
                <a16:creationId xmlns:a16="http://schemas.microsoft.com/office/drawing/2014/main" id="{5BF250F8-F56D-E602-25A0-F43DA752B2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5A9F7B-886C-4B3A-A7DF-A4B9A33C02E3}"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egnaposto immagine diapositiva 1">
            <a:extLst>
              <a:ext uri="{FF2B5EF4-FFF2-40B4-BE49-F238E27FC236}">
                <a16:creationId xmlns:a16="http://schemas.microsoft.com/office/drawing/2014/main" id="{EA161271-8DBE-01D4-5D64-7094510908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Segnaposto note 2">
            <a:extLst>
              <a:ext uri="{FF2B5EF4-FFF2-40B4-BE49-F238E27FC236}">
                <a16:creationId xmlns:a16="http://schemas.microsoft.com/office/drawing/2014/main" id="{BF4A278A-0067-444A-7EFE-42383A04D2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Im Juni 2011 zerstörte die israelische Armee erneut das Beduinendorf Al Farasiya im Jordantal und vertrieb endgültig die letzten 113 Einwohner</a:t>
            </a:r>
          </a:p>
          <a:p>
            <a:endParaRPr lang="de-DE" altLang="it-CH">
              <a:solidFill>
                <a:srgbClr val="000000"/>
              </a:solidFill>
            </a:endParaRPr>
          </a:p>
          <a:p>
            <a:r>
              <a:rPr lang="de-DE" altLang="it-CH">
                <a:solidFill>
                  <a:srgbClr val="000000"/>
                </a:solidFill>
              </a:rPr>
              <a:t>http://www.jordanvalleysolidarity.org/index.php/news-2/news2012/509-demolitions-in-al-himma-al-farasiya-and-khirbet-humsa</a:t>
            </a:r>
          </a:p>
          <a:p>
            <a:endParaRPr lang="it-CH" altLang="it-CH">
              <a:solidFill>
                <a:srgbClr val="000000"/>
              </a:solidFill>
            </a:endParaRPr>
          </a:p>
          <a:p>
            <a:r>
              <a:rPr lang="it-CH" altLang="it-CH">
                <a:solidFill>
                  <a:srgbClr val="000000"/>
                </a:solidFill>
              </a:rPr>
              <a:t>http://en.wikipedia.org/wiki/Jordan_Valley_(Middle_East)</a:t>
            </a:r>
          </a:p>
          <a:p>
            <a:endParaRPr lang="en-US" altLang="it-CH">
              <a:solidFill>
                <a:srgbClr val="000000"/>
              </a:solidFill>
            </a:endParaRPr>
          </a:p>
          <a:p>
            <a:r>
              <a:rPr lang="en-US" altLang="it-CH">
                <a:solidFill>
                  <a:srgbClr val="000000"/>
                </a:solidFill>
              </a:rPr>
              <a:t>http://www.haaretz.com/print-edition/news/idf-destroys-west-bank-village-after-declaring-it-military-zone-1.303098</a:t>
            </a:r>
          </a:p>
          <a:p>
            <a:r>
              <a:rPr lang="en-US" altLang="it-CH">
                <a:solidFill>
                  <a:srgbClr val="000000"/>
                </a:solidFill>
              </a:rPr>
              <a:t>http://www.maannews.com/Content.aspx?id=781027</a:t>
            </a:r>
          </a:p>
          <a:p>
            <a:r>
              <a:rPr lang="en-US" altLang="it-CH">
                <a:solidFill>
                  <a:srgbClr val="000000"/>
                </a:solidFill>
              </a:rPr>
              <a:t>http://www.maannews.com/Content.aspx?id=781420</a:t>
            </a:r>
          </a:p>
          <a:p>
            <a:r>
              <a:rPr lang="en-US" altLang="it-CH">
                <a:solidFill>
                  <a:srgbClr val="000000"/>
                </a:solidFill>
              </a:rPr>
              <a:t>http://www.maannews.com/Content.aspx?id=781057</a:t>
            </a:r>
          </a:p>
          <a:p>
            <a:r>
              <a:rPr lang="en-US" altLang="it-CH">
                <a:solidFill>
                  <a:srgbClr val="000000"/>
                </a:solidFill>
              </a:rPr>
              <a:t>http://www.maannews.com/Content.aspx?id=779818</a:t>
            </a:r>
          </a:p>
          <a:p>
            <a:r>
              <a:rPr lang="en-US" altLang="it-CH">
                <a:solidFill>
                  <a:srgbClr val="000000"/>
                </a:solidFill>
              </a:rPr>
              <a:t>http://www.maannews.com/Content.aspx?id=779461</a:t>
            </a:r>
          </a:p>
          <a:p>
            <a:r>
              <a:rPr lang="en-US" altLang="it-CH">
                <a:solidFill>
                  <a:srgbClr val="000000"/>
                </a:solidFill>
              </a:rPr>
              <a:t>http://www.maannews.com/Content.aspx?id=776943</a:t>
            </a:r>
          </a:p>
          <a:p>
            <a:r>
              <a:rPr lang="en-US" altLang="it-CH">
                <a:solidFill>
                  <a:srgbClr val="000000"/>
                </a:solidFill>
              </a:rPr>
              <a:t>http://www.maannews.com/Content.aspx?id=775069</a:t>
            </a:r>
          </a:p>
          <a:p>
            <a:r>
              <a:rPr lang="en-US" altLang="it-CH">
                <a:solidFill>
                  <a:srgbClr val="000000"/>
                </a:solidFill>
              </a:rPr>
              <a:t>http://www.maannews.com/Content.aspx?id=773550</a:t>
            </a:r>
          </a:p>
          <a:p>
            <a:r>
              <a:rPr lang="en-US" altLang="it-CH">
                <a:solidFill>
                  <a:srgbClr val="000000"/>
                </a:solidFill>
              </a:rPr>
              <a:t>http://www.maannews.com/Content.aspx?id=781498</a:t>
            </a:r>
          </a:p>
          <a:p>
            <a:endParaRPr lang="en-US" altLang="it-CH">
              <a:solidFill>
                <a:srgbClr val="000000"/>
              </a:solidFill>
            </a:endParaRPr>
          </a:p>
          <a:p>
            <a:r>
              <a:rPr lang="en-US" altLang="it-CH">
                <a:solidFill>
                  <a:srgbClr val="000000"/>
                </a:solidFill>
              </a:rPr>
              <a:t>https://www.haaretz.com/opinion/.premium-the-dark-side-of-annexing-the-jordan-valley-whitewashing-land-theft-1.8824195</a:t>
            </a:r>
          </a:p>
          <a:p>
            <a:endParaRPr lang="en-US" altLang="it-CH">
              <a:solidFill>
                <a:srgbClr val="000000"/>
              </a:solidFill>
            </a:endParaRPr>
          </a:p>
          <a:p>
            <a:r>
              <a:rPr lang="en-US" altLang="it-CH">
                <a:solidFill>
                  <a:srgbClr val="000000"/>
                </a:solidFill>
              </a:rPr>
              <a:t>https://orientxxi.info/magazine/vallee-du-jourdain-nettoyage-ethnique-et-harcelement-des-paysans-palestiniens,3968</a:t>
            </a:r>
          </a:p>
          <a:p>
            <a:endParaRPr lang="en-US" altLang="it-CH">
              <a:solidFill>
                <a:srgbClr val="000000"/>
              </a:solidFill>
            </a:endParaRPr>
          </a:p>
          <a:p>
            <a:endParaRPr lang="it-CH" altLang="it-CH"/>
          </a:p>
        </p:txBody>
      </p:sp>
      <p:sp>
        <p:nvSpPr>
          <p:cNvPr id="576516" name="Segnaposto numero diapositiva 3">
            <a:extLst>
              <a:ext uri="{FF2B5EF4-FFF2-40B4-BE49-F238E27FC236}">
                <a16:creationId xmlns:a16="http://schemas.microsoft.com/office/drawing/2014/main" id="{B137E218-303A-8461-4300-3B91B82237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913F73-FDD4-415D-B559-06851B3BD8F4}"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egnaposto immagine diapositiva 1">
            <a:extLst>
              <a:ext uri="{FF2B5EF4-FFF2-40B4-BE49-F238E27FC236}">
                <a16:creationId xmlns:a16="http://schemas.microsoft.com/office/drawing/2014/main" id="{CBB1BCD6-A806-64C6-EAB9-A3AD58C096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Segnaposto note 2">
            <a:extLst>
              <a:ext uri="{FF2B5EF4-FFF2-40B4-BE49-F238E27FC236}">
                <a16:creationId xmlns:a16="http://schemas.microsoft.com/office/drawing/2014/main" id="{01F90D70-ABAA-8394-F7D6-013CB910A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Im Gazastreifen, entlang der Grenze zu Israel, hat Israel eine 300-500 m breite Sicherheitszone festgelegt. Dieses Land (meistens Agrarland) ist für die Palästinenser unzugänglich und unbrauchbar. </a:t>
            </a:r>
          </a:p>
          <a:p>
            <a:endParaRPr lang="de-DE" altLang="it-CH"/>
          </a:p>
          <a:p>
            <a:r>
              <a:rPr lang="it-CH" altLang="it-CH">
                <a:solidFill>
                  <a:srgbClr val="000000"/>
                </a:solidFill>
              </a:rPr>
              <a:t>https://de.wikipedia.org/wiki/Gazastreifen</a:t>
            </a:r>
          </a:p>
          <a:p>
            <a:r>
              <a:rPr lang="it-CH" altLang="it-CH">
                <a:solidFill>
                  <a:srgbClr val="000000"/>
                </a:solidFill>
              </a:rPr>
              <a:t>http://en.wikipedia.org/wiki/Gaza_Strip</a:t>
            </a:r>
          </a:p>
          <a:p>
            <a:r>
              <a:rPr lang="it-CH" altLang="it-CH">
                <a:solidFill>
                  <a:srgbClr val="000000"/>
                </a:solidFill>
              </a:rPr>
              <a:t>http://en.wikipedia.org/wiki/Gaza_withdrawal</a:t>
            </a:r>
          </a:p>
          <a:p>
            <a:r>
              <a:rPr lang="it-CH" altLang="it-CH">
                <a:solidFill>
                  <a:srgbClr val="000000"/>
                </a:solidFill>
              </a:rPr>
              <a:t>http://en.wikipedia.org/wiki/Philadelphia_Corridor</a:t>
            </a:r>
          </a:p>
          <a:p>
            <a:endParaRPr lang="it-CH" altLang="it-CH"/>
          </a:p>
        </p:txBody>
      </p:sp>
      <p:sp>
        <p:nvSpPr>
          <p:cNvPr id="578564" name="Segnaposto numero diapositiva 3">
            <a:extLst>
              <a:ext uri="{FF2B5EF4-FFF2-40B4-BE49-F238E27FC236}">
                <a16:creationId xmlns:a16="http://schemas.microsoft.com/office/drawing/2014/main" id="{363753EB-178B-6C77-3789-FA6934713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73C4D8-300F-4713-8871-4341BEBEED8F}"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egnaposto immagine diapositiva 1">
            <a:extLst>
              <a:ext uri="{FF2B5EF4-FFF2-40B4-BE49-F238E27FC236}">
                <a16:creationId xmlns:a16="http://schemas.microsoft.com/office/drawing/2014/main" id="{78AB61E3-5D1D-1C22-F208-45EB737F81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1" name="Segnaposto note 2">
            <a:extLst>
              <a:ext uri="{FF2B5EF4-FFF2-40B4-BE49-F238E27FC236}">
                <a16:creationId xmlns:a16="http://schemas.microsoft.com/office/drawing/2014/main" id="{8F38BBDF-FB84-58AF-97B1-5EAEE86AF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http://en.wikipedia.org/wiki/Gaza_Strip</a:t>
            </a:r>
          </a:p>
        </p:txBody>
      </p:sp>
      <p:sp>
        <p:nvSpPr>
          <p:cNvPr id="580612" name="Segnaposto numero diapositiva 3">
            <a:extLst>
              <a:ext uri="{FF2B5EF4-FFF2-40B4-BE49-F238E27FC236}">
                <a16:creationId xmlns:a16="http://schemas.microsoft.com/office/drawing/2014/main" id="{DD9F08F8-93B9-B0D5-5D02-35C385AE8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B01B1E-979E-4CD7-959E-FB1AB93AF4C4}" type="slidenum">
              <a:rPr lang="it-CH" altLang="en-US" smtClean="0"/>
              <a:pPr>
                <a:spcBef>
                  <a:spcPct val="0"/>
                </a:spcBef>
              </a:pPr>
              <a:t>167</a:t>
            </a:fld>
            <a:endParaRPr lang="it-CH"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egnaposto immagine diapositiva 1">
            <a:extLst>
              <a:ext uri="{FF2B5EF4-FFF2-40B4-BE49-F238E27FC236}">
                <a16:creationId xmlns:a16="http://schemas.microsoft.com/office/drawing/2014/main" id="{E51AC931-0DAB-130A-9FF5-12ABEBC10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59" name="Segnaposto note 2">
            <a:extLst>
              <a:ext uri="{FF2B5EF4-FFF2-40B4-BE49-F238E27FC236}">
                <a16:creationId xmlns:a16="http://schemas.microsoft.com/office/drawing/2014/main" id="{A0816918-902F-5F27-9EDC-D79BD0DD8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http://en.wikipedia.org/wiki/Gaza_Airport</a:t>
            </a:r>
          </a:p>
          <a:p>
            <a:r>
              <a:rPr lang="it-CH" altLang="it-CH">
                <a:solidFill>
                  <a:srgbClr val="000000"/>
                </a:solidFill>
              </a:rPr>
              <a:t>http://en.wikipedia.org/wiki/Yasser_Arafat_International_Airport</a:t>
            </a:r>
          </a:p>
          <a:p>
            <a:endParaRPr lang="it-CH" altLang="it-CH"/>
          </a:p>
        </p:txBody>
      </p:sp>
      <p:sp>
        <p:nvSpPr>
          <p:cNvPr id="582660" name="Segnaposto numero diapositiva 3">
            <a:extLst>
              <a:ext uri="{FF2B5EF4-FFF2-40B4-BE49-F238E27FC236}">
                <a16:creationId xmlns:a16="http://schemas.microsoft.com/office/drawing/2014/main" id="{07477A96-D4B4-A31E-98FE-E01F3733ED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A24D5A-C803-461E-A663-560AECE0AF1B}" type="slidenum">
              <a:rPr lang="it-CH" altLang="en-US" smtClean="0">
                <a:solidFill>
                  <a:srgbClr val="000000"/>
                </a:solidFill>
              </a:rPr>
              <a:pPr>
                <a:spcBef>
                  <a:spcPct val="0"/>
                </a:spcBef>
              </a:pPr>
              <a:t>168</a:t>
            </a:fld>
            <a:endParaRPr lang="it-CH" altLang="en-US">
              <a:solidFill>
                <a:srgbClr val="000000"/>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a:extLst>
              <a:ext uri="{FF2B5EF4-FFF2-40B4-BE49-F238E27FC236}">
                <a16:creationId xmlns:a16="http://schemas.microsoft.com/office/drawing/2014/main" id="{68E7B5DA-77C3-D4AC-C73A-C9C20815C7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92CF7D-657F-4564-9EF2-51D444EC49AA}"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84707" name="Rectangle 2">
            <a:extLst>
              <a:ext uri="{FF2B5EF4-FFF2-40B4-BE49-F238E27FC236}">
                <a16:creationId xmlns:a16="http://schemas.microsoft.com/office/drawing/2014/main" id="{DE3F810E-7E9D-15E8-1CC8-E8A14BC31A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8" name="Rectangle 3">
            <a:extLst>
              <a:ext uri="{FF2B5EF4-FFF2-40B4-BE49-F238E27FC236}">
                <a16:creationId xmlns:a16="http://schemas.microsoft.com/office/drawing/2014/main" id="{F5A385D2-21D2-E051-9E07-0585DC36A5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Der leere Streifen “no mans land” der ägyptische Grenze entlang, ist  “Philadelphia Korridor” genannt. Einst waren da Häuser, sie wurden aber durch die Israelis zerstört.</a:t>
            </a:r>
          </a:p>
          <a:p>
            <a:pPr eaLnBrk="1" hangingPunct="1">
              <a:spcBef>
                <a:spcPct val="0"/>
              </a:spcBef>
            </a:pPr>
            <a:r>
              <a:rPr lang="de-DE" altLang="it-CH"/>
              <a:t>Hier tötete den 17. März 2003 ein israelischen gepanzerten Bulldozer die 23-jährige amerikanische Friedensaktivistin Rachel Corrie, die friedlich die Zerstörung eines palästinensischen Hauses verhindern wollte.</a:t>
            </a:r>
          </a:p>
          <a:p>
            <a:pPr eaLnBrk="1" hangingPunct="1">
              <a:spcBef>
                <a:spcPct val="0"/>
              </a:spcBef>
            </a:pPr>
            <a:endParaRPr lang="en-US" altLang="it-CH"/>
          </a:p>
          <a:p>
            <a:pPr eaLnBrk="1" hangingPunct="1">
              <a:spcBef>
                <a:spcPct val="0"/>
              </a:spcBef>
            </a:pPr>
            <a:r>
              <a:rPr lang="de-DE" altLang="it-CH"/>
              <a:t>Die Palästinenser haben zahlreiche Tunnel gebaut, die vom Gazastreifen in ägyptisches Gebiet führen und den Korridor von Philadelphia unterqueren. Fast alle in den Gazastreifen eingeführten Waren werden durch diese Tunnel geschmuggelt.</a:t>
            </a:r>
          </a:p>
          <a:p>
            <a:pPr eaLnBrk="1" hangingPunct="1">
              <a:spcBef>
                <a:spcPct val="0"/>
              </a:spcBef>
            </a:pPr>
            <a:r>
              <a:rPr lang="de-DE" altLang="it-CH"/>
              <a:t>Seit 2006 wird der Philadelphia-Korridor auf der Grundlage eines Abkommens zwischen Israel und Ägypten von der ägyptischen Armee kontrolliert….bis 2023.</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solidFill>
                  <a:srgbClr val="000000"/>
                </a:solidFill>
              </a:rPr>
              <a:t>http://en.wikipedia.org/wiki/Rafah</a:t>
            </a:r>
          </a:p>
          <a:p>
            <a:pPr eaLnBrk="1" hangingPunct="1">
              <a:spcBef>
                <a:spcPct val="0"/>
              </a:spcBef>
            </a:pPr>
            <a:r>
              <a:rPr lang="en-US" altLang="it-CH">
                <a:solidFill>
                  <a:srgbClr val="000000"/>
                </a:solidFill>
              </a:rPr>
              <a:t>http://en.wikipedia.org/wiki/Philadelphia_Corridor</a:t>
            </a:r>
          </a:p>
          <a:p>
            <a:pPr eaLnBrk="1" hangingPunct="1">
              <a:spcBef>
                <a:spcPct val="0"/>
              </a:spcBef>
            </a:pPr>
            <a:r>
              <a:rPr lang="en-US" altLang="it-CH">
                <a:solidFill>
                  <a:srgbClr val="000000"/>
                </a:solidFill>
              </a:rPr>
              <a:t>http://en.wikipedia.org/wiki/Rafah_tunnels#Smuggling_tunnels_in_Rafah.2C_Gaza_Strip</a:t>
            </a:r>
          </a:p>
          <a:p>
            <a:pPr eaLnBrk="1" hangingPunct="1">
              <a:spcBef>
                <a:spcPct val="0"/>
              </a:spcBef>
            </a:pPr>
            <a:r>
              <a:rPr lang="en-US" altLang="it-CH">
                <a:solidFill>
                  <a:srgbClr val="000000"/>
                </a:solidFill>
              </a:rPr>
              <a:t>https://en.wikipedia.org/wiki/Rachel_Corrie</a:t>
            </a:r>
            <a:endParaRPr lang="en-GB"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a:extLst>
              <a:ext uri="{FF2B5EF4-FFF2-40B4-BE49-F238E27FC236}">
                <a16:creationId xmlns:a16="http://schemas.microsoft.com/office/drawing/2014/main" id="{49B388A1-5F42-C82B-610D-7594241D78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323622-46ED-4383-9D73-40E8C835ABE7}" type="slidenum">
              <a:rPr lang="it-IT" altLang="it-CH" smtClean="0">
                <a:solidFill>
                  <a:srgbClr val="000000"/>
                </a:solidFill>
                <a:latin typeface="Arial" panose="020B0604020202020204" pitchFamily="34" charset="0"/>
              </a:rPr>
              <a:pPr>
                <a:spcBef>
                  <a:spcPct val="0"/>
                </a:spcBef>
              </a:pPr>
              <a:t>170</a:t>
            </a:fld>
            <a:endParaRPr lang="it-IT" altLang="it-CH">
              <a:solidFill>
                <a:srgbClr val="000000"/>
              </a:solidFill>
              <a:latin typeface="Arial" panose="020B0604020202020204" pitchFamily="34" charset="0"/>
            </a:endParaRPr>
          </a:p>
        </p:txBody>
      </p:sp>
      <p:sp>
        <p:nvSpPr>
          <p:cNvPr id="586755" name="Rectangle 2">
            <a:extLst>
              <a:ext uri="{FF2B5EF4-FFF2-40B4-BE49-F238E27FC236}">
                <a16:creationId xmlns:a16="http://schemas.microsoft.com/office/drawing/2014/main" id="{B9055339-1272-3CFD-0ACA-33EAF4D5BD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6" name="Rectangle 3">
            <a:extLst>
              <a:ext uri="{FF2B5EF4-FFF2-40B4-BE49-F238E27FC236}">
                <a16:creationId xmlns:a16="http://schemas.microsoft.com/office/drawing/2014/main" id="{51AD81D1-62D7-61DA-EA70-35E95329D3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Israelis haben bis am letzten Tag im Gazastreiffen Spezialmüll vergraben. Die Synagogen wurden bewusst  nicht zerstört so dass die Palästinenser, im falls sie die Synagogen zerstört hätten, gegenüber der Welt als angrifflustige Leute angezeigt werden könnten.</a:t>
            </a:r>
          </a:p>
          <a:p>
            <a:pPr eaLnBrk="1" hangingPunct="1">
              <a:spcBef>
                <a:spcPct val="0"/>
              </a:spcBef>
            </a:pPr>
            <a:endParaRPr lang="fr-CH" altLang="it-CH"/>
          </a:p>
          <a:p>
            <a:r>
              <a:rPr lang="it-CH" altLang="it-CH">
                <a:solidFill>
                  <a:srgbClr val="000000"/>
                </a:solidFill>
              </a:rPr>
              <a:t>http://en.wikipedia.org/wiki/Gaza_withdrawal</a:t>
            </a:r>
          </a:p>
          <a:p>
            <a:r>
              <a:rPr lang="it-CH" altLang="it-CH">
                <a:solidFill>
                  <a:srgbClr val="000000"/>
                </a:solidFill>
              </a:rPr>
              <a:t>https://en.wikipedia.org/wiki/Israeli_disengagement_from_Gaza</a:t>
            </a: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egnaposto immagine diapositiva 1">
            <a:extLst>
              <a:ext uri="{FF2B5EF4-FFF2-40B4-BE49-F238E27FC236}">
                <a16:creationId xmlns:a16="http://schemas.microsoft.com/office/drawing/2014/main" id="{EB1EA055-1D4C-078D-FC7B-9FB0A96ED9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Segnaposto note 2">
            <a:extLst>
              <a:ext uri="{FF2B5EF4-FFF2-40B4-BE49-F238E27FC236}">
                <a16:creationId xmlns:a16="http://schemas.microsoft.com/office/drawing/2014/main" id="{878BE3F3-31DD-097A-7D55-FBA91C2481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https://de.wikipedia.org/wiki/Persisches_Reich</a:t>
            </a:r>
          </a:p>
          <a:p>
            <a:r>
              <a:rPr lang="it-CH" altLang="it-CH">
                <a:solidFill>
                  <a:srgbClr val="000000"/>
                </a:solidFill>
              </a:rPr>
              <a:t>http://en.wikipedia.org/wiki/Persian_Empire</a:t>
            </a:r>
          </a:p>
          <a:p>
            <a:r>
              <a:rPr lang="it-CH" altLang="it-CH">
                <a:solidFill>
                  <a:srgbClr val="000000"/>
                </a:solidFill>
              </a:rPr>
              <a:t>http://en.wikipedia.org/wiki/Cyrus_the_great</a:t>
            </a:r>
          </a:p>
          <a:p>
            <a:r>
              <a:rPr lang="it-CH" altLang="it-CH">
                <a:solidFill>
                  <a:srgbClr val="000000"/>
                </a:solidFill>
              </a:rPr>
              <a:t>http://en.wikipedia.org/wiki/Persepolis</a:t>
            </a:r>
          </a:p>
          <a:p>
            <a:endParaRPr lang="it-CH" altLang="it-CH">
              <a:solidFill>
                <a:srgbClr val="000000"/>
              </a:solidFill>
            </a:endParaRPr>
          </a:p>
          <a:p>
            <a:endParaRPr lang="it-CH" altLang="it-CH"/>
          </a:p>
        </p:txBody>
      </p:sp>
      <p:sp>
        <p:nvSpPr>
          <p:cNvPr id="274436" name="Segnaposto numero diapositiva 3">
            <a:extLst>
              <a:ext uri="{FF2B5EF4-FFF2-40B4-BE49-F238E27FC236}">
                <a16:creationId xmlns:a16="http://schemas.microsoft.com/office/drawing/2014/main" id="{862FD4F7-E178-6097-F093-32332C4E9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015C5E-5183-4AC4-A9FF-FEB529B4A8F7}" type="slidenum">
              <a:rPr lang="it-CH" altLang="en-US" smtClean="0"/>
              <a:pPr>
                <a:spcBef>
                  <a:spcPct val="0"/>
                </a:spcBef>
              </a:pPr>
              <a:t>17</a:t>
            </a:fld>
            <a:endParaRPr lang="it-CH"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a:extLst>
              <a:ext uri="{FF2B5EF4-FFF2-40B4-BE49-F238E27FC236}">
                <a16:creationId xmlns:a16="http://schemas.microsoft.com/office/drawing/2014/main" id="{642BF057-7985-C34B-E8EB-28AFEB7DC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09923D-DA71-44EF-ADA6-A4F69DDB70B3}" type="slidenum">
              <a:rPr lang="it-IT" altLang="it-CH" smtClean="0">
                <a:solidFill>
                  <a:srgbClr val="000000"/>
                </a:solidFill>
                <a:latin typeface="Arial" panose="020B0604020202020204" pitchFamily="34" charset="0"/>
              </a:rPr>
              <a:pPr>
                <a:spcBef>
                  <a:spcPct val="0"/>
                </a:spcBef>
              </a:pPr>
              <a:t>172</a:t>
            </a:fld>
            <a:endParaRPr lang="it-IT" altLang="it-CH">
              <a:solidFill>
                <a:srgbClr val="000000"/>
              </a:solidFill>
              <a:latin typeface="Arial" panose="020B0604020202020204" pitchFamily="34" charset="0"/>
            </a:endParaRPr>
          </a:p>
        </p:txBody>
      </p:sp>
      <p:sp>
        <p:nvSpPr>
          <p:cNvPr id="589827" name="Rectangle 2">
            <a:extLst>
              <a:ext uri="{FF2B5EF4-FFF2-40B4-BE49-F238E27FC236}">
                <a16:creationId xmlns:a16="http://schemas.microsoft.com/office/drawing/2014/main" id="{FDF81F05-BFCD-2142-A255-4E4730BAB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8" name="Rectangle 3">
            <a:extLst>
              <a:ext uri="{FF2B5EF4-FFF2-40B4-BE49-F238E27FC236}">
                <a16:creationId xmlns:a16="http://schemas.microsoft.com/office/drawing/2014/main" id="{39FDC598-B458-CB18-B32D-E16539E6EC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Israëlis haben aber die Moscheen zerstört.</a:t>
            </a:r>
            <a:endParaRPr lang="it-IT" altLang="it-CH"/>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egnaposto immagine diapositiva 1">
            <a:extLst>
              <a:ext uri="{FF2B5EF4-FFF2-40B4-BE49-F238E27FC236}">
                <a16:creationId xmlns:a16="http://schemas.microsoft.com/office/drawing/2014/main" id="{C3BB3A20-82A3-A841-F791-566FF6AAA2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Segnaposto note 2">
            <a:extLst>
              <a:ext uri="{FF2B5EF4-FFF2-40B4-BE49-F238E27FC236}">
                <a16:creationId xmlns:a16="http://schemas.microsoft.com/office/drawing/2014/main" id="{5E1A7364-5D08-B3F6-B55C-0BD066EC14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Seit März 2013 können die palästinensische Fischerboote aufs Meer hinaus laufen bis zu einem Maximum von 6 Meilen von der Küste. Oft beschlagnahmen die Israelis die Fischerboote und / oder Netze und verhaften die Fischer.</a:t>
            </a:r>
          </a:p>
          <a:p>
            <a:endParaRPr lang="de-DE" altLang="it-CH"/>
          </a:p>
          <a:p>
            <a:r>
              <a:rPr lang="it-CH" altLang="it-CH"/>
              <a:t>http://endtheblockade.tumblr.com/</a:t>
            </a:r>
          </a:p>
          <a:p>
            <a:r>
              <a:rPr lang="it-CH" altLang="it-CH"/>
              <a:t>http://en.wikipedia.org/wiki/Blockade_of_the_Gaza_Strip#Effect_on_the_fishing_industry</a:t>
            </a:r>
          </a:p>
          <a:p>
            <a:endParaRPr lang="it-CH" altLang="it-CH"/>
          </a:p>
          <a:p>
            <a:endParaRPr lang="it-CH" altLang="it-CH"/>
          </a:p>
        </p:txBody>
      </p:sp>
      <p:sp>
        <p:nvSpPr>
          <p:cNvPr id="591876" name="Segnaposto numero diapositiva 3">
            <a:extLst>
              <a:ext uri="{FF2B5EF4-FFF2-40B4-BE49-F238E27FC236}">
                <a16:creationId xmlns:a16="http://schemas.microsoft.com/office/drawing/2014/main" id="{F73CD086-CF2A-1DD0-8598-76D397978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1C540C-ACFC-4034-981A-90D1E47E840A}" type="slidenum">
              <a:rPr lang="it-CH" altLang="en-US" smtClean="0"/>
              <a:pPr>
                <a:spcBef>
                  <a:spcPct val="0"/>
                </a:spcBef>
              </a:pPr>
              <a:t>173</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794B2A9D-26C1-F88B-2C25-9C118BF837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Notes Placeholder 2">
            <a:extLst>
              <a:ext uri="{FF2B5EF4-FFF2-40B4-BE49-F238E27FC236}">
                <a16:creationId xmlns:a16="http://schemas.microsoft.com/office/drawing/2014/main" id="{34EEC35E-93AE-150D-0768-40A44522E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Israël hat den Gaza Streifen während 3 Wochen aus dem Boden, der Luft und das Mer ununterbrochen bombardiert.  </a:t>
            </a:r>
          </a:p>
          <a:p>
            <a:pPr eaLnBrk="1" hangingPunct="1">
              <a:spcBef>
                <a:spcPct val="0"/>
              </a:spcBef>
            </a:pPr>
            <a:r>
              <a:rPr lang="fr-CH" altLang="it-CH"/>
              <a:t>In der Photo rechts sieht man die Explosion einer Weissphosphorbombe. </a:t>
            </a:r>
          </a:p>
          <a:p>
            <a:pPr eaLnBrk="1" hangingPunct="1">
              <a:spcBef>
                <a:spcPct val="0"/>
              </a:spcBef>
            </a:pPr>
            <a:r>
              <a:rPr lang="de-DE" altLang="it-CH"/>
              <a:t>Offiziell war die Bombardierung eine Vergeltung für den Raketenabschuss aus dem Gazastreifen durch die Hamas, aber in Wirklichkeit war es eine Wahl-Operation von der Führung der Kadima-Partei um an die Macht zu bleiben. Man nützte auch die vorübergehende leere Präsidentschafts in den USA. </a:t>
            </a:r>
            <a:br>
              <a:rPr lang="de-DE" altLang="it-CH"/>
            </a:br>
            <a:r>
              <a:rPr lang="de-DE" altLang="it-CH"/>
              <a:t>Im Jahr 2012 bombardierte Israel den Gazastreifen eine Woche lang: 170 Tote und 1200 Verletzte und massive Schäden. </a:t>
            </a:r>
            <a:br>
              <a:rPr lang="de-DE" altLang="it-CH"/>
            </a:br>
            <a:r>
              <a:rPr lang="de-DE" altLang="it-CH"/>
              <a:t>Israel hat auch den Gazastreifen zu Land mit Panzern und gepanzerten Bulldozern überfallen.</a:t>
            </a:r>
          </a:p>
          <a:p>
            <a:pPr eaLnBrk="1" hangingPunct="1">
              <a:spcBef>
                <a:spcPct val="0"/>
              </a:spcBef>
            </a:pPr>
            <a:endParaRPr lang="de-DE" altLang="it-CH"/>
          </a:p>
          <a:p>
            <a:pPr eaLnBrk="1" hangingPunct="1">
              <a:spcBef>
                <a:spcPct val="0"/>
              </a:spcBef>
            </a:pPr>
            <a:r>
              <a:rPr lang="it-IT" altLang="it-CH">
                <a:solidFill>
                  <a:srgbClr val="000000"/>
                </a:solidFill>
              </a:rPr>
              <a:t>https://de.wikipedia.org/wiki/Operation_Gegossenes_Blei</a:t>
            </a:r>
          </a:p>
          <a:p>
            <a:pPr eaLnBrk="1" hangingPunct="1">
              <a:spcBef>
                <a:spcPct val="0"/>
              </a:spcBef>
            </a:pPr>
            <a:r>
              <a:rPr lang="it-IT" altLang="it-CH">
                <a:solidFill>
                  <a:srgbClr val="000000"/>
                </a:solidFill>
              </a:rPr>
              <a:t>http://simple.wikipedia.org/wiki/Gaza_war</a:t>
            </a:r>
          </a:p>
          <a:p>
            <a:pPr eaLnBrk="1" hangingPunct="1">
              <a:spcBef>
                <a:spcPct val="0"/>
              </a:spcBef>
            </a:pPr>
            <a:r>
              <a:rPr lang="it-IT" altLang="it-CH">
                <a:solidFill>
                  <a:srgbClr val="000000"/>
                </a:solidFill>
              </a:rPr>
              <a:t>http://en.wikipedia.org/wiki/2014_Israel%E2%80%93Gaza_conflict</a:t>
            </a:r>
          </a:p>
          <a:p>
            <a:pPr eaLnBrk="1" hangingPunct="1">
              <a:spcBef>
                <a:spcPct val="0"/>
              </a:spcBef>
            </a:pPr>
            <a:r>
              <a:rPr lang="it-IT" altLang="it-CH">
                <a:solidFill>
                  <a:srgbClr val="000000"/>
                </a:solidFill>
              </a:rPr>
              <a:t>http://en.wikipedia.org/wiki/Cast_Lead</a:t>
            </a:r>
          </a:p>
          <a:p>
            <a:pPr eaLnBrk="1" hangingPunct="1">
              <a:spcBef>
                <a:spcPct val="0"/>
              </a:spcBef>
            </a:pPr>
            <a:r>
              <a:rPr lang="it-IT" altLang="it-CH">
                <a:solidFill>
                  <a:srgbClr val="000000"/>
                </a:solidFill>
              </a:rPr>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http://en.wikipedia.org/wiki/Dahiya_doctrine</a:t>
            </a:r>
          </a:p>
          <a:p>
            <a:pPr eaLnBrk="1" hangingPunct="1">
              <a:spcBef>
                <a:spcPct val="0"/>
              </a:spcBef>
            </a:pPr>
            <a:r>
              <a:rPr lang="it-IT" altLang="it-CH">
                <a:solidFill>
                  <a:srgbClr val="000000"/>
                </a:solidFill>
              </a:rPr>
              <a:t>http://en.wikipedia.org/wiki/Hannibal_Directive</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593924" name="Slide Number Placeholder 3">
            <a:extLst>
              <a:ext uri="{FF2B5EF4-FFF2-40B4-BE49-F238E27FC236}">
                <a16:creationId xmlns:a16="http://schemas.microsoft.com/office/drawing/2014/main" id="{99C286B7-4B67-D45B-B446-B73E3A9D34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FB54CE-9965-4C66-8A26-79D07F9A949B}" type="slidenum">
              <a:rPr lang="it-IT" altLang="it-CH" smtClean="0">
                <a:solidFill>
                  <a:srgbClr val="000000"/>
                </a:solidFill>
                <a:latin typeface="Arial" panose="020B0604020202020204" pitchFamily="34" charset="0"/>
              </a:rPr>
              <a:pPr>
                <a:spcBef>
                  <a:spcPct val="0"/>
                </a:spcBef>
              </a:pPr>
              <a:t>174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a:extLst>
              <a:ext uri="{FF2B5EF4-FFF2-40B4-BE49-F238E27FC236}">
                <a16:creationId xmlns:a16="http://schemas.microsoft.com/office/drawing/2014/main" id="{B472C680-5EA9-D1A8-BF9B-DBE9FB1A68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Notes Placeholder 2">
            <a:extLst>
              <a:ext uri="{FF2B5EF4-FFF2-40B4-BE49-F238E27FC236}">
                <a16:creationId xmlns:a16="http://schemas.microsoft.com/office/drawing/2014/main" id="{49FB0C44-34C7-D809-DB09-D5C12BCBC3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95972" name="Slide Number Placeholder 3">
            <a:extLst>
              <a:ext uri="{FF2B5EF4-FFF2-40B4-BE49-F238E27FC236}">
                <a16:creationId xmlns:a16="http://schemas.microsoft.com/office/drawing/2014/main" id="{DDE1A855-924F-96E5-532A-F82CE09C84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88449C-8582-46D5-BBDE-2F76E24CE27F}"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7614576D-AD83-F53E-6EAE-6C80F1775E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BD7B1CD1-93A2-5071-EB76-7D5D1EE65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http://en.wikipedia.org/wiki/White_phosphorus </a:t>
            </a:r>
          </a:p>
          <a:p>
            <a:r>
              <a:rPr lang="it-CH" altLang="it-CH"/>
              <a:t>https://www.middleeastmonitor.com/20140804-military-expert-israel-is-using-3-internationally-banned-weapons-in-gaza/</a:t>
            </a:r>
          </a:p>
        </p:txBody>
      </p:sp>
      <p:sp>
        <p:nvSpPr>
          <p:cNvPr id="598020" name="Segnaposto numero diapositiva 3">
            <a:extLst>
              <a:ext uri="{FF2B5EF4-FFF2-40B4-BE49-F238E27FC236}">
                <a16:creationId xmlns:a16="http://schemas.microsoft.com/office/drawing/2014/main" id="{27B1B89C-CE91-2DC0-27E8-5FF1D4B46C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5EEA7-EC1F-4513-98FA-E761384194CA}" type="slidenum">
              <a:rPr lang="it-CH" altLang="en-US" smtClean="0">
                <a:solidFill>
                  <a:srgbClr val="000000"/>
                </a:solidFill>
              </a:rPr>
              <a:pPr>
                <a:spcBef>
                  <a:spcPct val="0"/>
                </a:spcBef>
              </a:pPr>
              <a:t>176</a:t>
            </a:fld>
            <a:endParaRPr lang="it-CH" altLang="en-US">
              <a:solidFill>
                <a:srgbClr val="000000"/>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42057B25-CD46-15D6-9A0A-7AB77B0D84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13504BEF-A581-6F82-F0BA-F662F1D759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t>
            </a:r>
            <a:r>
              <a:rPr lang="de-DE" altLang="en-US"/>
              <a:t>Nach einem von der Hamas verübten Angriff am 7. Oktober 2023, zwang Israel 1,2 Millionen Menschen zur Flucht in den südlichen Gazastreifen. Dann bombardierte Israel den nördlichen Gazastreifen und bombardierte auch den südlichen Gazastreifen und marschierte in den gesamten Gazastreifen ein. Die Bevölkerung ist in den Hunger gesunken.</a:t>
            </a:r>
          </a:p>
          <a:p>
            <a:endParaRPr lang="en-US" altLang="en-US"/>
          </a:p>
          <a:p>
            <a:r>
              <a:rPr lang="de-DE" altLang="en-US"/>
              <a:t>Weitere Informationen zum Gazastreifen finden Sie in der Präsentation „The Gaza Strip“.</a:t>
            </a:r>
            <a:endParaRPr lang="en-US" altLang="en-US"/>
          </a:p>
          <a:p>
            <a:endParaRPr lang="en-US" altLang="en-US"/>
          </a:p>
          <a:p>
            <a:endParaRPr lang="en-US" altLang="en-US"/>
          </a:p>
          <a:p>
            <a:r>
              <a:rPr lang="en-US" altLang="en-US"/>
              <a:t>https://new.thecradle.co/articles/how-israeli-forces-trapped-and-killed-ravers-at-the-nova-festival</a:t>
            </a:r>
          </a:p>
          <a:p>
            <a:endParaRPr lang="en-US" altLang="en-US"/>
          </a:p>
        </p:txBody>
      </p:sp>
      <p:sp>
        <p:nvSpPr>
          <p:cNvPr id="600068" name="Segnaposto numero diapositiva 3">
            <a:extLst>
              <a:ext uri="{FF2B5EF4-FFF2-40B4-BE49-F238E27FC236}">
                <a16:creationId xmlns:a16="http://schemas.microsoft.com/office/drawing/2014/main" id="{8B0C7C65-C0E2-228D-D65E-5B787F8E84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7D34A2-2F75-45F6-9555-D96F545DBC7A}"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egnaposto immagine diapositiva 1">
            <a:extLst>
              <a:ext uri="{FF2B5EF4-FFF2-40B4-BE49-F238E27FC236}">
                <a16:creationId xmlns:a16="http://schemas.microsoft.com/office/drawing/2014/main" id="{AB3B5F04-EEF4-2AD5-9C37-6E3037900B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D5D11B4F-5C88-1B9B-5A0C-BD89E983EF11}"/>
              </a:ext>
            </a:extLst>
          </p:cNvPr>
          <p:cNvSpPr>
            <a:spLocks noGrp="1"/>
          </p:cNvSpPr>
          <p:nvPr>
            <p:ph type="body" idx="1"/>
          </p:nvPr>
        </p:nvSpPr>
        <p:spPr/>
        <p:txBody>
          <a:bodyPr/>
          <a:lstStyle/>
          <a:p>
            <a:pPr>
              <a:defRPr/>
            </a:pPr>
            <a:r>
              <a:rPr lang="en-US" dirty="0"/>
              <a:t>2023 / 2024 </a:t>
            </a:r>
            <a:r>
              <a:rPr lang="de-DE" dirty="0"/>
              <a:t>Der Gazastreifen verwandelt sich in einen Trümmerhaufen - mehr als 30 Tausend Tote.</a:t>
            </a:r>
          </a:p>
          <a:p>
            <a:pPr>
              <a:defRPr/>
            </a:pPr>
            <a:endParaRPr lang="en-US" dirty="0"/>
          </a:p>
          <a:p>
            <a:pPr>
              <a:defRPr/>
            </a:pPr>
            <a:r>
              <a:rPr lang="de-DE" dirty="0"/>
              <a:t>Weitere Informationen zum Gazastreifen finden Sie in der Präsentation „The Gaza Strip“.</a:t>
            </a:r>
          </a:p>
          <a:p>
            <a:pPr>
              <a:defRPr/>
            </a:pPr>
            <a:endParaRPr lang="de-DE" dirty="0"/>
          </a:p>
          <a:p>
            <a:pPr>
              <a:defRPr/>
            </a:pPr>
            <a:r>
              <a:rPr lang="de-DE" dirty="0"/>
              <a:t>+++++++++++++++</a:t>
            </a:r>
          </a:p>
          <a:p>
            <a:pPr>
              <a:defRPr/>
            </a:pPr>
            <a:endParaRPr lang="de-DE" dirty="0"/>
          </a:p>
          <a:p>
            <a:pPr>
              <a:defRPr/>
            </a:pPr>
            <a:r>
              <a:rPr lang="de-DE" dirty="0"/>
              <a:t>Beeindruckender Film über das Leben im Gazastreifen nach dem 7. Oktober 2023, gedreht von den Palästinensern selbst.                         Auf Arabisch, französische Untertitel - (1 St 34 Min).</a:t>
            </a:r>
            <a:endParaRPr lang="en-US" dirty="0"/>
          </a:p>
          <a:p>
            <a:pPr>
              <a:defRPr/>
            </a:pPr>
            <a:r>
              <a:rPr lang="en-US" dirty="0"/>
              <a:t>https://www.cinemutins.com/gaza-apres-le-7-octobre/watch/2034</a:t>
            </a:r>
          </a:p>
          <a:p>
            <a:pPr>
              <a:defRPr/>
            </a:pPr>
            <a:endParaRPr lang="en-US" dirty="0"/>
          </a:p>
          <a:p>
            <a:pPr>
              <a:defRPr/>
            </a:pPr>
            <a:r>
              <a:rPr lang="en-US" dirty="0"/>
              <a:t>+++++++++++++++++++</a:t>
            </a:r>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p:txBody>
      </p:sp>
      <p:sp>
        <p:nvSpPr>
          <p:cNvPr id="602116" name="Segnaposto numero diapositiva 3">
            <a:extLst>
              <a:ext uri="{FF2B5EF4-FFF2-40B4-BE49-F238E27FC236}">
                <a16:creationId xmlns:a16="http://schemas.microsoft.com/office/drawing/2014/main" id="{5ED7A4CB-D4A3-104E-F909-2C626B2C00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381649-6A6F-4C47-BE85-B0CE69757410}"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egnaposto immagine diapositiva 1">
            <a:extLst>
              <a:ext uri="{FF2B5EF4-FFF2-40B4-BE49-F238E27FC236}">
                <a16:creationId xmlns:a16="http://schemas.microsoft.com/office/drawing/2014/main" id="{FD296F70-6905-262A-2164-1D8E60DC65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Segnaposto note 2">
            <a:extLst>
              <a:ext uri="{FF2B5EF4-FFF2-40B4-BE49-F238E27FC236}">
                <a16:creationId xmlns:a16="http://schemas.microsoft.com/office/drawing/2014/main" id="{58CFD6DA-C1B4-E1BB-ABD7-FE81FE4F46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04164" name="Segnaposto numero diapositiva 3">
            <a:extLst>
              <a:ext uri="{FF2B5EF4-FFF2-40B4-BE49-F238E27FC236}">
                <a16:creationId xmlns:a16="http://schemas.microsoft.com/office/drawing/2014/main" id="{678A10C6-A04F-E659-88DD-3D735323BB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076F1B-043A-4AF2-947D-CDB6DE7AF6C3}" type="slidenum">
              <a:rPr lang="it-CH" altLang="en-US" smtClean="0"/>
              <a:pPr>
                <a:spcBef>
                  <a:spcPct val="0"/>
                </a:spcBef>
              </a:pPr>
              <a:t>179</a:t>
            </a:fld>
            <a:endParaRPr lang="it-CH"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egnaposto immagine diapositiva 1">
            <a:extLst>
              <a:ext uri="{FF2B5EF4-FFF2-40B4-BE49-F238E27FC236}">
                <a16:creationId xmlns:a16="http://schemas.microsoft.com/office/drawing/2014/main" id="{68B81392-F45C-69FB-4431-E72E54E6C8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1" name="Segnaposto note 2">
            <a:extLst>
              <a:ext uri="{FF2B5EF4-FFF2-40B4-BE49-F238E27FC236}">
                <a16:creationId xmlns:a16="http://schemas.microsoft.com/office/drawing/2014/main" id="{3149B877-4EB3-FDB4-A810-1AEACB64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r>
              <a:rPr lang="it-CH" altLang="it-CH"/>
              <a:t>http://en.wikipedia.org/wiki/2013_Israel-Palestine_peace_talks</a:t>
            </a:r>
          </a:p>
          <a:p>
            <a:r>
              <a:rPr lang="it-CH" altLang="it-CH">
                <a:solidFill>
                  <a:srgbClr val="000000"/>
                </a:solidFill>
              </a:rPr>
              <a:t>http://it.wikipedia.org/wiki/Conferenza_di_Annapolis</a:t>
            </a:r>
          </a:p>
          <a:p>
            <a:r>
              <a:rPr lang="it-CH" altLang="it-CH"/>
              <a:t>http://en.wikipedia.org/wiki/Arab_Peace_Initiative</a:t>
            </a:r>
          </a:p>
          <a:p>
            <a:endParaRPr lang="it-CH" altLang="it-CH"/>
          </a:p>
          <a:p>
            <a:r>
              <a:rPr lang="it-CH" altLang="it-CH"/>
              <a:t>++++++++++++</a:t>
            </a:r>
          </a:p>
          <a:p>
            <a:endParaRPr lang="it-CH" altLang="it-CH"/>
          </a:p>
          <a:p>
            <a:r>
              <a:rPr lang="de-DE" altLang="it-CH"/>
              <a:t>Prof. Rolf Verleger: "Israels Irrweg - Eine jüdische Sicht„</a:t>
            </a:r>
          </a:p>
          <a:p>
            <a:r>
              <a:rPr lang="de-DE" altLang="it-CH"/>
              <a:t>Schon 1937 hatte David Ben Gurion, seit 1948 erster Ministerpräsident Israels, erklärt: „Ziel und Prüfstein des Zionismus ist die vollständige Umsetzung der Kolonisierung aller Gebiete des Landes Israel durch die Juden. Jede Teilung Palästinas, jede ‚Grüne Linie’, jedes Abkommen und jeder Vertrag, die ein Stück des ‚Landes Israel’ gegenüber der jüdischen Kolonisierung verschließen, ist aus Sicht des Zionismus höchstens eine Durchgangsetappe, darf aber niemals für immer gelten.“ Dass diese Maxime des Zionismus auch heute noch gilt und gleichsam zur Staatsräson Israels erwachsen ist, hat der gegenwärtige Staatspräsident Reuven Richlin am 24. August dieses Jahres bekundet: „Unser Recht auf das Land ist kein Gegenstand einer politischen Debatte. Es ist eine Grundtatsache des modernen Zionismus. Wir dürfen nicht zulassen, dass irgendjemand glaubt, es gäbe irgendeinen Zweifel über unser Recht auf unser Land. Für mich ist die Besiedlung des Landes Israel ein Ausdruck dieses Rechtes, unseres historischen Rechtes, unseres nationalen Rechtes, das aus der Liebe zum Land Israel kommt, die Anerkennung unserer Wurzeln, die hier sind.“</a:t>
            </a:r>
          </a:p>
          <a:p>
            <a:r>
              <a:rPr lang="de-DE" altLang="it-CH"/>
              <a:t>Quelle: Palästina – ewiger Krieg im Nahen Osten? Zur Geschichte und Zukunft des Nah-Ost-Konfliktes.</a:t>
            </a:r>
          </a:p>
          <a:p>
            <a:r>
              <a:rPr lang="de-DE" altLang="it-CH"/>
              <a:t>Norman Paech; Osnabrück , 2015</a:t>
            </a:r>
          </a:p>
          <a:p>
            <a:endParaRPr lang="it-CH" altLang="it-CH"/>
          </a:p>
          <a:p>
            <a:endParaRPr lang="it-CH" altLang="it-CH"/>
          </a:p>
        </p:txBody>
      </p:sp>
      <p:sp>
        <p:nvSpPr>
          <p:cNvPr id="606212" name="Segnaposto numero diapositiva 3">
            <a:extLst>
              <a:ext uri="{FF2B5EF4-FFF2-40B4-BE49-F238E27FC236}">
                <a16:creationId xmlns:a16="http://schemas.microsoft.com/office/drawing/2014/main" id="{2B5D1B3B-4C1C-BAE4-E1A5-DD1C09F05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727D7F-006D-41B0-980D-828B7F2FB85F}" type="slidenum">
              <a:rPr lang="it-CH" altLang="en-US" smtClean="0"/>
              <a:pPr>
                <a:spcBef>
                  <a:spcPct val="0"/>
                </a:spcBef>
              </a:pPr>
              <a:t>180</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BFB7CE89-DEBF-2F1D-64E4-6740876D62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CC09E3-4D44-4BCC-8204-7D778DEA8BB6}" type="slidenum">
              <a:rPr lang="it-IT" altLang="it-CH" smtClean="0">
                <a:solidFill>
                  <a:srgbClr val="000000"/>
                </a:solidFill>
                <a:latin typeface="Arial" panose="020B0604020202020204" pitchFamily="34" charset="0"/>
              </a:rPr>
              <a:pPr>
                <a:spcBef>
                  <a:spcPct val="0"/>
                </a:spcBef>
              </a:pPr>
              <a:t>181</a:t>
            </a:fld>
            <a:endParaRPr lang="it-IT" altLang="it-CH">
              <a:solidFill>
                <a:srgbClr val="000000"/>
              </a:solidFill>
              <a:latin typeface="Arial" panose="020B0604020202020204" pitchFamily="34" charset="0"/>
            </a:endParaRPr>
          </a:p>
        </p:txBody>
      </p:sp>
      <p:sp>
        <p:nvSpPr>
          <p:cNvPr id="608259" name="Rectangle 2">
            <a:extLst>
              <a:ext uri="{FF2B5EF4-FFF2-40B4-BE49-F238E27FC236}">
                <a16:creationId xmlns:a16="http://schemas.microsoft.com/office/drawing/2014/main" id="{20F98214-2C60-2DAD-E7C3-CD8821BD0A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EB20EAAF-686A-2E4B-EB65-A05E36D79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http://en.wikipedia.org/wiki/List_of_massacres_in_Palestine</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egnaposto immagine diapositiva 1">
            <a:extLst>
              <a:ext uri="{FF2B5EF4-FFF2-40B4-BE49-F238E27FC236}">
                <a16:creationId xmlns:a16="http://schemas.microsoft.com/office/drawing/2014/main" id="{F2878A71-9D92-9508-F7B8-C32FF28707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Segnaposto note 2">
            <a:extLst>
              <a:ext uri="{FF2B5EF4-FFF2-40B4-BE49-F238E27FC236}">
                <a16:creationId xmlns:a16="http://schemas.microsoft.com/office/drawing/2014/main" id="{B83C2832-0634-59E8-1E1F-889D048881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http://en.wikipedia.org/wiki/Macedonian_Empire#Empire</a:t>
            </a:r>
          </a:p>
          <a:p>
            <a:r>
              <a:rPr lang="it-CH" altLang="it-CH">
                <a:solidFill>
                  <a:srgbClr val="000000"/>
                </a:solidFill>
              </a:rPr>
              <a:t>https://de.wikipedia.org/wiki/Alexander_der_Gro%C3%9Fe</a:t>
            </a:r>
          </a:p>
          <a:p>
            <a:r>
              <a:rPr lang="it-CH" altLang="it-CH">
                <a:solidFill>
                  <a:srgbClr val="000000"/>
                </a:solidFill>
              </a:rPr>
              <a:t>http://en.wikipedia.org/wiki/Alexander_the_Great</a:t>
            </a:r>
          </a:p>
          <a:p>
            <a:endParaRPr lang="it-CH" altLang="it-CH"/>
          </a:p>
        </p:txBody>
      </p:sp>
      <p:sp>
        <p:nvSpPr>
          <p:cNvPr id="276484" name="Segnaposto numero diapositiva 3">
            <a:extLst>
              <a:ext uri="{FF2B5EF4-FFF2-40B4-BE49-F238E27FC236}">
                <a16:creationId xmlns:a16="http://schemas.microsoft.com/office/drawing/2014/main" id="{56CA2138-031D-51A2-7D6C-B1553A5E98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E51F79-05FD-48A5-8E9D-533A30665753}" type="slidenum">
              <a:rPr lang="it-CH" altLang="en-US" smtClean="0"/>
              <a:pPr>
                <a:spcBef>
                  <a:spcPct val="0"/>
                </a:spcBef>
              </a:pPr>
              <a:t>18</a:t>
            </a:fld>
            <a:endParaRPr lang="it-CH"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3A166070-66C3-5AB1-EEAA-BD527B7092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8678937C-1732-446F-7854-28699DDA16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610308" name="Segnaposto numero diapositiva 3">
            <a:extLst>
              <a:ext uri="{FF2B5EF4-FFF2-40B4-BE49-F238E27FC236}">
                <a16:creationId xmlns:a16="http://schemas.microsoft.com/office/drawing/2014/main" id="{1E6F6615-FF38-1B1C-CE9A-868B2217B7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B003B2-0782-4215-99E8-AA51348130C4}" type="slidenum">
              <a:rPr lang="it-CH" altLang="en-US" smtClean="0"/>
              <a:pPr>
                <a:spcBef>
                  <a:spcPct val="0"/>
                </a:spcBef>
              </a:pPr>
              <a:t>182</a:t>
            </a:fld>
            <a:endParaRPr lang="it-CH"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D0608D04-7CF4-6CA5-7BF1-AB91F459E8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BC0003-B594-47DE-A4F7-1DF226DF02B2}" type="slidenum">
              <a:rPr lang="it-IT" altLang="it-CH" smtClean="0">
                <a:solidFill>
                  <a:srgbClr val="000000"/>
                </a:solidFill>
                <a:latin typeface="Arial" panose="020B0604020202020204" pitchFamily="34" charset="0"/>
              </a:rPr>
              <a:pPr>
                <a:spcBef>
                  <a:spcPct val="0"/>
                </a:spcBef>
              </a:pPr>
              <a:t>183</a:t>
            </a:fld>
            <a:endParaRPr lang="it-IT" altLang="it-CH">
              <a:solidFill>
                <a:srgbClr val="000000"/>
              </a:solidFill>
              <a:latin typeface="Arial" panose="020B0604020202020204" pitchFamily="34" charset="0"/>
            </a:endParaRPr>
          </a:p>
        </p:txBody>
      </p:sp>
      <p:sp>
        <p:nvSpPr>
          <p:cNvPr id="612355" name="Rectangle 2">
            <a:extLst>
              <a:ext uri="{FF2B5EF4-FFF2-40B4-BE49-F238E27FC236}">
                <a16:creationId xmlns:a16="http://schemas.microsoft.com/office/drawing/2014/main" id="{A697E60E-D4C1-A876-BB0E-AC24EFDCB0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FD0F1600-DC54-570B-2731-CC3764F93A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Die palästinensische Diaspora schliesst die Auswanderer ein aber nicht die Flüchtlinge der Flüchtlingslager und diejenigen die als Flüchtling anerkannt wurden. </a:t>
            </a:r>
          </a:p>
          <a:p>
            <a:pPr eaLnBrk="1" hangingPunct="1">
              <a:spcBef>
                <a:spcPct val="0"/>
              </a:spcBef>
            </a:pPr>
            <a:endParaRPr lang="it-CH" altLang="it-CH"/>
          </a:p>
          <a:p>
            <a:pPr eaLnBrk="1" hangingPunct="1">
              <a:spcBef>
                <a:spcPct val="0"/>
              </a:spcBef>
            </a:pPr>
            <a:r>
              <a:rPr lang="it-IT" altLang="it-CH">
                <a:solidFill>
                  <a:srgbClr val="000000"/>
                </a:solidFill>
              </a:rPr>
              <a:t>http://en.wikipedia.org/wiki/Palestinian_diaspora</a:t>
            </a:r>
          </a:p>
          <a:p>
            <a:pPr eaLnBrk="1" hangingPunct="1">
              <a:spcBef>
                <a:spcPct val="0"/>
              </a:spcBef>
            </a:pPr>
            <a:endParaRPr lang="it-IT" altLang="it-CH"/>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a:extLst>
              <a:ext uri="{FF2B5EF4-FFF2-40B4-BE49-F238E27FC236}">
                <a16:creationId xmlns:a16="http://schemas.microsoft.com/office/drawing/2014/main" id="{9B721BC4-4847-B3FD-0877-D32961BC5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Segnaposto note 2">
            <a:extLst>
              <a:ext uri="{FF2B5EF4-FFF2-40B4-BE49-F238E27FC236}">
                <a16:creationId xmlns:a16="http://schemas.microsoft.com/office/drawing/2014/main" id="{8762FAA5-E2E4-013C-3B03-319CCE018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http://en.wikipedia.org/wiki/Palestinian_right_of_return</a:t>
            </a:r>
          </a:p>
        </p:txBody>
      </p:sp>
      <p:sp>
        <p:nvSpPr>
          <p:cNvPr id="614404" name="Segnaposto numero diapositiva 3">
            <a:extLst>
              <a:ext uri="{FF2B5EF4-FFF2-40B4-BE49-F238E27FC236}">
                <a16:creationId xmlns:a16="http://schemas.microsoft.com/office/drawing/2014/main" id="{784BC030-8322-2EFF-1397-D6B428AB7B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B62B5F-43B9-4A75-A90D-85B5155A086B}" type="slidenum">
              <a:rPr lang="it-CH" altLang="en-US" smtClean="0"/>
              <a:pPr>
                <a:spcBef>
                  <a:spcPct val="0"/>
                </a:spcBef>
              </a:pPr>
              <a:t>184</a:t>
            </a:fld>
            <a:endParaRPr lang="it-CH"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a:extLst>
              <a:ext uri="{FF2B5EF4-FFF2-40B4-BE49-F238E27FC236}">
                <a16:creationId xmlns:a16="http://schemas.microsoft.com/office/drawing/2014/main" id="{8082025F-4AF4-5920-DA93-19EB118259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Segnaposto note 2">
            <a:extLst>
              <a:ext uri="{FF2B5EF4-FFF2-40B4-BE49-F238E27FC236}">
                <a16:creationId xmlns:a16="http://schemas.microsoft.com/office/drawing/2014/main" id="{B1F019F2-DFD9-1C74-B344-2D3696AE28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Besatzung und den Krieg in Gaza haben es Israel ermöglicht, "unschätzbare Erfahrungen mit der Kontrolle einer feindlichen Bevölkerung" zu sammeln, wobei die Palästinenser als Versuchskaninchen dienten. Auf diese Weise hat Israel die Architektur der Kontrolle perfektioniert und nutzt die besetzten palästinensischen Gebiete als Testgelände für Waffen und Überwachungstechnologie, die es dann in die ganze Welt exportiert und damit aktiv zur globalen Unterdrückung beiträgt.  </a:t>
            </a:r>
          </a:p>
          <a:p>
            <a:pPr eaLnBrk="1" hangingPunct="1">
              <a:spcBef>
                <a:spcPct val="0"/>
              </a:spcBef>
            </a:pPr>
            <a:endParaRPr lang="de-DE" altLang="it-CH"/>
          </a:p>
          <a:p>
            <a:pPr eaLnBrk="1" hangingPunct="1">
              <a:spcBef>
                <a:spcPct val="0"/>
              </a:spcBef>
            </a:pPr>
            <a:r>
              <a:rPr lang="de-DE" altLang="it-CH"/>
              <a:t>Antony Loewenstein: The Palestine Laboratory</a:t>
            </a:r>
          </a:p>
          <a:p>
            <a:pPr eaLnBrk="1" hangingPunct="1">
              <a:spcBef>
                <a:spcPct val="0"/>
              </a:spcBef>
            </a:pPr>
            <a:endParaRPr lang="de-DE" altLang="it-CH"/>
          </a:p>
          <a:p>
            <a:pPr eaLnBrk="1" hangingPunct="1">
              <a:spcBef>
                <a:spcPct val="0"/>
              </a:spcBef>
            </a:pPr>
            <a:r>
              <a:rPr lang="de-DE" altLang="it-CH"/>
              <a:t>++++++++++++++++</a:t>
            </a:r>
          </a:p>
          <a:p>
            <a:pPr eaLnBrk="1" hangingPunct="1">
              <a:spcBef>
                <a:spcPct val="0"/>
              </a:spcBef>
            </a:pPr>
            <a:endParaRPr lang="it-CH" altLang="it-CH"/>
          </a:p>
          <a:p>
            <a:pPr eaLnBrk="1" hangingPunct="1">
              <a:spcBef>
                <a:spcPct val="0"/>
              </a:spcBef>
            </a:pPr>
            <a:r>
              <a:rPr lang="it-CH" altLang="it-CH"/>
              <a:t>Im Jahr 2012 hat Israel Waffen im Wert von 7.5 Miliarden US Dollar exportiert</a:t>
            </a:r>
          </a:p>
          <a:p>
            <a:pPr eaLnBrk="1" hangingPunct="1">
              <a:spcBef>
                <a:spcPct val="0"/>
              </a:spcBef>
            </a:pPr>
            <a:endParaRPr lang="it-CH" altLang="it-CH"/>
          </a:p>
          <a:p>
            <a:pPr eaLnBrk="1" hangingPunct="1">
              <a:spcBef>
                <a:spcPct val="0"/>
              </a:spcBef>
            </a:pPr>
            <a:r>
              <a:rPr lang="it-CH" altLang="it-CH">
                <a:solidFill>
                  <a:srgbClr val="000000"/>
                </a:solidFill>
              </a:rPr>
              <a:t>https://de.wikipedia.org/wiki/Israelische_Verteidigungsstreitkr%C3%A4fte</a:t>
            </a:r>
          </a:p>
          <a:p>
            <a:pPr eaLnBrk="1" hangingPunct="1">
              <a:spcBef>
                <a:spcPct val="0"/>
              </a:spcBef>
            </a:pPr>
            <a:r>
              <a:rPr lang="it-CH" altLang="it-CH">
                <a:solidFill>
                  <a:srgbClr val="000000"/>
                </a:solidFill>
              </a:rPr>
              <a:t>http://en.wikipedia.org/wiki/IDF</a:t>
            </a:r>
          </a:p>
          <a:p>
            <a:pPr eaLnBrk="1" hangingPunct="1">
              <a:spcBef>
                <a:spcPct val="0"/>
              </a:spcBef>
            </a:pPr>
            <a:r>
              <a:rPr lang="it-CH" altLang="it-CH">
                <a:solidFill>
                  <a:srgbClr val="000000"/>
                </a:solidFill>
              </a:rPr>
              <a:t>http://en.wikipedia.org/wiki/Israel_Military_Industries</a:t>
            </a:r>
          </a:p>
          <a:p>
            <a:pPr eaLnBrk="1" hangingPunct="1">
              <a:spcBef>
                <a:spcPct val="0"/>
              </a:spcBef>
            </a:pPr>
            <a:r>
              <a:rPr lang="it-CH" altLang="it-CH">
                <a:solidFill>
                  <a:srgbClr val="000000"/>
                </a:solidFill>
              </a:rPr>
              <a:t>http://en.wikipedia.org/wiki/Merkava_tank</a:t>
            </a:r>
          </a:p>
          <a:p>
            <a:pPr eaLnBrk="1" hangingPunct="1">
              <a:spcBef>
                <a:spcPct val="0"/>
              </a:spcBef>
            </a:pPr>
            <a:r>
              <a:rPr lang="it-CH" altLang="it-CH">
                <a:solidFill>
                  <a:srgbClr val="000000"/>
                </a:solidFill>
              </a:rPr>
              <a:t>http://en.wikipedia.org/wiki/Israeli_Aerial_Industries</a:t>
            </a:r>
          </a:p>
          <a:p>
            <a:pPr eaLnBrk="1" hangingPunct="1">
              <a:spcBef>
                <a:spcPct val="0"/>
              </a:spcBef>
            </a:pPr>
            <a:endParaRPr lang="it-CH" altLang="it-CH"/>
          </a:p>
        </p:txBody>
      </p:sp>
      <p:sp>
        <p:nvSpPr>
          <p:cNvPr id="616452" name="Segnaposto numero diapositiva 3">
            <a:extLst>
              <a:ext uri="{FF2B5EF4-FFF2-40B4-BE49-F238E27FC236}">
                <a16:creationId xmlns:a16="http://schemas.microsoft.com/office/drawing/2014/main" id="{7442F27F-BD8D-F9BD-6F26-17D6B1E444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2192D3-36A6-46A9-B653-61B92E540F5B}" type="slidenum">
              <a:rPr lang="it-CH" altLang="it-CH" smtClean="0">
                <a:solidFill>
                  <a:srgbClr val="000000"/>
                </a:solidFill>
              </a:rPr>
              <a:pPr>
                <a:spcBef>
                  <a:spcPct val="0"/>
                </a:spcBef>
              </a:pPr>
              <a:t>185</a:t>
            </a:fld>
            <a:endParaRPr lang="it-CH" altLang="it-CH">
              <a:solidFill>
                <a:srgbClr val="000000"/>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a:extLst>
              <a:ext uri="{FF2B5EF4-FFF2-40B4-BE49-F238E27FC236}">
                <a16:creationId xmlns:a16="http://schemas.microsoft.com/office/drawing/2014/main" id="{405F364D-D9F2-CACD-3740-C35F5EC2B1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Notes Placeholder 2">
            <a:extLst>
              <a:ext uri="{FF2B5EF4-FFF2-40B4-BE49-F238E27FC236}">
                <a16:creationId xmlns:a16="http://schemas.microsoft.com/office/drawing/2014/main" id="{79A4C793-713A-1488-18AB-6118C2C2F7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Israel besitzt mehrere </a:t>
            </a:r>
            <a:r>
              <a:rPr lang="fr-CH" altLang="it-CH">
                <a:solidFill>
                  <a:srgbClr val="000000"/>
                </a:solidFill>
              </a:rPr>
              <a:t>Dolphin Unterseeboote die im stande sind Marchkörper mit Nuklearsprengkopf zu transportieren und abfeuern. Die Marchkörper haben eine Reichweite von 1500 Km.</a:t>
            </a:r>
            <a:endParaRPr lang="fr-CH" altLang="it-CH"/>
          </a:p>
          <a:p>
            <a:pPr eaLnBrk="1" hangingPunct="1">
              <a:spcBef>
                <a:spcPct val="0"/>
              </a:spcBef>
            </a:pPr>
            <a:r>
              <a:rPr lang="fr-CH" altLang="it-CH"/>
              <a:t>Die Unterseeboote Dolphin wurden an Israel von Deutschland geschenkt oder verkauft.</a:t>
            </a:r>
          </a:p>
          <a:p>
            <a:pPr eaLnBrk="1" hangingPunct="1">
              <a:spcBef>
                <a:spcPct val="0"/>
              </a:spcBef>
            </a:pPr>
            <a:r>
              <a:rPr lang="fr-CH" altLang="it-CH"/>
              <a:t>Sie sind mit Nuklearraketen gerüstet.</a:t>
            </a:r>
          </a:p>
          <a:p>
            <a:pPr eaLnBrk="1" hangingPunct="1">
              <a:spcBef>
                <a:spcPct val="0"/>
              </a:spcBef>
            </a:pPr>
            <a:r>
              <a:rPr lang="de-DE" altLang="it-CH"/>
              <a:t>Im Gegenzug für die Hilfe, die Israel während des Suez-Kriegs geleistet hat, im Jahr 1957 hat Frankreich an Israel die Technologie um Atombomben zu bauen zur Verfügung gestellt.</a:t>
            </a:r>
            <a:endParaRPr lang="fr-CH" altLang="it-CH"/>
          </a:p>
          <a:p>
            <a:pPr eaLnBrk="1" hangingPunct="1">
              <a:spcBef>
                <a:spcPct val="0"/>
              </a:spcBef>
            </a:pPr>
            <a:endParaRPr lang="fr-CH"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 </a:t>
            </a:r>
          </a:p>
          <a:p>
            <a:pPr eaLnBrk="1" hangingPunct="1">
              <a:spcBef>
                <a:spcPct val="0"/>
              </a:spcBef>
            </a:pPr>
            <a:r>
              <a:rPr lang="en-US" altLang="it-CH"/>
              <a:t>http://en.wikipedia.org/wiki/Dolphin_submarine</a:t>
            </a:r>
          </a:p>
          <a:p>
            <a:pPr eaLnBrk="1" hangingPunct="1">
              <a:spcBef>
                <a:spcPct val="0"/>
              </a:spcBef>
            </a:pPr>
            <a:r>
              <a:rPr lang="en-US" altLang="it-CH"/>
              <a:t>http://en.wikipedia.org/wiki/Nuclear_weapons_and_Israel</a:t>
            </a:r>
          </a:p>
          <a:p>
            <a:pPr eaLnBrk="1" hangingPunct="1">
              <a:spcBef>
                <a:spcPct val="0"/>
              </a:spcBef>
            </a:pPr>
            <a:r>
              <a:rPr lang="en-US" altLang="it-CH"/>
              <a:t>http://en.wikipedia.org/wiki/Dimona_Nuclear_Centre</a:t>
            </a:r>
          </a:p>
          <a:p>
            <a:pPr eaLnBrk="1" hangingPunct="1">
              <a:spcBef>
                <a:spcPct val="0"/>
              </a:spcBef>
            </a:pPr>
            <a:r>
              <a:rPr lang="en-US" altLang="it-CH"/>
              <a:t>https://www.aljazeera.com/indepth/opinion/2014/09/how-washington-helped-create-is-201493144249940421.html</a:t>
            </a:r>
          </a:p>
          <a:p>
            <a:pPr eaLnBrk="1" hangingPunct="1">
              <a:spcBef>
                <a:spcPct val="0"/>
              </a:spcBef>
            </a:pPr>
            <a:endParaRPr lang="en-US" altLang="it-CH"/>
          </a:p>
          <a:p>
            <a:pPr eaLnBrk="1" hangingPunct="1">
              <a:spcBef>
                <a:spcPct val="0"/>
              </a:spcBef>
            </a:pPr>
            <a:endParaRPr lang="en-US" altLang="it-CH"/>
          </a:p>
        </p:txBody>
      </p:sp>
      <p:sp>
        <p:nvSpPr>
          <p:cNvPr id="618500" name="Slide Number Placeholder 3">
            <a:extLst>
              <a:ext uri="{FF2B5EF4-FFF2-40B4-BE49-F238E27FC236}">
                <a16:creationId xmlns:a16="http://schemas.microsoft.com/office/drawing/2014/main" id="{E9A33576-7A8B-3095-01F0-CC31F844ED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327674-FA80-4623-BAAA-4D2811EBBAFE}" type="slidenum">
              <a:rPr lang="it-IT" altLang="it-CH" smtClean="0">
                <a:solidFill>
                  <a:srgbClr val="000000"/>
                </a:solidFill>
                <a:latin typeface="Arial" panose="020B0604020202020204" pitchFamily="34" charset="0"/>
              </a:rPr>
              <a:pPr>
                <a:spcBef>
                  <a:spcPct val="0"/>
                </a:spcBef>
              </a:pPr>
              <a:t>186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a:extLst>
              <a:ext uri="{FF2B5EF4-FFF2-40B4-BE49-F238E27FC236}">
                <a16:creationId xmlns:a16="http://schemas.microsoft.com/office/drawing/2014/main" id="{72889808-9D04-C66E-30FA-0221BD660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71F989-4D04-4D8B-8E04-22926612AA76}"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620547" name="Rectangle 2">
            <a:extLst>
              <a:ext uri="{FF2B5EF4-FFF2-40B4-BE49-F238E27FC236}">
                <a16:creationId xmlns:a16="http://schemas.microsoft.com/office/drawing/2014/main" id="{8A804440-2321-8ECA-4E24-1049457205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8" name="Rectangle 3">
            <a:extLst>
              <a:ext uri="{FF2B5EF4-FFF2-40B4-BE49-F238E27FC236}">
                <a16:creationId xmlns:a16="http://schemas.microsoft.com/office/drawing/2014/main" id="{0CBE4439-C65C-38C6-F2BB-4C2541AE5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Israel setzt alles daran, sich als der zu "Opfer" präsentieren, den David gegen den arabischen Goliath, und so weiter. Ebenfalls wird kontinuierlich die Holocaust-Karte, das Antisemitismus und das alte Testament vorgespielt. </a:t>
            </a:r>
            <a:br>
              <a:rPr lang="de-DE" altLang="it-CH"/>
            </a:br>
            <a:r>
              <a:rPr lang="de-DE" altLang="it-CH"/>
              <a:t>Die Zionisten versuchen immer die Idee vorspiegeln dass Palästina ein leeres Wüstenland war, das die Palästinenser nur Beduinen waren die freiwillig das Land verlassen haben und die anderen Terroristen sind, dass die Gegend trocken war, aber sie machten einen Garten daraus, dass Palästina ihnen von den Briten, von der UNO und von Gott zugeteilt wurde, dass auch die Juden Anrecht auf eine Heimat haben, usw. </a:t>
            </a:r>
          </a:p>
          <a:p>
            <a:pPr eaLnBrk="1" hangingPunct="1">
              <a:spcBef>
                <a:spcPct val="0"/>
              </a:spcBef>
            </a:pPr>
            <a:r>
              <a:rPr lang="de-DE" altLang="it-CH">
                <a:solidFill>
                  <a:srgbClr val="000000"/>
                </a:solidFill>
              </a:rPr>
              <a:t>Seit mehreren Jahren, mit gezielten archäologischen Prospektionen, Verfälschungen der Geschichte, historische Auslassungen und Propagandaaktionen, versuchen die Zionisten, die internationale Gemeinschaft davon zu überzeugen, dass sie die eingeborene Bevölkerung Palästinas sind.</a:t>
            </a:r>
          </a:p>
          <a:p>
            <a:pPr eaLnBrk="1" hangingPunct="1">
              <a:spcBef>
                <a:spcPct val="0"/>
              </a:spcBef>
            </a:pPr>
            <a:endParaRPr lang="it-CH" altLang="it-CH">
              <a:solidFill>
                <a:srgbClr val="000000"/>
              </a:solidFill>
            </a:endParaRPr>
          </a:p>
          <a:p>
            <a:pPr eaLnBrk="1" hangingPunct="1">
              <a:spcBef>
                <a:spcPct val="0"/>
              </a:spcBef>
            </a:pPr>
            <a:r>
              <a:rPr lang="de-DE" altLang="it-CH"/>
              <a:t>Israel bereitet neue Rekruten für den Cyberkrieg vor </a:t>
            </a:r>
          </a:p>
          <a:p>
            <a:pPr eaLnBrk="1" hangingPunct="1">
              <a:spcBef>
                <a:spcPct val="0"/>
              </a:spcBef>
            </a:pPr>
            <a:r>
              <a:rPr lang="de-DE" altLang="it-CH"/>
              <a:t>PHOTO - Studenten der Militärakademie für Informatik und Informatiksicherheit in Israel.</a:t>
            </a:r>
          </a:p>
          <a:p>
            <a:pPr eaLnBrk="1" hangingPunct="1">
              <a:spcBef>
                <a:spcPct val="0"/>
              </a:spcBef>
            </a:pPr>
            <a:r>
              <a:rPr lang="de-DE" altLang="it-CH"/>
              <a:t>Die Israelis greifen systematisch jede Website oder jedes Video an, das für Palästina vorteilhaft ist.</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Norman Finkelstein: „Die Holocaust-Industrie“</a:t>
            </a:r>
          </a:p>
          <a:p>
            <a:pPr eaLnBrk="1" hangingPunct="1">
              <a:spcBef>
                <a:spcPct val="0"/>
              </a:spcBef>
            </a:pPr>
            <a:r>
              <a:rPr lang="en-US" altLang="it-CH"/>
              <a:t>The Politics of Teaching Palestine to Americans: Addressing Pedagogical Strategies  by Marcy Jane Knopf-Newman</a:t>
            </a:r>
          </a:p>
          <a:p>
            <a:pPr eaLnBrk="1" hangingPunct="1">
              <a:spcBef>
                <a:spcPct val="0"/>
              </a:spcBef>
            </a:pPr>
            <a:r>
              <a:rPr lang="en-US" altLang="it-CH"/>
              <a:t>History is the version of the facts of those have the power (Georg Wilhelm Friedrich Hegel).</a:t>
            </a:r>
          </a:p>
          <a:p>
            <a:pPr eaLnBrk="1" hangingPunct="1">
              <a:spcBef>
                <a:spcPct val="0"/>
              </a:spcBef>
            </a:pPr>
            <a:r>
              <a:rPr lang="en-US" altLang="it-CH"/>
              <a:t>Nurit Peled Elhanan:  Palestine in israeli school books</a:t>
            </a:r>
          </a:p>
          <a:p>
            <a:pPr eaLnBrk="1" hangingPunct="1">
              <a:spcBef>
                <a:spcPct val="0"/>
              </a:spcBef>
            </a:pPr>
            <a:endParaRPr lang="en-US" altLang="it-CH"/>
          </a:p>
          <a:p>
            <a:pPr eaLnBrk="1" hangingPunct="1">
              <a:spcBef>
                <a:spcPct val="0"/>
              </a:spcBef>
            </a:pPr>
            <a:r>
              <a:rPr lang="it-CH" altLang="it-CH">
                <a:solidFill>
                  <a:srgbClr val="000000"/>
                </a:solidFill>
              </a:rPr>
              <a:t>http://en.wikipedia.org/wiki/Hasbara</a:t>
            </a:r>
          </a:p>
          <a:p>
            <a:pPr eaLnBrk="1" hangingPunct="1">
              <a:spcBef>
                <a:spcPct val="0"/>
              </a:spcBef>
            </a:pPr>
            <a:r>
              <a:rPr lang="it-CH" altLang="it-CH"/>
              <a:t>https://de.wikipedia.org/wiki/Hasbara</a:t>
            </a:r>
          </a:p>
          <a:p>
            <a:pPr eaLnBrk="1" hangingPunct="1">
              <a:spcBef>
                <a:spcPct val="0"/>
              </a:spcBef>
            </a:pPr>
            <a:r>
              <a:rPr lang="it-CH" altLang="it-CH">
                <a:solidFill>
                  <a:srgbClr val="000000"/>
                </a:solidFill>
              </a:rPr>
              <a:t>https://en.wikipedia.org/wiki/Unit_8200</a:t>
            </a:r>
          </a:p>
          <a:p>
            <a:pPr eaLnBrk="1" hangingPunct="1">
              <a:spcBef>
                <a:spcPct val="0"/>
              </a:spcBef>
            </a:pPr>
            <a:r>
              <a:rPr lang="it-CH" altLang="it-CH"/>
              <a:t>https://en.wikipedia.org/wiki/Hillel:_The_Foundation_for_Jewish_Campus_Life</a:t>
            </a:r>
          </a:p>
          <a:p>
            <a:pPr eaLnBrk="1" hangingPunct="1">
              <a:spcBef>
                <a:spcPct val="0"/>
              </a:spcBef>
            </a:pPr>
            <a:r>
              <a:rPr lang="it-CH" altLang="it-CH"/>
              <a:t>https://de.wikipedia.org/wiki/Nurit_Peled-Elhanan</a:t>
            </a:r>
          </a:p>
          <a:p>
            <a:pPr eaLnBrk="1" hangingPunct="1">
              <a:spcBef>
                <a:spcPct val="0"/>
              </a:spcBef>
            </a:pPr>
            <a:r>
              <a:rPr lang="it-CH" altLang="it-CH"/>
              <a:t>https://fr.wikipedia.org/wiki/Guerre_des_mots_dans_le_conflit_isra%C3%A9lo-palestinien</a:t>
            </a:r>
          </a:p>
          <a:p>
            <a:pPr eaLnBrk="1" hangingPunct="1">
              <a:spcBef>
                <a:spcPct val="0"/>
              </a:spcBef>
            </a:pPr>
            <a:r>
              <a:rPr lang="it-CH" altLang="it-CH"/>
              <a:t>https://www.linkedin.com/pulse/israeli-zionist-lies-propaganda-machinery-exposed-roberto</a:t>
            </a:r>
          </a:p>
          <a:p>
            <a:pPr eaLnBrk="1" hangingPunct="1">
              <a:spcBef>
                <a:spcPct val="0"/>
              </a:spcBef>
            </a:pPr>
            <a:r>
              <a:rPr lang="en-US" altLang="it-CH"/>
              <a:t>https://en.wikipedia.org/wiki/Urim_SIGINT_Base</a:t>
            </a:r>
          </a:p>
          <a:p>
            <a:pPr eaLnBrk="1" hangingPunct="1">
              <a:spcBef>
                <a:spcPct val="0"/>
              </a:spcBef>
            </a:pPr>
            <a:r>
              <a:rPr lang="en-US" altLang="it-CH"/>
              <a:t>https://theuglytruth.wordpress.com/2018/09/07/how-israel-spies-on-us-citizens/</a:t>
            </a:r>
          </a:p>
          <a:p>
            <a:pPr eaLnBrk="1" hangingPunct="1">
              <a:spcBef>
                <a:spcPct val="0"/>
              </a:spcBef>
            </a:pPr>
            <a:r>
              <a:rPr lang="en-US" altLang="it-CH"/>
              <a:t>https://eu.usatoday.com/story/news/world/2013/08/14/israel-students-social-media/2651715/</a:t>
            </a:r>
          </a:p>
          <a:p>
            <a:pPr eaLnBrk="1" hangingPunct="1">
              <a:spcBef>
                <a:spcPct val="0"/>
              </a:spcBef>
            </a:pPr>
            <a:r>
              <a:rPr lang="en-US" altLang="it-CH"/>
              <a:t>https://electronicintifada.net/content/inside-israels-million-dollar-troll-army/27566</a:t>
            </a:r>
          </a:p>
          <a:p>
            <a:pPr eaLnBrk="1" hangingPunct="1">
              <a:spcBef>
                <a:spcPct val="0"/>
              </a:spcBef>
            </a:pPr>
            <a:r>
              <a:rPr lang="en-US" altLang="it-CH"/>
              <a:t>https://en.wikipedia.org/wiki/Act.IL</a:t>
            </a:r>
          </a:p>
          <a:p>
            <a:pPr eaLnBrk="1" hangingPunct="1">
              <a:spcBef>
                <a:spcPct val="0"/>
              </a:spcBef>
            </a:pPr>
            <a:r>
              <a:rPr lang="en-US" altLang="it-CH"/>
              <a:t>https://en.wikipedia.org/wiki/Public_diplomacy_of_Israel</a:t>
            </a:r>
          </a:p>
          <a:p>
            <a:pPr eaLnBrk="1" hangingPunct="1">
              <a:spcBef>
                <a:spcPct val="0"/>
              </a:spcBef>
            </a:pPr>
            <a:r>
              <a:rPr lang="en-US" altLang="it-CH"/>
              <a:t>https://en.wikipedia.org/wiki/International_Holocaust_Remembrance_Alliance</a:t>
            </a:r>
          </a:p>
          <a:p>
            <a:pPr eaLnBrk="1" hangingPunct="1">
              <a:spcBef>
                <a:spcPct val="0"/>
              </a:spcBef>
            </a:pPr>
            <a:endParaRPr lang="en-US" altLang="it-CH"/>
          </a:p>
          <a:p>
            <a:pPr eaLnBrk="1" hangingPunct="1">
              <a:spcBef>
                <a:spcPct val="0"/>
              </a:spcBef>
            </a:pPr>
            <a:r>
              <a:rPr lang="it-CH" altLang="it-CH"/>
              <a:t>Hasbara manual</a:t>
            </a:r>
          </a:p>
          <a:p>
            <a:pPr eaLnBrk="1" hangingPunct="1">
              <a:spcBef>
                <a:spcPct val="0"/>
              </a:spcBef>
            </a:pPr>
            <a:r>
              <a:rPr lang="it-CH" altLang="it-CH"/>
              <a:t>https://www.israelandstuff.com/want-to-defend-israel-heres-a-lesson-in-hasbara</a:t>
            </a:r>
          </a:p>
          <a:p>
            <a:pPr eaLnBrk="1" hangingPunct="1">
              <a:spcBef>
                <a:spcPct val="0"/>
              </a:spcBef>
            </a:pPr>
            <a:endParaRPr lang="it-CH"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A9F3D734-B897-D4E8-FD3A-F41DCDD3A9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26E60C59-1D06-BD9D-470D-FB648620D7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http://en.wikipedia.org/wiki/Immigration_to_Israel</a:t>
            </a:r>
          </a:p>
          <a:p>
            <a:r>
              <a:rPr lang="it-CH" altLang="it-CH"/>
              <a:t>http://en.wikipedia.org/wiki/Aliyah</a:t>
            </a:r>
          </a:p>
          <a:p>
            <a:r>
              <a:rPr lang="it-CH" altLang="it-CH"/>
              <a:t>http://en.wikipedia.org/wiki/Russian_Jewish_immigration_to_Israel</a:t>
            </a:r>
          </a:p>
          <a:p>
            <a:endParaRPr lang="it-CH" altLang="it-CH"/>
          </a:p>
        </p:txBody>
      </p:sp>
      <p:sp>
        <p:nvSpPr>
          <p:cNvPr id="622596" name="Segnaposto numero diapositiva 3">
            <a:extLst>
              <a:ext uri="{FF2B5EF4-FFF2-40B4-BE49-F238E27FC236}">
                <a16:creationId xmlns:a16="http://schemas.microsoft.com/office/drawing/2014/main" id="{8993CE46-CF20-EAD0-EF68-E86A5F75CA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98D0E7-ACDA-4696-9B69-78839E70B68F}" type="slidenum">
              <a:rPr lang="it-CH" altLang="en-US" smtClean="0"/>
              <a:pPr>
                <a:spcBef>
                  <a:spcPct val="0"/>
                </a:spcBef>
              </a:pPr>
              <a:t>188</a:t>
            </a:fld>
            <a:endParaRPr lang="it-CH" alt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a:extLst>
              <a:ext uri="{FF2B5EF4-FFF2-40B4-BE49-F238E27FC236}">
                <a16:creationId xmlns:a16="http://schemas.microsoft.com/office/drawing/2014/main" id="{DA126E65-0E04-4BE8-5C58-3406D2989C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Segnaposto note 2">
            <a:extLst>
              <a:ext uri="{FF2B5EF4-FFF2-40B4-BE49-F238E27FC236}">
                <a16:creationId xmlns:a16="http://schemas.microsoft.com/office/drawing/2014/main" id="{56A83470-1E02-19AB-E03B-87F3E85486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Dem Reporter im Foto unten rechts wurde zuvor Pfefferspray in die Augen gesprüht. </a:t>
            </a:r>
            <a:endParaRPr lang="it-CH" altLang="it-CH"/>
          </a:p>
        </p:txBody>
      </p:sp>
      <p:sp>
        <p:nvSpPr>
          <p:cNvPr id="624644" name="Segnaposto numero diapositiva 3">
            <a:extLst>
              <a:ext uri="{FF2B5EF4-FFF2-40B4-BE49-F238E27FC236}">
                <a16:creationId xmlns:a16="http://schemas.microsoft.com/office/drawing/2014/main" id="{C9230830-033D-5B8A-29E4-2826AB4AA2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B43795-9346-41D7-8F7B-A819589C49A4}" type="slidenum">
              <a:rPr lang="it-CH" altLang="en-US" smtClean="0"/>
              <a:pPr>
                <a:spcBef>
                  <a:spcPct val="0"/>
                </a:spcBef>
              </a:pPr>
              <a:t>189</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7C3DD5EA-76AD-8C75-953F-87F19073F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F0B996-6757-4DDA-B81F-889A3D8A467C}" type="slidenum">
              <a:rPr lang="it-IT" altLang="it-CH" smtClean="0">
                <a:solidFill>
                  <a:srgbClr val="000000"/>
                </a:solidFill>
                <a:latin typeface="Arial" panose="020B0604020202020204" pitchFamily="34" charset="0"/>
              </a:rPr>
              <a:pPr>
                <a:spcBef>
                  <a:spcPct val="0"/>
                </a:spcBef>
              </a:pPr>
              <a:t>190</a:t>
            </a:fld>
            <a:endParaRPr lang="it-IT" altLang="it-CH">
              <a:solidFill>
                <a:srgbClr val="000000"/>
              </a:solidFill>
              <a:latin typeface="Arial" panose="020B0604020202020204" pitchFamily="34" charset="0"/>
            </a:endParaRPr>
          </a:p>
        </p:txBody>
      </p:sp>
      <p:sp>
        <p:nvSpPr>
          <p:cNvPr id="626691" name="Rectangle 2">
            <a:extLst>
              <a:ext uri="{FF2B5EF4-FFF2-40B4-BE49-F238E27FC236}">
                <a16:creationId xmlns:a16="http://schemas.microsoft.com/office/drawing/2014/main" id="{58A88224-EDD0-624C-5976-83BFADCA66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2" name="Rectangle 3">
            <a:extLst>
              <a:ext uri="{FF2B5EF4-FFF2-40B4-BE49-F238E27FC236}">
                <a16:creationId xmlns:a16="http://schemas.microsoft.com/office/drawing/2014/main" id="{E3CCC126-F5E7-FF64-42B3-EFFFF646E0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Palästina sind mehr als hundert NRO aktiv und viele arbeiten in der ganzen Welt um die Palästinenser zu unterstützen. Often ist ihre Leistung lebensnotwendig für die Palästinenser, wie z.B. der Kinderspital von Betlehem, der einzige in der Westbank.</a:t>
            </a:r>
          </a:p>
          <a:p>
            <a:pPr eaLnBrk="1" hangingPunct="1">
              <a:spcBef>
                <a:spcPct val="0"/>
              </a:spcBef>
            </a:pPr>
            <a:r>
              <a:rPr lang="it-CH" altLang="it-CH"/>
              <a:t>Sogar in Israel sind einige NRO für den Frieden aktiv und helfen den Palästinenser. </a:t>
            </a:r>
          </a:p>
          <a:p>
            <a:pPr eaLnBrk="1" hangingPunct="1">
              <a:spcBef>
                <a:spcPct val="0"/>
              </a:spcBef>
            </a:pPr>
            <a:endParaRPr lang="it-CH" altLang="it-CH"/>
          </a:p>
          <a:p>
            <a:pPr eaLnBrk="1" hangingPunct="1">
              <a:spcBef>
                <a:spcPct val="0"/>
              </a:spcBef>
            </a:pPr>
            <a:r>
              <a:rPr lang="de-DE" altLang="it-CH"/>
              <a:t>Seit einige Jahren Jahre wird die Arbeit der NGOs immer schwieriger da Israel den Eintritt von kooperierenden Leute verhindert oder sie vertreibt, die Auszahlungen oder die Hilfe der NGOs blockiert usw.</a:t>
            </a:r>
          </a:p>
          <a:p>
            <a:pPr eaLnBrk="1" hangingPunct="1">
              <a:spcBef>
                <a:spcPct val="0"/>
              </a:spcBef>
            </a:pPr>
            <a:endParaRPr lang="de-DE" altLang="it-CH"/>
          </a:p>
          <a:p>
            <a:pPr eaLnBrk="1" hangingPunct="1">
              <a:spcBef>
                <a:spcPct val="0"/>
              </a:spcBef>
            </a:pPr>
            <a:r>
              <a:rPr lang="it-IT" altLang="it-CH">
                <a:solidFill>
                  <a:srgbClr val="000000"/>
                </a:solidFill>
              </a:rPr>
              <a:t>http://www.kinderhilfe-bethlehem.ch/en/</a:t>
            </a:r>
          </a:p>
          <a:p>
            <a:pPr eaLnBrk="1" hangingPunct="1">
              <a:spcBef>
                <a:spcPct val="0"/>
              </a:spcBef>
            </a:pPr>
            <a:r>
              <a:rPr lang="it-IT" altLang="it-CH">
                <a:solidFill>
                  <a:srgbClr val="000000"/>
                </a:solidFill>
              </a:rPr>
              <a:t> http://en.wikipedia.org/wiki/Palestinian_Environmental_NGOs_Network</a:t>
            </a:r>
          </a:p>
          <a:p>
            <a:pPr eaLnBrk="1" hangingPunct="1">
              <a:spcBef>
                <a:spcPct val="0"/>
              </a:spcBef>
            </a:pPr>
            <a:r>
              <a:rPr lang="de-DE" altLang="it-CH"/>
              <a:t>https://www.zochrot.org/</a:t>
            </a:r>
          </a:p>
          <a:p>
            <a:pPr eaLnBrk="1" hangingPunct="1">
              <a:spcBef>
                <a:spcPct val="0"/>
              </a:spcBef>
            </a:pPr>
            <a:r>
              <a:rPr lang="de-DE" altLang="it-CH"/>
              <a:t>https://www.btselem.org/</a:t>
            </a:r>
          </a:p>
          <a:p>
            <a:pPr eaLnBrk="1" hangingPunct="1">
              <a:spcBef>
                <a:spcPct val="0"/>
              </a:spcBef>
            </a:pPr>
            <a:r>
              <a:rPr lang="de-DE" altLang="it-CH"/>
              <a:t>http://peacenow.org.il/en</a:t>
            </a:r>
          </a:p>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it-IT"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egnaposto immagine diapositiva 1">
            <a:extLst>
              <a:ext uri="{FF2B5EF4-FFF2-40B4-BE49-F238E27FC236}">
                <a16:creationId xmlns:a16="http://schemas.microsoft.com/office/drawing/2014/main" id="{EC1557DC-68FB-EFA6-1CEC-6801C9BC14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Segnaposto note 2">
            <a:extLst>
              <a:ext uri="{FF2B5EF4-FFF2-40B4-BE49-F238E27FC236}">
                <a16:creationId xmlns:a16="http://schemas.microsoft.com/office/drawing/2014/main" id="{EF9FFAC3-0748-84E9-D396-62DDEDF26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https://de.wikipedia.org/wiki/Boycott,_Divestment_and_Sanctions</a:t>
            </a:r>
          </a:p>
          <a:p>
            <a:r>
              <a:rPr lang="it-CH" altLang="it-CH">
                <a:solidFill>
                  <a:srgbClr val="000000"/>
                </a:solidFill>
              </a:rPr>
              <a:t>http://en.wikipedia.org/wiki/Naturei_Karta</a:t>
            </a:r>
          </a:p>
          <a:p>
            <a:r>
              <a:rPr lang="it-CH" altLang="it-CH">
                <a:solidFill>
                  <a:srgbClr val="000000"/>
                </a:solidFill>
              </a:rPr>
              <a:t>https://de.wikipedia.org/wiki/Peace_Now</a:t>
            </a:r>
          </a:p>
          <a:p>
            <a:r>
              <a:rPr lang="it-CH" altLang="it-CH">
                <a:solidFill>
                  <a:srgbClr val="000000"/>
                </a:solidFill>
              </a:rPr>
              <a:t>http://en.wikipedia.org/wiki/Peace_Now</a:t>
            </a:r>
          </a:p>
          <a:p>
            <a:endParaRPr lang="it-CH" altLang="it-CH">
              <a:solidFill>
                <a:srgbClr val="000000"/>
              </a:solidFill>
            </a:endParaRPr>
          </a:p>
          <a:p>
            <a:r>
              <a:rPr lang="de-DE" altLang="it-CH">
                <a:solidFill>
                  <a:srgbClr val="000000"/>
                </a:solidFill>
              </a:rPr>
              <a:t>Antizionistische Juden. Es muss bekannt sein, dass in den heiligen jüdischen Schriften geschrieben steht, dass nach den Ereignissen um das goldene Kalb usw.  Gott verfluchte die Juden und verdammte sie dazu, sich in der ganzen Welt zu zerstreuen, bis der Messias kommt, der ihnen zeigen wird, wo sie einen Staat für die Juden errichten können.</a:t>
            </a:r>
          </a:p>
          <a:p>
            <a:r>
              <a:rPr lang="de-DE" altLang="it-CH">
                <a:solidFill>
                  <a:srgbClr val="000000"/>
                </a:solidFill>
              </a:rPr>
              <a:t>Tatsache ist, dass der Messias noch nicht gekommen ist, aber bestimmte Juden (die Zionisten) haben sich bereits in Palästina niedergelassen, wo sie einen Staat für die Juden geschaffen haben. </a:t>
            </a:r>
          </a:p>
          <a:p>
            <a:r>
              <a:rPr lang="de-DE" altLang="it-CH">
                <a:solidFill>
                  <a:srgbClr val="000000"/>
                </a:solidFill>
              </a:rPr>
              <a:t>Für bestimmte orthodoxe Juden (z. B. Nkusa und Neturei Karta) steht dies im absoluten Widerspruch zu den heiligen Schriften, weshalb sie das, was die Zionisten tun, für absolut falsch halten, zumal die Zionisten lügen, stehlen und töten, was ebenfalls im Widerspruch zu den heiligen Schriften steht... Deshalb haben sich diese antizionistischen Juden heldenhaft auf die Seite der Palästinenser gestellt. Die antizionistischen Juden bleiben nicht in Palästina/Israel, weil sie davon überzeugt sind, dass es ihre Pflicht ist, den Fluch Gottes, in der Welt verstreut zu bleiben, gründlich zu sühnen und sich in die Bevölkerung der Nationen, in denen sie leben, zu integrieren, was genau das ist, was die Zionisten nicht tun. Darüber hinaus möchten die Zionisten im Namen der gesamten jüdischen Weltgemeinschaft sprechen, was für die antizionistischen Juden, die die zionistischen Juden nur als eine Minderheit und als Ausdruck der aschkenasischen Strömung betrachten, inakzeptabel ist.</a:t>
            </a:r>
          </a:p>
          <a:p>
            <a:r>
              <a:rPr lang="de-DE" altLang="it-CH">
                <a:solidFill>
                  <a:srgbClr val="000000"/>
                </a:solidFill>
              </a:rPr>
              <a:t>Die Lage der orthodoxen Juden in Israel ist anders. Sie haben es als bequem empfunden, nach Palästina zu ziehen und vom Staat Israel unterhalten zu werden (sie arbeiten nicht und leisten keinen Militärdienst, sondern tun nichts anderes, als die heiligen hebräischen Schriften zu studieren und als orthodoxe Juden zu leben), und doch stehen sie dem Staat sehr kritisch gegenüber, weil er sich schlecht verhält ... Inzwischen befinden sie sich dort auf gestohlenem Land ... Ihre Position ist ziemlich zweideutig und sie misshandeln oft Nicht-Juden (Goym), die sie als minderwertig betrachten. Außerdem sollen sie nun auch noch Militärdienst leisten, was sie absolut nicht wollen....</a:t>
            </a:r>
          </a:p>
          <a:p>
            <a:r>
              <a:rPr lang="de-DE" altLang="it-CH">
                <a:solidFill>
                  <a:srgbClr val="000000"/>
                </a:solidFill>
              </a:rPr>
              <a:t>Diese ganze Situation hat eine große Kluft in der jüdischen Welt mit heftigen gegenseitigen Anschuldigungen von Verrat, Antisemitismus usw. geschaffen, was glücklicherweise Israel schwächt und das palästinensische Lager stärkt.</a:t>
            </a:r>
          </a:p>
          <a:p>
            <a:endParaRPr lang="de-DE" altLang="it-CH">
              <a:solidFill>
                <a:srgbClr val="000000"/>
              </a:solidFill>
            </a:endParaRPr>
          </a:p>
          <a:p>
            <a:r>
              <a:rPr lang="de-DE" altLang="it-CH">
                <a:solidFill>
                  <a:srgbClr val="000000"/>
                </a:solidFill>
              </a:rPr>
              <a:t>https://www.eastjournal.net/archives/114553</a:t>
            </a:r>
          </a:p>
          <a:p>
            <a:r>
              <a:rPr lang="de-DE" altLang="it-CH">
                <a:solidFill>
                  <a:srgbClr val="000000"/>
                </a:solidFill>
              </a:rPr>
              <a:t>https://en.wikipedia.org/wiki/International_Jewish_Anti-Zionist_Network</a:t>
            </a:r>
          </a:p>
          <a:p>
            <a:r>
              <a:rPr lang="de-DE" altLang="it-CH">
                <a:solidFill>
                  <a:srgbClr val="000000"/>
                </a:solidFill>
              </a:rPr>
              <a:t>https://fernwoodpublishing.ca/book/a-threat-from-within</a:t>
            </a:r>
          </a:p>
          <a:p>
            <a:endParaRPr lang="it-CH" altLang="it-CH">
              <a:solidFill>
                <a:srgbClr val="000000"/>
              </a:solidFill>
            </a:endParaRPr>
          </a:p>
          <a:p>
            <a:endParaRPr lang="it-CH" altLang="it-CH"/>
          </a:p>
        </p:txBody>
      </p:sp>
      <p:sp>
        <p:nvSpPr>
          <p:cNvPr id="628740" name="Segnaposto numero diapositiva 3">
            <a:extLst>
              <a:ext uri="{FF2B5EF4-FFF2-40B4-BE49-F238E27FC236}">
                <a16:creationId xmlns:a16="http://schemas.microsoft.com/office/drawing/2014/main" id="{CA57229F-ACF3-0B6B-0612-D59A2A48C4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E9DD31-5FD0-4DA8-AD07-9F6CD9863BC6}" type="slidenum">
              <a:rPr lang="it-CH" altLang="en-US" smtClean="0"/>
              <a:pPr>
                <a:spcBef>
                  <a:spcPct val="0"/>
                </a:spcBef>
              </a:pPr>
              <a:t>191</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egnaposto immagine diapositiva 1">
            <a:extLst>
              <a:ext uri="{FF2B5EF4-FFF2-40B4-BE49-F238E27FC236}">
                <a16:creationId xmlns:a16="http://schemas.microsoft.com/office/drawing/2014/main" id="{7D9BF50F-BD95-2A39-A96B-E92C9EEF5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Segnaposto note 2">
            <a:extLst>
              <a:ext uri="{FF2B5EF4-FFF2-40B4-BE49-F238E27FC236}">
                <a16:creationId xmlns:a16="http://schemas.microsoft.com/office/drawing/2014/main" id="{B7E66015-122F-C1C0-133D-095F1B2767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https://de.wikipedia.org/wiki/R%C3%B6misches_Reich</a:t>
            </a:r>
          </a:p>
          <a:p>
            <a:r>
              <a:rPr lang="it-CH" altLang="it-CH">
                <a:solidFill>
                  <a:srgbClr val="000000"/>
                </a:solidFill>
              </a:rPr>
              <a:t>http://en.wikipedia.org/wiki/Roman_empire</a:t>
            </a:r>
          </a:p>
          <a:p>
            <a:endParaRPr lang="it-CH" altLang="it-CH"/>
          </a:p>
        </p:txBody>
      </p:sp>
      <p:sp>
        <p:nvSpPr>
          <p:cNvPr id="278532" name="Segnaposto numero diapositiva 3">
            <a:extLst>
              <a:ext uri="{FF2B5EF4-FFF2-40B4-BE49-F238E27FC236}">
                <a16:creationId xmlns:a16="http://schemas.microsoft.com/office/drawing/2014/main" id="{281F59BA-FE06-3190-088B-8039E7ACF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7DC9AF-175B-4310-A36C-2A77FFC4504E}" type="slidenum">
              <a:rPr lang="it-CH" altLang="en-US" smtClean="0"/>
              <a:pPr>
                <a:spcBef>
                  <a:spcPct val="0"/>
                </a:spcBef>
              </a:pPr>
              <a:t>19</a:t>
            </a:fld>
            <a:endParaRPr lang="it-CH"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egnaposto immagine diapositiva 1">
            <a:extLst>
              <a:ext uri="{FF2B5EF4-FFF2-40B4-BE49-F238E27FC236}">
                <a16:creationId xmlns:a16="http://schemas.microsoft.com/office/drawing/2014/main" id="{BF88EA23-D0FD-0D55-FDD4-727042A10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Segnaposto note 2">
            <a:extLst>
              <a:ext uri="{FF2B5EF4-FFF2-40B4-BE49-F238E27FC236}">
                <a16:creationId xmlns:a16="http://schemas.microsoft.com/office/drawing/2014/main" id="{8CCC030B-3D8C-5365-3176-22FF610D33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30788" name="Segnaposto numero diapositiva 3">
            <a:extLst>
              <a:ext uri="{FF2B5EF4-FFF2-40B4-BE49-F238E27FC236}">
                <a16:creationId xmlns:a16="http://schemas.microsoft.com/office/drawing/2014/main" id="{3CC0B7AC-2DA2-A1E1-5C4E-B679AFDAD0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1A71FD-0735-4290-81D9-6B7E9C741073}" type="slidenum">
              <a:rPr lang="it-CH" altLang="en-US" smtClean="0">
                <a:solidFill>
                  <a:srgbClr val="000000"/>
                </a:solidFill>
              </a:rPr>
              <a:pPr>
                <a:spcBef>
                  <a:spcPct val="0"/>
                </a:spcBef>
              </a:pPr>
              <a:t>192</a:t>
            </a:fld>
            <a:endParaRPr lang="it-CH" altLang="en-US">
              <a:solidFill>
                <a:srgbClr val="000000"/>
              </a:solidFil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egnaposto immagine diapositiva 1">
            <a:extLst>
              <a:ext uri="{FF2B5EF4-FFF2-40B4-BE49-F238E27FC236}">
                <a16:creationId xmlns:a16="http://schemas.microsoft.com/office/drawing/2014/main" id="{7231A8C7-BC12-E7AF-6BE0-199C63132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Segnaposto note 2">
            <a:extLst>
              <a:ext uri="{FF2B5EF4-FFF2-40B4-BE49-F238E27FC236}">
                <a16:creationId xmlns:a16="http://schemas.microsoft.com/office/drawing/2014/main" id="{B40F3D8A-C1C5-ED86-0429-3EAFDC970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Gemäß den Osloer Abkommen und den nachfolgenden Protokollen werden die Wasserressourcen und die Wasserverteilung in den palästinensischen Gebieten ebenfalls von Israel verwaltet. Statt von „Verwaltung“ des Wassers kann man jedoch von „Aneignung“ sprechen. Außerdem setzt Israel seit 1948 Wasser als Waffe zur Unterdrückung des palästinensischen Volkes ein. Darüber hinaus verwaltet Israel das Standesamt, die Telefonverbindungen, das Grundbuchamt, die Energieversorgung, Genehmigungen aller Art, erhebt die Mehrwertsteuer auf palästinensische Ein- und Ausfuhren usw. usw.</a:t>
            </a:r>
            <a:endParaRPr lang="en-US" altLang="en-US"/>
          </a:p>
          <a:p>
            <a:endParaRPr lang="en-US" altLang="en-US"/>
          </a:p>
          <a:p>
            <a:r>
              <a:rPr lang="en-US" altLang="en-US"/>
              <a:t>https://en.wikipedia.org/wiki/Water_supply_and_sanitation_in_the_State_of_Palestine</a:t>
            </a:r>
          </a:p>
          <a:p>
            <a:endParaRPr lang="en-US" altLang="en-US"/>
          </a:p>
          <a:p>
            <a:r>
              <a:rPr lang="en-US" altLang="en-US"/>
              <a:t>http://en.wikipedia.org/wiki/Water_in_Palestinehttp://en.wikipedia.org/wiki/Sea_of_Galilee</a:t>
            </a:r>
          </a:p>
          <a:p>
            <a:r>
              <a:rPr lang="en-US" altLang="en-US"/>
              <a:t>http://www.cesr.org/sites/default/files/Palestine.RighttoWater.Factsheet.pdf</a:t>
            </a:r>
          </a:p>
          <a:p>
            <a:r>
              <a:rPr lang="en-US" altLang="en-US"/>
              <a:t>http://en.wikipedia.org/wiki/National_Water_Carrier_of_Israel</a:t>
            </a:r>
          </a:p>
          <a:p>
            <a:r>
              <a:rPr lang="en-US" altLang="en-US"/>
              <a:t>http://en.wikipedia.org/wiki/Water_supply_and_sanitation_in_Israel</a:t>
            </a:r>
          </a:p>
          <a:p>
            <a:r>
              <a:rPr lang="en-US" altLang="en-US"/>
              <a:t>http://www.alhaq.org/publications/publications-index/item/water-for-one-people-only-discriminatory-access-and-water-apartheid-in-the-opt</a:t>
            </a:r>
          </a:p>
          <a:p>
            <a:r>
              <a:rPr lang="en-US" altLang="en-US"/>
              <a:t>http://www.amnesty.ch/it/attualita/news/2009/israele-discrimina-i-palestinesi-nella-fornitura-d2019acqua-piscine-per-i-coloni-cisterne-distrutte-nei-villaggi?searchterm=acqua+</a:t>
            </a:r>
          </a:p>
          <a:p>
            <a:r>
              <a:rPr lang="en-US" altLang="en-US"/>
              <a:t>https://imemc.org/article/israel-cuts-palestinian-water-supply-in-west-bank/</a:t>
            </a:r>
          </a:p>
          <a:p>
            <a:endParaRPr lang="en-US" altLang="en-US"/>
          </a:p>
          <a:p>
            <a:endParaRPr lang="en-US" altLang="en-US"/>
          </a:p>
          <a:p>
            <a:r>
              <a:rPr lang="en-US" altLang="en-US"/>
              <a:t>https://en.wikipedia.org/wiki/Mekorot</a:t>
            </a:r>
          </a:p>
          <a:p>
            <a:endParaRPr lang="en-US" altLang="en-US"/>
          </a:p>
          <a:p>
            <a:r>
              <a:rPr lang="en-US" altLang="en-US"/>
              <a:t>Jerusalem water:</a:t>
            </a:r>
          </a:p>
          <a:p>
            <a:r>
              <a:rPr lang="en-US" altLang="en-US"/>
              <a:t>https://en.wikipedia.org/wiki/Hagihon</a:t>
            </a:r>
          </a:p>
          <a:p>
            <a:endParaRPr lang="en-US" altLang="en-US"/>
          </a:p>
          <a:p>
            <a:r>
              <a:rPr lang="en-US" altLang="en-US"/>
              <a:t>Jericho water:</a:t>
            </a:r>
          </a:p>
          <a:p>
            <a:r>
              <a:rPr lang="en-US" altLang="en-US"/>
              <a:t>https://www.phg.org/uploads/articles/a6089e2e50360d2aaafec63596ae8b45.pdf</a:t>
            </a:r>
          </a:p>
          <a:p>
            <a:endParaRPr lang="en-US" altLang="en-US"/>
          </a:p>
        </p:txBody>
      </p:sp>
      <p:sp>
        <p:nvSpPr>
          <p:cNvPr id="632836" name="Segnaposto numero diapositiva 3">
            <a:extLst>
              <a:ext uri="{FF2B5EF4-FFF2-40B4-BE49-F238E27FC236}">
                <a16:creationId xmlns:a16="http://schemas.microsoft.com/office/drawing/2014/main" id="{0F463928-C689-499A-38C3-B30BE10E67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B3DB55-4C29-4302-8EF3-73D15A43EC39}" type="slidenum">
              <a:rPr lang="it-CH" altLang="en-US" smtClean="0">
                <a:latin typeface="Calibri" panose="020F0502020204030204" pitchFamily="34" charset="0"/>
              </a:rPr>
              <a:pPr/>
              <a:t>193</a:t>
            </a:fld>
            <a:endParaRPr lang="it-CH" altLang="en-US">
              <a:latin typeface="Calibri" panose="020F050202020403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D3C9AD18-D78C-26DA-D18E-69537F5FEC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96724F-E1F2-404C-93F0-A11A70DB2934}" type="slidenum">
              <a:rPr lang="it-IT" altLang="it-CH" smtClean="0">
                <a:solidFill>
                  <a:srgbClr val="000000"/>
                </a:solidFill>
                <a:latin typeface="Arial" panose="020B0604020202020204" pitchFamily="34" charset="0"/>
              </a:rPr>
              <a:pPr>
                <a:spcBef>
                  <a:spcPct val="0"/>
                </a:spcBef>
              </a:pPr>
              <a:t>194</a:t>
            </a:fld>
            <a:endParaRPr lang="it-IT" altLang="it-CH">
              <a:solidFill>
                <a:srgbClr val="000000"/>
              </a:solidFill>
              <a:latin typeface="Arial" panose="020B0604020202020204" pitchFamily="34" charset="0"/>
            </a:endParaRPr>
          </a:p>
        </p:txBody>
      </p:sp>
      <p:sp>
        <p:nvSpPr>
          <p:cNvPr id="634883" name="Rectangle 2">
            <a:extLst>
              <a:ext uri="{FF2B5EF4-FFF2-40B4-BE49-F238E27FC236}">
                <a16:creationId xmlns:a16="http://schemas.microsoft.com/office/drawing/2014/main" id="{5B789324-09F3-F4D9-6F7D-782882248B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4" name="Rectangle 3">
            <a:extLst>
              <a:ext uri="{FF2B5EF4-FFF2-40B4-BE49-F238E27FC236}">
                <a16:creationId xmlns:a16="http://schemas.microsoft.com/office/drawing/2014/main" id="{FE825A1E-571B-FF2A-7FBE-F9D0FA0D78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Israelis verbrauchen pro Kopf etwa 4 mal mehr Wasser als die Palästinenser der besetzte Gebiete. </a:t>
            </a:r>
            <a:br>
              <a:rPr lang="de-DE" altLang="it-CH"/>
            </a:br>
            <a:r>
              <a:rPr lang="de-DE" altLang="it-CH"/>
              <a:t>Im Jahr 2010, verurteilte Amnesty International die ungerechte Wasseraneignung durch Israel. </a:t>
            </a:r>
            <a:br>
              <a:rPr lang="de-DE" altLang="it-CH"/>
            </a:br>
            <a:r>
              <a:rPr lang="de-DE" altLang="it-CH"/>
              <a:t>In der Grafik sind die großen Wassermengen, die Israel durch Entsalzung produziert und die Importe aus dem Ausland nicht betrachtet.</a:t>
            </a:r>
            <a:endParaRPr lang="fr-CH" altLang="it-CH"/>
          </a:p>
          <a:p>
            <a:pPr eaLnBrk="1" hangingPunct="1">
              <a:spcBef>
                <a:spcPct val="0"/>
              </a:spcBef>
            </a:pPr>
            <a:endParaRPr lang="fr-CH" altLang="it-CH"/>
          </a:p>
          <a:p>
            <a:pPr eaLnBrk="1" hangingPunct="1">
              <a:spcBef>
                <a:spcPct val="0"/>
              </a:spcBef>
            </a:pPr>
            <a:r>
              <a:rPr lang="fr-CH" altLang="it-CH"/>
              <a:t>Graphische Darstellung des Applied Research Institude  Jerusalem    www.arij.org/pub/wconflict/fig.2.gif  -   Mengen in Mm3/J  : Millionen m3/Jahr</a:t>
            </a:r>
            <a:endParaRPr lang="it-IT" altLang="it-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a:extLst>
              <a:ext uri="{FF2B5EF4-FFF2-40B4-BE49-F238E27FC236}">
                <a16:creationId xmlns:a16="http://schemas.microsoft.com/office/drawing/2014/main" id="{6109A4D9-0263-2245-1171-864F2A49D8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Segnaposto note 2">
            <a:extLst>
              <a:ext uri="{FF2B5EF4-FFF2-40B4-BE49-F238E27FC236}">
                <a16:creationId xmlns:a16="http://schemas.microsoft.com/office/drawing/2014/main" id="{3DF4F763-E446-0874-3BF4-574723052B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636932" name="Segnaposto numero diapositiva 3">
            <a:extLst>
              <a:ext uri="{FF2B5EF4-FFF2-40B4-BE49-F238E27FC236}">
                <a16:creationId xmlns:a16="http://schemas.microsoft.com/office/drawing/2014/main" id="{198226AA-F396-1E90-9070-314C58374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3F012-AD3C-4813-A6F1-A000BE9A8D0F}"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876769D4-DFBF-2391-CCBB-85EF46CDB7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71544D-C01D-4988-A8DC-41D05308265C}"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638979" name="Rectangle 2">
            <a:extLst>
              <a:ext uri="{FF2B5EF4-FFF2-40B4-BE49-F238E27FC236}">
                <a16:creationId xmlns:a16="http://schemas.microsoft.com/office/drawing/2014/main" id="{AC270338-1290-3569-53F6-1B6B1A9B2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80" name="Rectangle 3">
            <a:extLst>
              <a:ext uri="{FF2B5EF4-FFF2-40B4-BE49-F238E27FC236}">
                <a16:creationId xmlns:a16="http://schemas.microsoft.com/office/drawing/2014/main" id="{458FFA57-5243-3B26-A382-1C06FFE08A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Insgesamt haben die USA Israël ungefähr 100 miliarden $ (in Bar und in Waffen) geschenkt</a:t>
            </a:r>
          </a:p>
          <a:p>
            <a:pPr eaLnBrk="1" hangingPunct="1">
              <a:spcBef>
                <a:spcPct val="0"/>
              </a:spcBef>
            </a:pPr>
            <a:endParaRPr lang="fr-CH" altLang="it-CH"/>
          </a:p>
          <a:p>
            <a:pPr eaLnBrk="1" hangingPunct="1">
              <a:spcBef>
                <a:spcPct val="0"/>
              </a:spcBef>
            </a:pPr>
            <a:r>
              <a:rPr lang="de-DE" altLang="it-CH"/>
              <a:t>In der US - Israel Beziehungen und in der Weltpolitik spielt eine Schlüsselrolle die überzeugende Fähigkeit von Israel, geführt durch seinen mächtigen militaristischen Eliten und den religiösen Zionismus (der Talmudismus), Anregung für alle Westliche Rassisten. (James Petras)</a:t>
            </a:r>
            <a:endParaRPr lang="fr-CH" altLang="it-CH"/>
          </a:p>
          <a:p>
            <a:pPr eaLnBrk="1" hangingPunct="1">
              <a:spcBef>
                <a:spcPct val="0"/>
              </a:spcBef>
            </a:pPr>
            <a:endParaRPr lang="it-IT" altLang="it-CH"/>
          </a:p>
          <a:p>
            <a:pPr eaLnBrk="1" hangingPunct="1">
              <a:spcBef>
                <a:spcPct val="0"/>
              </a:spcBef>
            </a:pPr>
            <a:r>
              <a:rPr lang="it-IT" altLang="it-CH">
                <a:solidFill>
                  <a:srgbClr val="000000"/>
                </a:solidFill>
              </a:rPr>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https://www.opensecrets.org/fara/countries/73?cycle=2018</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br>
              <a:rPr lang="it-IT" altLang="it-CH"/>
            </a:b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egnaposto immagine diapositiva 1">
            <a:extLst>
              <a:ext uri="{FF2B5EF4-FFF2-40B4-BE49-F238E27FC236}">
                <a16:creationId xmlns:a16="http://schemas.microsoft.com/office/drawing/2014/main" id="{38AF80E5-4818-C51D-0643-68B1A61F36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Segnaposto note 2">
            <a:extLst>
              <a:ext uri="{FF2B5EF4-FFF2-40B4-BE49-F238E27FC236}">
                <a16:creationId xmlns:a16="http://schemas.microsoft.com/office/drawing/2014/main" id="{0B28DE34-6330-29CF-9E4A-B6692E12E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http://en.wikipedia.org/wiki/Israel%E2%80%93Lebanon_relations</a:t>
            </a:r>
          </a:p>
          <a:p>
            <a:r>
              <a:rPr lang="it-CH" altLang="it-CH">
                <a:solidFill>
                  <a:srgbClr val="000000"/>
                </a:solidFill>
              </a:rPr>
              <a:t>http://en.wikipedia.org/wiki/Dahiya_strategy</a:t>
            </a:r>
          </a:p>
          <a:p>
            <a:endParaRPr lang="it-CH" altLang="it-CH"/>
          </a:p>
        </p:txBody>
      </p:sp>
      <p:sp>
        <p:nvSpPr>
          <p:cNvPr id="641028" name="Segnaposto numero diapositiva 3">
            <a:extLst>
              <a:ext uri="{FF2B5EF4-FFF2-40B4-BE49-F238E27FC236}">
                <a16:creationId xmlns:a16="http://schemas.microsoft.com/office/drawing/2014/main" id="{B538CD37-8A49-D01B-1ECA-20A9A36597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9F22AB-F6A9-4296-A765-CC5659C09783}" type="slidenum">
              <a:rPr lang="it-CH" altLang="en-US" smtClean="0"/>
              <a:pPr>
                <a:spcBef>
                  <a:spcPct val="0"/>
                </a:spcBef>
              </a:pPr>
              <a:t>197</a:t>
            </a:fld>
            <a:endParaRPr lang="it-CH"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egnaposto immagine diapositiva 1">
            <a:extLst>
              <a:ext uri="{FF2B5EF4-FFF2-40B4-BE49-F238E27FC236}">
                <a16:creationId xmlns:a16="http://schemas.microsoft.com/office/drawing/2014/main" id="{ADD5AA72-3004-5D52-1DC8-6BD63CA007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Segnaposto note 2">
            <a:extLst>
              <a:ext uri="{FF2B5EF4-FFF2-40B4-BE49-F238E27FC236}">
                <a16:creationId xmlns:a16="http://schemas.microsoft.com/office/drawing/2014/main" id="{F032461B-DEF3-D3AC-C08C-9A3D892FBE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http://en.wikipedia.org/wiki/Arab_League</a:t>
            </a:r>
          </a:p>
          <a:p>
            <a:r>
              <a:rPr lang="it-CH" altLang="it-CH">
                <a:solidFill>
                  <a:srgbClr val="000000"/>
                </a:solidFill>
              </a:rPr>
              <a:t>http://en.wikipedia.org/wiki/Arab_League_and_the_Arab%E2%80%93Israeli_conflict</a:t>
            </a:r>
          </a:p>
          <a:p>
            <a:endParaRPr lang="it-CH" altLang="it-CH"/>
          </a:p>
        </p:txBody>
      </p:sp>
      <p:sp>
        <p:nvSpPr>
          <p:cNvPr id="643076" name="Segnaposto numero diapositiva 3">
            <a:extLst>
              <a:ext uri="{FF2B5EF4-FFF2-40B4-BE49-F238E27FC236}">
                <a16:creationId xmlns:a16="http://schemas.microsoft.com/office/drawing/2014/main" id="{CB618294-44FB-BD26-5DDD-EDC9BF12E5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3A6C2-BC44-4BB0-BDDB-B8E28F0EC5CF}" type="slidenum">
              <a:rPr lang="it-CH" altLang="en-US" smtClean="0"/>
              <a:pPr>
                <a:spcBef>
                  <a:spcPct val="0"/>
                </a:spcBef>
              </a:pPr>
              <a:t>198</a:t>
            </a:fld>
            <a:endParaRPr lang="it-CH"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6000C525-D48E-69D6-705F-A6199F7B92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2F0EB8-B05D-4938-9774-1FA55573F36E}" type="slidenum">
              <a:rPr lang="it-IT" altLang="it-CH" smtClean="0">
                <a:solidFill>
                  <a:srgbClr val="000000"/>
                </a:solidFill>
                <a:latin typeface="Arial" panose="020B0604020202020204" pitchFamily="34" charset="0"/>
              </a:rPr>
              <a:pPr>
                <a:spcBef>
                  <a:spcPct val="0"/>
                </a:spcBef>
              </a:pPr>
              <a:t>199</a:t>
            </a:fld>
            <a:endParaRPr lang="it-IT" altLang="it-CH">
              <a:solidFill>
                <a:srgbClr val="000000"/>
              </a:solidFill>
              <a:latin typeface="Arial" panose="020B0604020202020204" pitchFamily="34" charset="0"/>
            </a:endParaRPr>
          </a:p>
        </p:txBody>
      </p:sp>
      <p:sp>
        <p:nvSpPr>
          <p:cNvPr id="645123" name="Rectangle 2">
            <a:extLst>
              <a:ext uri="{FF2B5EF4-FFF2-40B4-BE49-F238E27FC236}">
                <a16:creationId xmlns:a16="http://schemas.microsoft.com/office/drawing/2014/main" id="{3F7D65B5-6B9C-9A50-8A7A-F49B45A05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4" name="Rectangle 3">
            <a:extLst>
              <a:ext uri="{FF2B5EF4-FFF2-40B4-BE49-F238E27FC236}">
                <a16:creationId xmlns:a16="http://schemas.microsoft.com/office/drawing/2014/main" id="{6F732090-6C16-4043-1986-93774F6614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http://en.wikipedia.org/wiki/Camp_1391</a:t>
            </a:r>
          </a:p>
          <a:p>
            <a:pPr eaLnBrk="1" hangingPunct="1">
              <a:spcBef>
                <a:spcPct val="0"/>
              </a:spcBef>
            </a:pPr>
            <a:r>
              <a:rPr lang="it-IT" altLang="it-CH">
                <a:solidFill>
                  <a:srgbClr val="000000"/>
                </a:solidFill>
              </a:rPr>
              <a:t>http://en.wikipedia.org/wiki/Mossad</a:t>
            </a:r>
          </a:p>
          <a:p>
            <a:pPr eaLnBrk="1" hangingPunct="1">
              <a:spcBef>
                <a:spcPct val="0"/>
              </a:spcBef>
            </a:pPr>
            <a:r>
              <a:rPr lang="it-IT" altLang="it-CH">
                <a:solidFill>
                  <a:srgbClr val="000000"/>
                </a:solidFill>
              </a:rPr>
              <a:t>http://en.wikipedia.org/wiki/Israel%27s_Secret_Wars</a:t>
            </a:r>
          </a:p>
          <a:p>
            <a:pPr eaLnBrk="1" hangingPunct="1">
              <a:spcBef>
                <a:spcPct val="0"/>
              </a:spcBef>
            </a:pPr>
            <a:endParaRPr lang="it-IT" altLang="it-CH">
              <a:solidFill>
                <a:srgbClr val="000000"/>
              </a:solidFill>
            </a:endParaRPr>
          </a:p>
          <a:p>
            <a:pPr eaLnBrk="1" hangingPunct="1">
              <a:spcBef>
                <a:spcPct val="0"/>
              </a:spcBef>
            </a:pPr>
            <a:r>
              <a:rPr lang="en-US" altLang="it-CH">
                <a:solidFill>
                  <a:srgbClr val="000000"/>
                </a:solidFill>
              </a:rPr>
              <a:t>Rise and Kill First: The Secret History of Israel's Targeted Assassinations Hardcover – 30 Jan 2018</a:t>
            </a:r>
          </a:p>
          <a:p>
            <a:pPr eaLnBrk="1" hangingPunct="1">
              <a:spcBef>
                <a:spcPct val="0"/>
              </a:spcBef>
            </a:pPr>
            <a:r>
              <a:rPr lang="en-US" altLang="it-CH">
                <a:solidFill>
                  <a:srgbClr val="000000"/>
                </a:solidFill>
              </a:rPr>
              <a:t>by Ronen Bergman PH D (Author)</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a:r>
          </a:p>
          <a:p>
            <a:pPr eaLnBrk="1" hangingPunct="1">
              <a:spcBef>
                <a:spcPct val="0"/>
              </a:spcBef>
            </a:pPr>
            <a:endParaRPr lang="en-US" altLang="it-CH">
              <a:solidFill>
                <a:srgbClr val="000000"/>
              </a:solidFill>
            </a:endParaRPr>
          </a:p>
          <a:p>
            <a:pPr eaLnBrk="1" hangingPunct="1">
              <a:spcBef>
                <a:spcPct val="0"/>
              </a:spcBef>
            </a:pPr>
            <a:endParaRPr lang="de-DE" altLang="it-CH">
              <a:solidFill>
                <a:srgbClr val="000000"/>
              </a:solidFill>
            </a:endParaRPr>
          </a:p>
          <a:p>
            <a:pPr eaLnBrk="1" hangingPunct="1">
              <a:spcBef>
                <a:spcPct val="0"/>
              </a:spcBef>
            </a:pPr>
            <a:r>
              <a:rPr lang="de-DE" altLang="it-CH">
                <a:solidFill>
                  <a:srgbClr val="000000"/>
                </a:solidFill>
              </a:rPr>
              <a:t>Entgegen dem Anschein ist Israel keine Demokratie; Israel hat auch keine Nationale Verfassung.</a:t>
            </a:r>
          </a:p>
          <a:p>
            <a:pPr eaLnBrk="1" hangingPunct="1">
              <a:spcBef>
                <a:spcPct val="0"/>
              </a:spcBef>
            </a:pPr>
            <a:r>
              <a:rPr lang="de-DE" altLang="it-CH">
                <a:solidFill>
                  <a:srgbClr val="000000"/>
                </a:solidFill>
              </a:rPr>
              <a:t>Israel: Knesset lehnt Gesetz zur Gleichberechtigung für israelische Bürger ab.</a:t>
            </a:r>
          </a:p>
          <a:p>
            <a:pPr eaLnBrk="1" hangingPunct="1">
              <a:spcBef>
                <a:spcPct val="0"/>
              </a:spcBef>
            </a:pPr>
            <a:r>
              <a:rPr lang="de-DE" altLang="it-CH">
                <a:solidFill>
                  <a:srgbClr val="000000"/>
                </a:solidFill>
              </a:rPr>
              <a:t>https://de.rt.com/der-nahe-osten/71114-israel-knesset-lehnt-gesetz-zur-gleichberechtigung/</a:t>
            </a:r>
          </a:p>
          <a:p>
            <a:pPr eaLnBrk="1" hangingPunct="1">
              <a:spcBef>
                <a:spcPct val="0"/>
              </a:spcBef>
            </a:pPr>
            <a:r>
              <a:rPr lang="de-DE" altLang="it-CH">
                <a:solidFill>
                  <a:srgbClr val="000000"/>
                </a:solidFill>
              </a:rPr>
              <a:t>https://de.wikipedia.org/wiki/Nationalstaatsgesetz_(Israel)</a:t>
            </a:r>
          </a:p>
          <a:p>
            <a:pPr eaLnBrk="1" hangingPunct="1">
              <a:spcBef>
                <a:spcPct val="0"/>
              </a:spcBef>
            </a:pPr>
            <a:endParaRPr lang="en-US" altLang="it-CH">
              <a:solidFill>
                <a:srgbClr val="000000"/>
              </a:solidFill>
            </a:endParaRPr>
          </a:p>
          <a:p>
            <a:pPr eaLnBrk="1" hangingPunct="1">
              <a:spcBef>
                <a:spcPct val="0"/>
              </a:spcBef>
            </a:pPr>
            <a:r>
              <a:rPr lang="de-DE" altLang="it-CH">
                <a:solidFill>
                  <a:srgbClr val="000000"/>
                </a:solidFill>
              </a:rPr>
              <a:t>Um die Privilegien der Juden zu erhalten, hat sich die Knesset stets geweigert, Israel eine Verfassung zu geben. Folglich werden die Bürger Israels, die keine Juden sind, diskriminiert, was nicht demokratisch ist. Zu den diskriminierendsten Gesetzen gehören das „Gesetz der Rückkehr“, das es jedem Juden erlaubt, sich in Israel niederzulassen und die israelische Staatsbürgerschaft zu erhalten, und das Abwesenheitsgesetz, das es Israel erlaubt, das Eigentum von Nicht-Juden zu konfiszieren.</a:t>
            </a:r>
            <a:endParaRPr lang="en-US" altLang="it-CH">
              <a:solidFill>
                <a:srgbClr val="000000"/>
              </a:solidFill>
            </a:endParaRPr>
          </a:p>
          <a:p>
            <a:pPr eaLnBrk="1" hangingPunct="1">
              <a:spcBef>
                <a:spcPct val="0"/>
              </a:spcBef>
            </a:pPr>
            <a:endParaRPr lang="it-IT" altLang="it-CH">
              <a:solidFill>
                <a:srgbClr val="000000"/>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egnaposto immagine diapositiva 1">
            <a:extLst>
              <a:ext uri="{FF2B5EF4-FFF2-40B4-BE49-F238E27FC236}">
                <a16:creationId xmlns:a16="http://schemas.microsoft.com/office/drawing/2014/main" id="{7AC4436F-C7C4-93E3-126E-0FFF3E94E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1" name="Segnaposto note 2">
            <a:extLst>
              <a:ext uri="{FF2B5EF4-FFF2-40B4-BE49-F238E27FC236}">
                <a16:creationId xmlns:a16="http://schemas.microsoft.com/office/drawing/2014/main" id="{6E7B6E43-AC32-115B-CA9D-1A7750426F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http://en.wikipedia.org/wiki/Israel,_Palestine,_and_the_United_Nations</a:t>
            </a:r>
          </a:p>
          <a:p>
            <a:r>
              <a:rPr lang="it-CH" altLang="it-CH">
                <a:solidFill>
                  <a:srgbClr val="000000"/>
                </a:solidFill>
              </a:rPr>
              <a:t>http://en.wikipedia.org/wiki/Zionism_is_racism</a:t>
            </a:r>
          </a:p>
          <a:p>
            <a:r>
              <a:rPr lang="it-CH" altLang="it-CH">
                <a:solidFill>
                  <a:srgbClr val="000000"/>
                </a:solidFill>
              </a:rPr>
              <a:t>http://mondoweiss.net/2018/06/officially-declares-democracy/</a:t>
            </a:r>
          </a:p>
          <a:p>
            <a:endParaRPr lang="it-CH" altLang="it-CH"/>
          </a:p>
        </p:txBody>
      </p:sp>
      <p:sp>
        <p:nvSpPr>
          <p:cNvPr id="647172" name="Segnaposto numero diapositiva 3">
            <a:extLst>
              <a:ext uri="{FF2B5EF4-FFF2-40B4-BE49-F238E27FC236}">
                <a16:creationId xmlns:a16="http://schemas.microsoft.com/office/drawing/2014/main" id="{3E968457-80DA-3799-8E14-594D84DE28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3F100E-432D-44BE-9337-DB42C0517BE1}" type="slidenum">
              <a:rPr lang="it-CH" altLang="en-US" smtClean="0"/>
              <a:pPr>
                <a:spcBef>
                  <a:spcPct val="0"/>
                </a:spcBef>
              </a:pPr>
              <a:t>200</a:t>
            </a:fld>
            <a:endParaRPr lang="it-CH"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egnaposto immagine diapositiva 1">
            <a:extLst>
              <a:ext uri="{FF2B5EF4-FFF2-40B4-BE49-F238E27FC236}">
                <a16:creationId xmlns:a16="http://schemas.microsoft.com/office/drawing/2014/main" id="{92E007FB-149D-EE8E-8766-6A35BC3EAE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19" name="Segnaposto note 2">
            <a:extLst>
              <a:ext uri="{FF2B5EF4-FFF2-40B4-BE49-F238E27FC236}">
                <a16:creationId xmlns:a16="http://schemas.microsoft.com/office/drawing/2014/main" id="{0C72B2EF-A8D0-E42C-9129-B1DD67BB8A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Uebersetzung: «Die Welt muss wissen, dass Israel eine Gefahr für die Menschheit ist»</a:t>
            </a:r>
          </a:p>
          <a:p>
            <a:endParaRPr lang="it-CH" altLang="it-CH">
              <a:solidFill>
                <a:srgbClr val="000000"/>
              </a:solidFill>
            </a:endParaRPr>
          </a:p>
          <a:p>
            <a:r>
              <a:rPr lang="it-CH" altLang="it-CH">
                <a:solidFill>
                  <a:srgbClr val="000000"/>
                </a:solidFill>
              </a:rPr>
              <a:t>http://www.nkusa.org/</a:t>
            </a:r>
          </a:p>
          <a:p>
            <a:r>
              <a:rPr lang="it-CH" altLang="it-CH">
                <a:solidFill>
                  <a:srgbClr val="000000"/>
                </a:solidFill>
              </a:rPr>
              <a:t>https://de.wikipedia.org/wiki/Neturei_Karta</a:t>
            </a:r>
          </a:p>
          <a:p>
            <a:r>
              <a:rPr lang="it-CH" altLang="it-CH">
                <a:solidFill>
                  <a:srgbClr val="000000"/>
                </a:solidFill>
              </a:rPr>
              <a:t>https://en.wikipedia.org/wiki/Anti-Zionism</a:t>
            </a:r>
          </a:p>
          <a:p>
            <a:r>
              <a:rPr lang="it-CH" altLang="it-CH">
                <a:solidFill>
                  <a:srgbClr val="000000"/>
                </a:solidFill>
              </a:rPr>
              <a:t>https://de.wikipedia.org/wiki/Boycott,_Divestment_and_Sanctions</a:t>
            </a:r>
          </a:p>
          <a:p>
            <a:r>
              <a:rPr lang="it-CH" altLang="it-CH">
                <a:solidFill>
                  <a:srgbClr val="000000"/>
                </a:solidFill>
              </a:rPr>
              <a:t>http://serenoregis.org/2014/09/16/piu-di-350-sopravvissuti-allolocausto-e-loro-discendenti-condannano-israele/</a:t>
            </a:r>
          </a:p>
          <a:p>
            <a:endParaRPr lang="it-CH" altLang="it-CH">
              <a:solidFill>
                <a:srgbClr val="000000"/>
              </a:solidFill>
            </a:endParaRPr>
          </a:p>
          <a:p>
            <a:r>
              <a:rPr lang="fr-FR" altLang="it-CH">
                <a:solidFill>
                  <a:srgbClr val="000000"/>
                </a:solidFill>
              </a:rPr>
              <a:t>“Une histoire de l’opposition juive au sionisme” di Yakov M. Rabkin, Les Presses de l’Université Laval, Canada, 2004</a:t>
            </a:r>
            <a:endParaRPr lang="it-CH" altLang="it-CH">
              <a:solidFill>
                <a:srgbClr val="000000"/>
              </a:solidFill>
            </a:endParaRPr>
          </a:p>
          <a:p>
            <a:endParaRPr lang="it-CH" altLang="it-CH">
              <a:solidFill>
                <a:srgbClr val="000000"/>
              </a:solidFill>
            </a:endParaRPr>
          </a:p>
          <a:p>
            <a:endParaRPr lang="it-CH" altLang="it-CH"/>
          </a:p>
        </p:txBody>
      </p:sp>
      <p:sp>
        <p:nvSpPr>
          <p:cNvPr id="649220" name="Segnaposto numero diapositiva 3">
            <a:extLst>
              <a:ext uri="{FF2B5EF4-FFF2-40B4-BE49-F238E27FC236}">
                <a16:creationId xmlns:a16="http://schemas.microsoft.com/office/drawing/2014/main" id="{E08CC851-9BE2-19F4-C60D-5178909F13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9F9115-BAF0-490A-B4A5-710CFBC5D028}" type="slidenum">
              <a:rPr lang="it-CH" altLang="en-US" smtClean="0"/>
              <a:pPr>
                <a:spcBef>
                  <a:spcPct val="0"/>
                </a:spcBef>
              </a:pPr>
              <a:t>201</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E2F3B110-0299-848F-0D4F-7CD6331DE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500D6F-1279-49CE-ACCE-47F8D54A11C5}" type="slidenum">
              <a:rPr lang="it-IT" altLang="it-CH" smtClean="0">
                <a:solidFill>
                  <a:srgbClr val="000000"/>
                </a:solidFill>
                <a:latin typeface="Arial" panose="020B0604020202020204" pitchFamily="34" charset="0"/>
              </a:rPr>
              <a:pPr>
                <a:spcBef>
                  <a:spcPct val="0"/>
                </a:spcBef>
              </a:pPr>
              <a:t>2</a:t>
            </a:fld>
            <a:endParaRPr lang="it-IT" altLang="it-CH">
              <a:solidFill>
                <a:srgbClr val="000000"/>
              </a:solidFill>
              <a:latin typeface="Arial" panose="020B0604020202020204" pitchFamily="34" charset="0"/>
            </a:endParaRPr>
          </a:p>
        </p:txBody>
      </p:sp>
      <p:sp>
        <p:nvSpPr>
          <p:cNvPr id="243715" name="Rectangle 2">
            <a:extLst>
              <a:ext uri="{FF2B5EF4-FFF2-40B4-BE49-F238E27FC236}">
                <a16:creationId xmlns:a16="http://schemas.microsoft.com/office/drawing/2014/main" id="{3039AEB8-B957-C9FD-DE3C-6A6C6E6FD0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89867DD7-89D8-DB1F-B5DF-1E2C2981C4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Kontextualisierung</a:t>
            </a:r>
          </a:p>
          <a:p>
            <a:pPr eaLnBrk="1" hangingPunct="1">
              <a:spcBef>
                <a:spcPct val="0"/>
              </a:spcBef>
            </a:pPr>
            <a:endParaRPr lang="de-DE" altLang="it-CH"/>
          </a:p>
          <a:p>
            <a:pPr eaLnBrk="1" hangingPunct="1">
              <a:spcBef>
                <a:spcPct val="0"/>
              </a:spcBef>
            </a:pPr>
            <a:r>
              <a:rPr lang="de-DE" altLang="it-CH"/>
              <a:t>Es gibt zwei Arten von Kolonialismus:</a:t>
            </a:r>
          </a:p>
          <a:p>
            <a:pPr eaLnBrk="1" hangingPunct="1">
              <a:spcBef>
                <a:spcPct val="0"/>
              </a:spcBef>
            </a:pPr>
            <a:r>
              <a:rPr lang="de-DE" altLang="it-CH" b="1"/>
              <a:t>Ausbeutungskolonialismus</a:t>
            </a:r>
            <a:r>
              <a:rPr lang="de-DE" altLang="it-CH"/>
              <a:t>, bei dem es um die Entnahme von Ressourcen (Öl, Rohstoffe, Sklaven usw.) geht. In diesem Fall installieren die Kolonisatoren ein Team von Managern und Technikern, die von einem Militärkontingent geschützt werden. Um die Ressourcen des Landes zu exportieren wird auch eine unterwürfige lokale Bourgeoisie eingesetzt: ein klassischer Fall sind die zentralafrikanischen Ländern. Auch ein strategischer Standort kann eine Ressource sein: ein klassischer Fall ist  Gibraltar.</a:t>
            </a:r>
          </a:p>
          <a:p>
            <a:pPr eaLnBrk="1" hangingPunct="1">
              <a:spcBef>
                <a:spcPct val="0"/>
              </a:spcBef>
            </a:pPr>
            <a:endParaRPr lang="de-DE" altLang="it-CH"/>
          </a:p>
          <a:p>
            <a:pPr eaLnBrk="1" hangingPunct="1">
              <a:spcBef>
                <a:spcPct val="0"/>
              </a:spcBef>
            </a:pPr>
            <a:r>
              <a:rPr lang="de-DE" altLang="it-CH" b="1"/>
              <a:t>Ansiedlungskolonialismus</a:t>
            </a:r>
            <a:r>
              <a:rPr lang="de-DE" altLang="it-CH"/>
              <a:t>, bei dem die Eroberung und Besetzung des Territoriums mit der Ansiedlung der Bevölkerung des erobernden Landes angestrebt wird. In diesem Fall nehmen die Kolonisatoren mit allen Mitteln, einschließlich Gewalt, das Territorium und alles, was darin ist, in Besitz und siedeln dort ihre eigene Bevölkerung an. Offensichtlich stellt die ortsansässige Bevölkerung ein großes Hindernis dar und wird daher „eliminiert“, d.h. unterworfen oder in abgegrenzten Gebieten eingesperrt, vertrieben (ethnische Säuberung) oder einfach getötet. Ein klassischer Fall sind die USA, wo die indigene Bevölkerung weitgehend ausgerottet wurde und die Überlebenden in Indianerreservate eingesperrt wurden.</a:t>
            </a:r>
          </a:p>
          <a:p>
            <a:pPr eaLnBrk="1" hangingPunct="1">
              <a:spcBef>
                <a:spcPct val="0"/>
              </a:spcBef>
            </a:pPr>
            <a:endParaRPr lang="de-DE" altLang="it-CH"/>
          </a:p>
          <a:p>
            <a:pPr eaLnBrk="1" hangingPunct="1">
              <a:spcBef>
                <a:spcPct val="0"/>
              </a:spcBef>
            </a:pPr>
            <a:r>
              <a:rPr lang="de-DE" altLang="it-CH"/>
              <a:t>Zionismus und Israel sind auch ein klassischer Fall von Ansiedlungskolonialismus. Vor 1948 kauften zionistische Siedler Land (etwa 7 %), auf dem sie sich niederließen. Aber ab 1948 besetzten sie weiteres Land gewaltsam durch grausame ethnische Säuberungen, brutale Repression und die Einsperrung der lokalen Bevölkerung in wenigen Gebieten, umgeben durch unpassierbare Barrieren (die Mauer, Gaza). All diese Verfahren werden von einer riesigen Propaganda  begleitet (Holocaust, göttliche Verheißung, Antisemitismus, einzige Demokratie des MO, positive Image, usw.) einer großen Mystifizierung der Realität (historische Mystifizierungen, Opfer werden beschuldigt), jeder Protest wird brutal unterdrückt und es wird als Vorwand genommen, weiteres Land zu besetzen (1. und 2. Intifada). Jeder Widerstandsakt wird als Terrorakt eingeschätzt und es werden massive und blutige Vergeltungen durchgeführt (Gaza). Es werden Allianzen mit anderen Nationen geschlossen, die ebenfalls Kolonialismus und Repression praktizieren (England, USA) und die Kolonisatoren bekommen Hilfe (Geld, UN) und Waffen. Darüber hinaus eliminieren die Kolonialisten systematisch die lokale Aktivisten und Führer (3000 prominente Palästinenser wurden von israelischen Sondereinheiten eliminiert), korrumpieren oder schüchtern ausländische Unterstützer der lokalen Bevölkerung ein (arabische Länder), implementieren eine ethnische Diskriminierung (Apartheid) und eine nationalistische und rassistische Ideologie. Dazu implementieren sie auch ein riesiger Repressionsapparat (Armee, Geheimdienste, Gefängnisse, Kontrollsysrem, usw.), ein Propagandaapparat (Hasbara) und bauen einen diskriminierenden Rechtsapparat auf (neues Grundbuch, sehr strenge Gesetze für die lokale Bevölkerung, Rückkehrgesetz, Abwesendengesetz, usw.) usw.</a:t>
            </a:r>
          </a:p>
          <a:p>
            <a:pPr eaLnBrk="1" hangingPunct="1">
              <a:spcBef>
                <a:spcPct val="0"/>
              </a:spcBef>
            </a:pPr>
            <a:endParaRPr lang="de-DE" altLang="it-CH"/>
          </a:p>
          <a:p>
            <a:pPr eaLnBrk="1" hangingPunct="1">
              <a:spcBef>
                <a:spcPct val="0"/>
              </a:spcBef>
            </a:pPr>
            <a:r>
              <a:rPr lang="de-DE" altLang="it-CH"/>
              <a:t>Diese Präsentation ist auch die Geschichte des klassischen zionistischen Siedlungskolonialismus in Palästina.</a:t>
            </a:r>
          </a:p>
          <a:p>
            <a:pPr eaLnBrk="1" hangingPunct="1">
              <a:spcBef>
                <a:spcPct val="0"/>
              </a:spcBef>
            </a:pPr>
            <a:endParaRPr lang="it-IT" altLang="it-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egnaposto immagine diapositiva 1">
            <a:extLst>
              <a:ext uri="{FF2B5EF4-FFF2-40B4-BE49-F238E27FC236}">
                <a16:creationId xmlns:a16="http://schemas.microsoft.com/office/drawing/2014/main" id="{4456A695-5D5A-E136-27D9-B769C33122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Segnaposto note 2">
            <a:extLst>
              <a:ext uri="{FF2B5EF4-FFF2-40B4-BE49-F238E27FC236}">
                <a16:creationId xmlns:a16="http://schemas.microsoft.com/office/drawing/2014/main" id="{AC351AD7-6A3F-980F-1F31-E68FEA3C8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https://de.wikipedia.org/wiki/Geschichte_des_Islam</a:t>
            </a:r>
          </a:p>
          <a:p>
            <a:r>
              <a:rPr lang="it-CH" altLang="it-CH">
                <a:solidFill>
                  <a:srgbClr val="000000"/>
                </a:solidFill>
              </a:rPr>
              <a:t>http://en.wikipedia.org/wiki/Islam</a:t>
            </a:r>
          </a:p>
          <a:p>
            <a:r>
              <a:rPr lang="it-CH" altLang="it-CH">
                <a:solidFill>
                  <a:srgbClr val="000000"/>
                </a:solidFill>
              </a:rPr>
              <a:t>http://en.wikipedia.org/wiki/Al-Aqsa_Mosque</a:t>
            </a:r>
          </a:p>
          <a:p>
            <a:pPr>
              <a:lnSpc>
                <a:spcPct val="115000"/>
              </a:lnSpc>
              <a:spcAft>
                <a:spcPts val="1000"/>
              </a:spcAft>
            </a:pPr>
            <a:r>
              <a:rPr lang="it-CH" altLang="it-CH">
                <a:solidFill>
                  <a:srgbClr val="0000FF"/>
                </a:solidFill>
                <a:ea typeface="Calibri" panose="020F0502020204030204" pitchFamily="34" charset="0"/>
                <a:cs typeface="Times New Roman" panose="02020603050405020304" pitchFamily="18" charset="0"/>
              </a:rPr>
              <a:t>https://en.wikipedia.org/wiki/Muslim_history_in_Palestine</a:t>
            </a:r>
            <a:endParaRPr lang="it-CH" altLang="it-CH">
              <a:ea typeface="Calibri" panose="020F0502020204030204" pitchFamily="34" charset="0"/>
              <a:cs typeface="Times New Roman" panose="02020603050405020304" pitchFamily="18" charset="0"/>
            </a:endParaRPr>
          </a:p>
          <a:p>
            <a:endParaRPr lang="it-CH" altLang="it-CH">
              <a:solidFill>
                <a:srgbClr val="000000"/>
              </a:solidFill>
            </a:endParaRPr>
          </a:p>
          <a:p>
            <a:endParaRPr lang="it-CH" altLang="it-CH"/>
          </a:p>
        </p:txBody>
      </p:sp>
      <p:sp>
        <p:nvSpPr>
          <p:cNvPr id="280580" name="Segnaposto numero diapositiva 3">
            <a:extLst>
              <a:ext uri="{FF2B5EF4-FFF2-40B4-BE49-F238E27FC236}">
                <a16:creationId xmlns:a16="http://schemas.microsoft.com/office/drawing/2014/main" id="{D707D5F8-B5CB-A245-FF63-A38C1DB87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B5729-00F9-4BEB-A632-712A30DEB436}" type="slidenum">
              <a:rPr lang="it-CH" altLang="en-US" smtClean="0"/>
              <a:pPr>
                <a:spcBef>
                  <a:spcPct val="0"/>
                </a:spcBef>
              </a:pPr>
              <a:t>20</a:t>
            </a:fld>
            <a:endParaRPr lang="it-CH"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egnaposto immagine diapositiva 1">
            <a:extLst>
              <a:ext uri="{FF2B5EF4-FFF2-40B4-BE49-F238E27FC236}">
                <a16:creationId xmlns:a16="http://schemas.microsoft.com/office/drawing/2014/main" id="{C91ECE9E-EBF6-5370-9980-2FA53345D8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1267" name="Segnaposto note 2">
            <a:extLst>
              <a:ext uri="{FF2B5EF4-FFF2-40B4-BE49-F238E27FC236}">
                <a16:creationId xmlns:a16="http://schemas.microsoft.com/office/drawing/2014/main" id="{AD14C743-9646-0D28-B527-78D604AD2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51268" name="Segnaposto numero diapositiva 3">
            <a:extLst>
              <a:ext uri="{FF2B5EF4-FFF2-40B4-BE49-F238E27FC236}">
                <a16:creationId xmlns:a16="http://schemas.microsoft.com/office/drawing/2014/main" id="{8EEC341F-A030-A3D8-8836-1E04B3231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24754-AEC6-409D-ADFA-60C462703F68}" type="slidenum">
              <a:rPr lang="it-CH" altLang="en-US" smtClean="0"/>
              <a:pPr>
                <a:spcBef>
                  <a:spcPct val="0"/>
                </a:spcBef>
              </a:pPr>
              <a:t>202</a:t>
            </a:fld>
            <a:endParaRPr lang="it-CH"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Segnaposto immagine diapositiva 1">
            <a:extLst>
              <a:ext uri="{FF2B5EF4-FFF2-40B4-BE49-F238E27FC236}">
                <a16:creationId xmlns:a16="http://schemas.microsoft.com/office/drawing/2014/main" id="{CEF3F4E5-2A0C-54B0-11E2-91415FEB5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3315" name="Segnaposto note 2">
            <a:extLst>
              <a:ext uri="{FF2B5EF4-FFF2-40B4-BE49-F238E27FC236}">
                <a16:creationId xmlns:a16="http://schemas.microsoft.com/office/drawing/2014/main" id="{6DF5B0B5-9869-3061-D3E9-354CD389C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http://en.wikipedia.org/wiki/Two-state_solution</a:t>
            </a:r>
          </a:p>
          <a:p>
            <a:r>
              <a:rPr lang="it-CH" altLang="it-CH">
                <a:solidFill>
                  <a:srgbClr val="000000"/>
                </a:solidFill>
              </a:rPr>
              <a:t>http://en.wikipedia.org/wiki/One-state_solution</a:t>
            </a:r>
          </a:p>
          <a:p>
            <a:r>
              <a:rPr lang="it-CH" altLang="it-CH">
                <a:solidFill>
                  <a:srgbClr val="000000"/>
                </a:solidFill>
              </a:rPr>
              <a:t>http://en.wikipedia.org/wiki/Right_of_return</a:t>
            </a:r>
          </a:p>
          <a:p>
            <a:endParaRPr lang="it-CH" altLang="it-CH">
              <a:solidFill>
                <a:srgbClr val="000000"/>
              </a:solidFill>
            </a:endParaRPr>
          </a:p>
          <a:p>
            <a:r>
              <a:rPr lang="de-DE" altLang="it-CH">
                <a:solidFill>
                  <a:srgbClr val="000000"/>
                </a:solidFill>
              </a:rPr>
              <a:t>Über den Status von Jerusalem</a:t>
            </a:r>
          </a:p>
          <a:p>
            <a:r>
              <a:rPr lang="de-DE" altLang="it-CH">
                <a:solidFill>
                  <a:srgbClr val="000000"/>
                </a:solidFill>
              </a:rPr>
              <a:t>Die UN-Resolution 181 vom 27. November 1947 teilt Palästina in einen arabischen Staat und einen jüdischen Staat. Diese Resolution schreibt Jerusalem den Status einer internationalen Stadt zu. Nach 10 Jahren sollte dieses Statut einem Volksentscheid vorgelegt werden.</a:t>
            </a:r>
          </a:p>
          <a:p>
            <a:r>
              <a:rPr lang="de-DE" altLang="it-CH">
                <a:solidFill>
                  <a:srgbClr val="000000"/>
                </a:solidFill>
              </a:rPr>
              <a:t>Zwischen Ende 1947 und 15. Mai 1948 besetzten zionistische Milizen den westlichen Teil der Stadt Jerusalem. Der östliche Teil (die Altstadt) wurde von Jordanien besetzt.</a:t>
            </a:r>
          </a:p>
          <a:p>
            <a:r>
              <a:rPr lang="de-DE" altLang="it-CH">
                <a:solidFill>
                  <a:srgbClr val="000000"/>
                </a:solidFill>
              </a:rPr>
              <a:t>Die UN-Resolutionen 194 vom 11.12.1948, die 273 vom 11.5.1949 und die 303 vom 9.12.1949 definieren den internationalen Status der Stadt Jerusalem. Wenn Israel bei den Vereinten Nationen aufgenommen wurde, verpflichtete er sich offiziell mit den Vereinten Nationen, die UN-Resolutionen zu respektieren, insbesondere die, die den Status von Jerusalem betreffen. Der Waffenstillstand mit Jordanien ist irrelevant.</a:t>
            </a:r>
          </a:p>
          <a:p>
            <a:r>
              <a:rPr lang="de-DE" altLang="it-CH">
                <a:solidFill>
                  <a:srgbClr val="000000"/>
                </a:solidFill>
              </a:rPr>
              <a:t>Bereits im Februar 1949 verlegte Israel einige Ministerien nach Jerusalem und im Dezember 1949 ließ sich die israelische Regierung ebenfalls in Jerusalem nieder. Am 23. Januar 1950 erklärte die Knesset, dass Jerusalem immer die Hauptstadt Israels sei. Die Israels Annexion von West-Jerusalem verletzt UN-Resolutionen, weil Jerusalem nicht Teil des jüdischen Staates ist, und Israel sich mit seiner Aufnahme in die UN verpflichtet hat, seine Resolutionen zu respektieren.</a:t>
            </a:r>
          </a:p>
          <a:p>
            <a:r>
              <a:rPr lang="de-DE" altLang="it-CH">
                <a:solidFill>
                  <a:srgbClr val="000000"/>
                </a:solidFill>
              </a:rPr>
              <a:t>1967 besetzte Israel das gesamte Westjordanland einschließlich der Altstadt von Jerusalem. Die Vereinten Nationen verurteilten die Kolonisierung der von Israel eroberten Gebiete sowie die formelle Annexion Jerusalems, die 1980 von der UNO als null und illegal erklärt wurde.</a:t>
            </a:r>
          </a:p>
          <a:p>
            <a:r>
              <a:rPr lang="de-DE" altLang="it-CH">
                <a:solidFill>
                  <a:srgbClr val="000000"/>
                </a:solidFill>
              </a:rPr>
              <a:t>Seit 1969 hat die UNO mehrere Resolutionen verabschiedet, die die Rechte der Palästinenser, das Rückkehrrecht und ihre Rechte in Jerusalem verkünden.</a:t>
            </a:r>
          </a:p>
          <a:p>
            <a:r>
              <a:rPr lang="de-DE" altLang="it-CH">
                <a:solidFill>
                  <a:srgbClr val="000000"/>
                </a:solidFill>
              </a:rPr>
              <a:t>Seit 1995 erkennen die USA Jerusalem als die Hauptstadt Israels an, obwohl die Oslo-Abkommen 1993 auf einer Lösung mit zwei Staaten und einer Grenze entlang der Waffenstillstandslinie von 1949 beruhten, die Jerusalem trennt.</a:t>
            </a:r>
          </a:p>
          <a:p>
            <a:r>
              <a:rPr lang="de-DE" altLang="it-CH">
                <a:solidFill>
                  <a:srgbClr val="000000"/>
                </a:solidFill>
              </a:rPr>
              <a:t>Seit 1948 hat die internationale Gemeinschaft Jerusalem als Hauptstadt Israels nicht anerkannt, und die Staaten (einschließlich der Vereinigten Staaten) haben ihre Botschaften in Tel Aviv eingerichtet.</a:t>
            </a:r>
          </a:p>
          <a:p>
            <a:r>
              <a:rPr lang="de-DE" altLang="it-CH">
                <a:solidFill>
                  <a:srgbClr val="000000"/>
                </a:solidFill>
              </a:rPr>
              <a:t>Im Jahr 2017 verkündete nur der Präsident der Vereinigten Staaten, Donald Trump, den Entscheid, die US-Botschaft nach Jerusalem zu verlegen und dadurch dieser Stadt illegal den Status der Hauptstadt von Israel zuzuschreiben.</a:t>
            </a:r>
          </a:p>
          <a:p>
            <a:endParaRPr lang="it-CH" altLang="it-CH">
              <a:solidFill>
                <a:srgbClr val="000000"/>
              </a:solidFill>
            </a:endParaRPr>
          </a:p>
          <a:p>
            <a:endParaRPr lang="it-CH" altLang="it-CH"/>
          </a:p>
        </p:txBody>
      </p:sp>
      <p:sp>
        <p:nvSpPr>
          <p:cNvPr id="653316" name="Segnaposto numero diapositiva 3">
            <a:extLst>
              <a:ext uri="{FF2B5EF4-FFF2-40B4-BE49-F238E27FC236}">
                <a16:creationId xmlns:a16="http://schemas.microsoft.com/office/drawing/2014/main" id="{D73CCACD-7506-E01A-E02C-9ECD1A66E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624241-E8ED-4A65-A632-AE24F4068FF0}" type="slidenum">
              <a:rPr lang="it-CH" altLang="en-US" smtClean="0"/>
              <a:pPr>
                <a:spcBef>
                  <a:spcPct val="0"/>
                </a:spcBef>
              </a:pPr>
              <a:t>203</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egnaposto immagine diapositiva 1">
            <a:extLst>
              <a:ext uri="{FF2B5EF4-FFF2-40B4-BE49-F238E27FC236}">
                <a16:creationId xmlns:a16="http://schemas.microsoft.com/office/drawing/2014/main" id="{F923D365-A9D8-C553-0319-10F5E3758A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3" name="Segnaposto note 2">
            <a:extLst>
              <a:ext uri="{FF2B5EF4-FFF2-40B4-BE49-F238E27FC236}">
                <a16:creationId xmlns:a16="http://schemas.microsoft.com/office/drawing/2014/main" id="{C3CA4B6F-D393-E6C6-5F55-4541C6840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http://en.wikipedia.org/wiki/Jewish_state</a:t>
            </a:r>
          </a:p>
          <a:p>
            <a:r>
              <a:rPr lang="it-CH" altLang="it-CH">
                <a:solidFill>
                  <a:srgbClr val="000000"/>
                </a:solidFill>
              </a:rPr>
              <a:t>http://en.wikipedia.org/wiki/Hamas</a:t>
            </a:r>
          </a:p>
          <a:p>
            <a:r>
              <a:rPr lang="it-CH" altLang="it-CH">
                <a:solidFill>
                  <a:srgbClr val="000000"/>
                </a:solidFill>
              </a:rPr>
              <a:t>http://en.wikipedia.org/wiki/Economy_of_Israel#Natural_gas</a:t>
            </a:r>
          </a:p>
          <a:p>
            <a:endParaRPr lang="it-CH" altLang="it-CH"/>
          </a:p>
        </p:txBody>
      </p:sp>
      <p:sp>
        <p:nvSpPr>
          <p:cNvPr id="655364" name="Segnaposto numero diapositiva 3">
            <a:extLst>
              <a:ext uri="{FF2B5EF4-FFF2-40B4-BE49-F238E27FC236}">
                <a16:creationId xmlns:a16="http://schemas.microsoft.com/office/drawing/2014/main" id="{DFCEE294-5E47-DD14-AF2B-2445C16B6B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CD6C7D-7D71-4B79-9BBE-531BC73962EC}" type="slidenum">
              <a:rPr lang="it-CH" altLang="en-US" smtClean="0"/>
              <a:pPr>
                <a:spcBef>
                  <a:spcPct val="0"/>
                </a:spcBef>
              </a:pPr>
              <a:t>204</a:t>
            </a:fld>
            <a:endParaRPr lang="it-CH"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egnaposto immagine diapositiva 1">
            <a:extLst>
              <a:ext uri="{FF2B5EF4-FFF2-40B4-BE49-F238E27FC236}">
                <a16:creationId xmlns:a16="http://schemas.microsoft.com/office/drawing/2014/main" id="{B65699CA-3FBE-69FD-6204-5E461EFF0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1" name="Segnaposto note 2">
            <a:extLst>
              <a:ext uri="{FF2B5EF4-FFF2-40B4-BE49-F238E27FC236}">
                <a16:creationId xmlns:a16="http://schemas.microsoft.com/office/drawing/2014/main" id="{DD0BFF21-6DF5-6FD7-FF66-8267F192A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http://en.wikipedia.org/wiki/Oslo_Accords</a:t>
            </a:r>
          </a:p>
          <a:p>
            <a:endParaRPr lang="it-CH" altLang="it-CH"/>
          </a:p>
        </p:txBody>
      </p:sp>
      <p:sp>
        <p:nvSpPr>
          <p:cNvPr id="657412" name="Segnaposto numero diapositiva 3">
            <a:extLst>
              <a:ext uri="{FF2B5EF4-FFF2-40B4-BE49-F238E27FC236}">
                <a16:creationId xmlns:a16="http://schemas.microsoft.com/office/drawing/2014/main" id="{B0976F1D-8A0B-870B-8D0F-C0D8DBB16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40524D-FC91-4D9A-9312-13D476569DF7}" type="slidenum">
              <a:rPr lang="it-CH" altLang="en-US" smtClean="0"/>
              <a:pPr>
                <a:spcBef>
                  <a:spcPct val="0"/>
                </a:spcBef>
              </a:pPr>
              <a:t>205</a:t>
            </a:fld>
            <a:endParaRPr lang="it-CH"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egnaposto immagine diapositiva 1">
            <a:extLst>
              <a:ext uri="{FF2B5EF4-FFF2-40B4-BE49-F238E27FC236}">
                <a16:creationId xmlns:a16="http://schemas.microsoft.com/office/drawing/2014/main" id="{B140621A-C365-B376-D02C-7EB03F159C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3" name="Segnaposto note 2">
            <a:extLst>
              <a:ext uri="{FF2B5EF4-FFF2-40B4-BE49-F238E27FC236}">
                <a16:creationId xmlns:a16="http://schemas.microsoft.com/office/drawing/2014/main" id="{7C658C0F-91D8-AE99-4F0C-DD99403752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https://de.wikipedia.org/wiki/Aktuelle_Konflikte</a:t>
            </a:r>
          </a:p>
          <a:p>
            <a:r>
              <a:rPr lang="it-CH" altLang="it-CH"/>
              <a:t>http://en.wikipedia.org/wiki/List_of_ongoing_armed_conflicts</a:t>
            </a:r>
          </a:p>
          <a:p>
            <a:endParaRPr lang="it-CH" altLang="it-CH"/>
          </a:p>
          <a:p>
            <a:endParaRPr lang="it-CH" altLang="it-CH"/>
          </a:p>
          <a:p>
            <a:endParaRPr lang="it-CH" altLang="it-CH"/>
          </a:p>
        </p:txBody>
      </p:sp>
      <p:sp>
        <p:nvSpPr>
          <p:cNvPr id="660484" name="Segnaposto numero diapositiva 3">
            <a:extLst>
              <a:ext uri="{FF2B5EF4-FFF2-40B4-BE49-F238E27FC236}">
                <a16:creationId xmlns:a16="http://schemas.microsoft.com/office/drawing/2014/main" id="{501AE9F1-3FE1-228F-2C91-891C2BD926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663436-5AA2-4756-A4C1-0E218C6BE013}"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Segnaposto immagine diapositiva 1">
            <a:extLst>
              <a:ext uri="{FF2B5EF4-FFF2-40B4-BE49-F238E27FC236}">
                <a16:creationId xmlns:a16="http://schemas.microsoft.com/office/drawing/2014/main" id="{6E4F128C-431C-9C96-5812-E3312F7EB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2531" name="Segnaposto note 2">
            <a:extLst>
              <a:ext uri="{FF2B5EF4-FFF2-40B4-BE49-F238E27FC236}">
                <a16:creationId xmlns:a16="http://schemas.microsoft.com/office/drawing/2014/main" id="{4880FE7F-3BEB-3471-B481-7731BCA9E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http://en.wikipedia.org/wiki/Yarmouk_Camp</a:t>
            </a:r>
          </a:p>
          <a:p>
            <a:r>
              <a:rPr lang="it-CH" altLang="it-CH">
                <a:solidFill>
                  <a:srgbClr val="000000"/>
                </a:solidFill>
              </a:rPr>
              <a:t>http://www.theguardian.com/world/2014/feb/26/queue-food-syria-yarmouk-camp-desperation-refugees</a:t>
            </a:r>
          </a:p>
        </p:txBody>
      </p:sp>
      <p:sp>
        <p:nvSpPr>
          <p:cNvPr id="662532" name="Segnaposto numero diapositiva 3">
            <a:extLst>
              <a:ext uri="{FF2B5EF4-FFF2-40B4-BE49-F238E27FC236}">
                <a16:creationId xmlns:a16="http://schemas.microsoft.com/office/drawing/2014/main" id="{53BC4A22-6DD6-1AEB-9C9D-139F7441F7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AA7168-5421-466B-8A63-F9D4F7A64702}" type="slidenum">
              <a:rPr lang="it-CH" altLang="en-US" smtClean="0">
                <a:solidFill>
                  <a:srgbClr val="000000"/>
                </a:solidFill>
              </a:rPr>
              <a:pPr>
                <a:spcBef>
                  <a:spcPct val="0"/>
                </a:spcBef>
              </a:pPr>
              <a:t>208</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egnaposto immagine diapositiva 1">
            <a:extLst>
              <a:ext uri="{FF2B5EF4-FFF2-40B4-BE49-F238E27FC236}">
                <a16:creationId xmlns:a16="http://schemas.microsoft.com/office/drawing/2014/main" id="{05F96020-5DF2-FAD5-962E-E2C91B6053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4579" name="Segnaposto note 2">
            <a:extLst>
              <a:ext uri="{FF2B5EF4-FFF2-40B4-BE49-F238E27FC236}">
                <a16:creationId xmlns:a16="http://schemas.microsoft.com/office/drawing/2014/main" id="{C8C98DB0-1F95-308E-B7DE-D5E2C3B25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Syrien 2015: Israel unterstützt die Milizen, die das syrische Regime von Baschar al-Assad, das verbündet mit Russland ist, bekämpfen, und gleichzeitig greift Israel die Hisbollah an. Auf diese Weise handelt Israel im Interesse der westliche Grossmächte und unterstützt indirekt die ISIS Terroristen. Wegen des Krieges, seit dem Jahr 2011, haben Millionen Syrer ihr Land verlassen und sind verzweifelt in den Nachbarländern oder Europa geflohen. Viele von ihnen sind palästinensische Flüchtlinge, die seit lange Zeit in Syrien waren. Im Bild das Zaatari Flüchtlingslager in der Nähe von Mafraq, Jordanien, wo 115‘000 syrische Flüchtlinge unterbracht sind.</a:t>
            </a:r>
          </a:p>
          <a:p>
            <a:endParaRPr lang="it-CH" altLang="it-CH"/>
          </a:p>
          <a:p>
            <a:endParaRPr lang="it-CH" altLang="it-CH"/>
          </a:p>
          <a:p>
            <a:endParaRPr lang="it-CH" altLang="it-CH"/>
          </a:p>
          <a:p>
            <a:r>
              <a:rPr lang="it-CH" altLang="it-CH"/>
              <a:t>https://de.wikipedia.org/wiki/B%C3%BCrgerkrieg_in_Syrien</a:t>
            </a:r>
          </a:p>
          <a:p>
            <a:r>
              <a:rPr lang="it-CH" altLang="it-CH"/>
              <a:t>https://de.wikipedia.org/wiki/Islamischer_Staat_(Organisation)</a:t>
            </a:r>
          </a:p>
          <a:p>
            <a:r>
              <a:rPr lang="it-CH" altLang="it-CH"/>
              <a:t>http://archivio.internazionale.it/immagini/giordania/2013/07/19/foto-217051</a:t>
            </a:r>
          </a:p>
          <a:p>
            <a:r>
              <a:rPr lang="it-CH" altLang="it-CH"/>
              <a:t>http://www.ilpost.it/2013/07/19/foto-campo-profughi-zaatari-giordania/</a:t>
            </a:r>
          </a:p>
          <a:p>
            <a:endParaRPr lang="it-CH" altLang="it-CH"/>
          </a:p>
          <a:p>
            <a:endParaRPr lang="it-CH" altLang="it-CH"/>
          </a:p>
        </p:txBody>
      </p:sp>
      <p:sp>
        <p:nvSpPr>
          <p:cNvPr id="664580" name="Segnaposto numero diapositiva 3">
            <a:extLst>
              <a:ext uri="{FF2B5EF4-FFF2-40B4-BE49-F238E27FC236}">
                <a16:creationId xmlns:a16="http://schemas.microsoft.com/office/drawing/2014/main" id="{D1BBF548-BB92-4B80-98FC-6C0CC984E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1DF0FA-1B70-41B1-8945-F8AA0ED7A414}" type="slidenum">
              <a:rPr lang="it-CH" altLang="en-US" smtClean="0">
                <a:solidFill>
                  <a:srgbClr val="000000"/>
                </a:solidFill>
              </a:rPr>
              <a:pPr>
                <a:spcBef>
                  <a:spcPct val="0"/>
                </a:spcBef>
              </a:pPr>
              <a:t>209</a:t>
            </a:fld>
            <a:endParaRPr lang="it-CH" altLang="en-US">
              <a:solidFill>
                <a:srgbClr val="000000"/>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egnaposto immagine diapositiva 1">
            <a:extLst>
              <a:ext uri="{FF2B5EF4-FFF2-40B4-BE49-F238E27FC236}">
                <a16:creationId xmlns:a16="http://schemas.microsoft.com/office/drawing/2014/main" id="{E9082F59-C683-7616-B9A1-2F75D4E8C0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6627" name="Segnaposto note 2">
            <a:extLst>
              <a:ext uri="{FF2B5EF4-FFF2-40B4-BE49-F238E27FC236}">
                <a16:creationId xmlns:a16="http://schemas.microsoft.com/office/drawing/2014/main" id="{1965910E-6893-A490-174E-83550F592D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a:p>
            <a:r>
              <a:rPr lang="de-DE" altLang="en-US"/>
              <a:t>Wenn in den Grenzen von 1967 zwei unabhängige Staaten in Palästina geschaffen werden, ist es denkbar, dass der palästinensische Staat in zwei Staaten aufgeteilt wird: einen regiert von der Fatah im Westjordanland und einen regiert von der Hamas im Gaza-Streifen:               das ist die "Drei Staaten Lösung".</a:t>
            </a:r>
          </a:p>
          <a:p>
            <a:r>
              <a:rPr lang="de-DE" altLang="en-US"/>
              <a:t>Die Hypothese einer Wiedervereinigung der Westbank mit Jordanien ist aufgrund der israelischen Siedlungen in der Westbank nicht machbar. Der geplante Territorialaustausch zwischen Israel und einem palästinensischen Staat in der Westbank, um die Präsenz der Kolonien in der Westbank zu kompensieren, ist ebenfalls nicht praktikabel. Die Absicht Israels besteht darin, die israelischen Araber zwangsweise in den Staat Palästina zu bringen in dem sie in diese Negev-Gebiete konzentriert werden. Diese Gebiete werden dann planmässig an die Westbank angeschlossen.</a:t>
            </a:r>
            <a:endParaRPr lang="en-US" altLang="en-US"/>
          </a:p>
        </p:txBody>
      </p:sp>
      <p:sp>
        <p:nvSpPr>
          <p:cNvPr id="666628" name="Segnaposto numero diapositiva 3">
            <a:extLst>
              <a:ext uri="{FF2B5EF4-FFF2-40B4-BE49-F238E27FC236}">
                <a16:creationId xmlns:a16="http://schemas.microsoft.com/office/drawing/2014/main" id="{012A7486-5730-BD49-BBC3-043DB442BC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AF658A-7F0A-4EB9-98CC-FCA0AA4785BF}"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E6ED57D0-3127-EF06-9162-6F33F2D326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2032DF-0BEB-49E7-9D3C-76A95E872B4D}" type="slidenum">
              <a:rPr lang="it-IT" altLang="it-CH" smtClean="0">
                <a:solidFill>
                  <a:srgbClr val="000000"/>
                </a:solidFill>
                <a:latin typeface="Arial" panose="020B0604020202020204" pitchFamily="34" charset="0"/>
              </a:rPr>
              <a:pPr>
                <a:spcBef>
                  <a:spcPct val="0"/>
                </a:spcBef>
              </a:pPr>
              <a:t>211</a:t>
            </a:fld>
            <a:endParaRPr lang="it-IT" altLang="it-CH">
              <a:solidFill>
                <a:srgbClr val="000000"/>
              </a:solidFill>
              <a:latin typeface="Arial" panose="020B0604020202020204" pitchFamily="34" charset="0"/>
            </a:endParaRPr>
          </a:p>
        </p:txBody>
      </p:sp>
      <p:sp>
        <p:nvSpPr>
          <p:cNvPr id="668675" name="Rectangle 2">
            <a:extLst>
              <a:ext uri="{FF2B5EF4-FFF2-40B4-BE49-F238E27FC236}">
                <a16:creationId xmlns:a16="http://schemas.microsoft.com/office/drawing/2014/main" id="{E422C995-7602-42D1-FFC4-2CD9C7DE6F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8676" name="Rectangle 3">
            <a:extLst>
              <a:ext uri="{FF2B5EF4-FFF2-40B4-BE49-F238E27FC236}">
                <a16:creationId xmlns:a16="http://schemas.microsoft.com/office/drawing/2014/main" id="{7A94073F-280E-6DA4-98F1-C6EDE4C65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Der Krieg verschmutzt das Territorium, die Menschen und das Gewissen.</a:t>
            </a:r>
          </a:p>
          <a:p>
            <a:pPr eaLnBrk="1" hangingPunct="1">
              <a:spcBef>
                <a:spcPct val="0"/>
              </a:spcBef>
            </a:pPr>
            <a:endParaRPr lang="de-DE" altLang="it-CH"/>
          </a:p>
          <a:p>
            <a:pPr eaLnBrk="1" hangingPunct="1">
              <a:spcBef>
                <a:spcPct val="0"/>
              </a:spcBef>
            </a:pPr>
            <a:r>
              <a:rPr lang="de-DE" altLang="it-CH"/>
              <a:t>"Die kommenden Generationen werden wissen, dass wir diese menschliche  </a:t>
            </a:r>
          </a:p>
          <a:p>
            <a:pPr eaLnBrk="1" hangingPunct="1">
              <a:spcBef>
                <a:spcPct val="0"/>
              </a:spcBef>
            </a:pPr>
            <a:r>
              <a:rPr lang="de-DE" altLang="it-CH"/>
              <a:t>Tragödie über die sozialen Medien und die  Nachrichtenkanäle mitverfolgt haben.</a:t>
            </a:r>
          </a:p>
          <a:p>
            <a:pPr eaLnBrk="1" hangingPunct="1">
              <a:spcBef>
                <a:spcPct val="0"/>
              </a:spcBef>
            </a:pPr>
            <a:r>
              <a:rPr lang="de-DE" altLang="it-CH"/>
              <a:t>Wir werden nicht sagen können, wir hätten  es nicht gewusst.</a:t>
            </a:r>
          </a:p>
          <a:p>
            <a:pPr eaLnBrk="1" hangingPunct="1">
              <a:spcBef>
                <a:spcPct val="0"/>
              </a:spcBef>
            </a:pPr>
            <a:r>
              <a:rPr lang="de-DE" altLang="it-CH"/>
              <a:t>Die Geschichte wird fragen, warum die  Welt nicht den Mut hatte, entschlossen  </a:t>
            </a:r>
          </a:p>
          <a:p>
            <a:pPr eaLnBrk="1" hangingPunct="1">
              <a:spcBef>
                <a:spcPct val="0"/>
              </a:spcBef>
            </a:pPr>
            <a:r>
              <a:rPr lang="de-DE" altLang="it-CH"/>
              <a:t>zu handeln und diese Hölle auf Erden zu  beenden. "</a:t>
            </a:r>
          </a:p>
          <a:p>
            <a:pPr eaLnBrk="1" hangingPunct="1">
              <a:spcBef>
                <a:spcPct val="0"/>
              </a:spcBef>
            </a:pPr>
            <a:r>
              <a:rPr lang="de-DE" altLang="it-CH"/>
              <a:t>Philippe Lazzarini, UNRWA- Generalkommissar</a:t>
            </a:r>
            <a:endParaRPr lang="it-IT" altLang="it-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egnaposto immagine diapositiva 1">
            <a:extLst>
              <a:ext uri="{FF2B5EF4-FFF2-40B4-BE49-F238E27FC236}">
                <a16:creationId xmlns:a16="http://schemas.microsoft.com/office/drawing/2014/main" id="{137DB995-4C0D-9141-E091-C02ACC4207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Segnaposto note 2">
            <a:extLst>
              <a:ext uri="{FF2B5EF4-FFF2-40B4-BE49-F238E27FC236}">
                <a16:creationId xmlns:a16="http://schemas.microsoft.com/office/drawing/2014/main" id="{2554C778-D5CC-5700-F6E7-1324794E25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https://de.wikipedia.org/wiki/Kreuzzug</a:t>
            </a:r>
          </a:p>
          <a:p>
            <a:r>
              <a:rPr lang="it-CH" altLang="it-CH">
                <a:solidFill>
                  <a:srgbClr val="000000"/>
                </a:solidFill>
              </a:rPr>
              <a:t>http://en.wikipedia.org/wiki/The_Crusades</a:t>
            </a:r>
          </a:p>
          <a:p>
            <a:endParaRPr lang="it-CH" altLang="it-CH"/>
          </a:p>
        </p:txBody>
      </p:sp>
      <p:sp>
        <p:nvSpPr>
          <p:cNvPr id="282628" name="Segnaposto numero diapositiva 3">
            <a:extLst>
              <a:ext uri="{FF2B5EF4-FFF2-40B4-BE49-F238E27FC236}">
                <a16:creationId xmlns:a16="http://schemas.microsoft.com/office/drawing/2014/main" id="{7C16EF0A-B65E-A034-7863-BD53A4D999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B5FD28-585D-4028-9A28-B79ABB72B32E}"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egnaposto immagine diapositiva 1">
            <a:extLst>
              <a:ext uri="{FF2B5EF4-FFF2-40B4-BE49-F238E27FC236}">
                <a16:creationId xmlns:a16="http://schemas.microsoft.com/office/drawing/2014/main" id="{2689754D-6B0A-78FE-3BAD-A714B2B8EE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Segnaposto note 2">
            <a:extLst>
              <a:ext uri="{FF2B5EF4-FFF2-40B4-BE49-F238E27FC236}">
                <a16:creationId xmlns:a16="http://schemas.microsoft.com/office/drawing/2014/main" id="{011C7DB2-719B-63E1-6B38-95AE30A5BB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https://de.wikipedia.org/wiki/Mameluken</a:t>
            </a:r>
          </a:p>
          <a:p>
            <a:r>
              <a:rPr lang="it-CH" altLang="it-CH">
                <a:solidFill>
                  <a:srgbClr val="000000"/>
                </a:solidFill>
              </a:rPr>
              <a:t>http://en.wikipedia.org/wiki/Mameluke_Sultanate</a:t>
            </a:r>
          </a:p>
          <a:p>
            <a:endParaRPr lang="it-CH" altLang="it-CH"/>
          </a:p>
        </p:txBody>
      </p:sp>
      <p:sp>
        <p:nvSpPr>
          <p:cNvPr id="284676" name="Segnaposto numero diapositiva 3">
            <a:extLst>
              <a:ext uri="{FF2B5EF4-FFF2-40B4-BE49-F238E27FC236}">
                <a16:creationId xmlns:a16="http://schemas.microsoft.com/office/drawing/2014/main" id="{280719A9-C316-5F18-C1B3-7EBFF6620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D0518D-05D0-42B6-98B3-D5A02645EC3F}"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egnaposto immagine diapositiva 1">
            <a:extLst>
              <a:ext uri="{FF2B5EF4-FFF2-40B4-BE49-F238E27FC236}">
                <a16:creationId xmlns:a16="http://schemas.microsoft.com/office/drawing/2014/main" id="{76A590C2-465D-A76A-5134-F20CA5D708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Segnaposto note 2">
            <a:extLst>
              <a:ext uri="{FF2B5EF4-FFF2-40B4-BE49-F238E27FC236}">
                <a16:creationId xmlns:a16="http://schemas.microsoft.com/office/drawing/2014/main" id="{B7537CDB-A296-DF8D-CED8-5396759305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http://en.wikipedia.org/wiki/Suleiman_the_Magnificent</a:t>
            </a:r>
          </a:p>
          <a:p>
            <a:r>
              <a:rPr lang="it-CH" altLang="it-CH">
                <a:solidFill>
                  <a:srgbClr val="000000"/>
                </a:solidFill>
              </a:rPr>
              <a:t>https://de.wikipedia.org/wiki/Ottomanisches_Reich</a:t>
            </a:r>
          </a:p>
          <a:p>
            <a:r>
              <a:rPr lang="it-CH" altLang="it-CH">
                <a:solidFill>
                  <a:srgbClr val="000000"/>
                </a:solidFill>
              </a:rPr>
              <a:t>https://fr.wikipedia.org/wiki/Empire_ottoman</a:t>
            </a:r>
          </a:p>
          <a:p>
            <a:endParaRPr lang="it-CH" altLang="it-CH"/>
          </a:p>
        </p:txBody>
      </p:sp>
      <p:sp>
        <p:nvSpPr>
          <p:cNvPr id="286724" name="Segnaposto numero diapositiva 3">
            <a:extLst>
              <a:ext uri="{FF2B5EF4-FFF2-40B4-BE49-F238E27FC236}">
                <a16:creationId xmlns:a16="http://schemas.microsoft.com/office/drawing/2014/main" id="{E2791BF3-8D37-ECE5-E221-AC5EAE894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75F589-BC18-461B-92F3-9DA8370EB342}" type="slidenum">
              <a:rPr lang="it-CH" altLang="en-US" smtClean="0"/>
              <a:pPr>
                <a:spcBef>
                  <a:spcPct val="0"/>
                </a:spcBef>
              </a:pPr>
              <a:t>23</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egnaposto immagine diapositiva 1">
            <a:extLst>
              <a:ext uri="{FF2B5EF4-FFF2-40B4-BE49-F238E27FC236}">
                <a16:creationId xmlns:a16="http://schemas.microsoft.com/office/drawing/2014/main" id="{ED7DAFD0-A810-A115-4AA4-73E2952D21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Segnaposto note 2">
            <a:extLst>
              <a:ext uri="{FF2B5EF4-FFF2-40B4-BE49-F238E27FC236}">
                <a16:creationId xmlns:a16="http://schemas.microsoft.com/office/drawing/2014/main" id="{6211A57E-C35D-B04C-A6C8-6F6F552AB3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http://en.wikipedia.org/wiki/Tiberias</a:t>
            </a:r>
          </a:p>
          <a:p>
            <a:r>
              <a:rPr lang="it-CH" altLang="it-CH">
                <a:solidFill>
                  <a:srgbClr val="000000"/>
                </a:solidFill>
              </a:rPr>
              <a:t>http://en.wikipedia.org/wiki/Bethany_(Israel)</a:t>
            </a:r>
          </a:p>
          <a:p>
            <a:r>
              <a:rPr lang="it-CH" altLang="it-CH">
                <a:solidFill>
                  <a:srgbClr val="000000"/>
                </a:solidFill>
              </a:rPr>
              <a:t>https://de.wikipedia.org/wiki/Hebron</a:t>
            </a:r>
          </a:p>
          <a:p>
            <a:r>
              <a:rPr lang="it-CH" altLang="it-CH">
                <a:solidFill>
                  <a:srgbClr val="000000"/>
                </a:solidFill>
              </a:rPr>
              <a:t>https://de.wikipedia.org/wiki/Nazareth</a:t>
            </a:r>
          </a:p>
          <a:p>
            <a:r>
              <a:rPr lang="it-CH" altLang="it-CH">
                <a:solidFill>
                  <a:srgbClr val="000000"/>
                </a:solidFill>
              </a:rPr>
              <a:t>https://de.wikipedia.org/wiki/Jericho</a:t>
            </a:r>
          </a:p>
          <a:p>
            <a:r>
              <a:rPr lang="it-CH" altLang="it-CH">
                <a:solidFill>
                  <a:srgbClr val="000000"/>
                </a:solidFill>
              </a:rPr>
              <a:t>https://de.wikipedia.org/wiki/Betlehem</a:t>
            </a:r>
          </a:p>
          <a:p>
            <a:endParaRPr lang="it-CH" altLang="it-CH"/>
          </a:p>
        </p:txBody>
      </p:sp>
      <p:sp>
        <p:nvSpPr>
          <p:cNvPr id="288772" name="Segnaposto numero diapositiva 3">
            <a:extLst>
              <a:ext uri="{FF2B5EF4-FFF2-40B4-BE49-F238E27FC236}">
                <a16:creationId xmlns:a16="http://schemas.microsoft.com/office/drawing/2014/main" id="{6029444E-4984-E4CC-04E9-CEA0D1391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46E14C-C92D-45C8-B579-1E1FA4B0661C}"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egnaposto immagine diapositiva 1">
            <a:extLst>
              <a:ext uri="{FF2B5EF4-FFF2-40B4-BE49-F238E27FC236}">
                <a16:creationId xmlns:a16="http://schemas.microsoft.com/office/drawing/2014/main" id="{FCA10DF2-E29F-CC0B-0F65-8700FB508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Segnaposto note 2">
            <a:extLst>
              <a:ext uri="{FF2B5EF4-FFF2-40B4-BE49-F238E27FC236}">
                <a16:creationId xmlns:a16="http://schemas.microsoft.com/office/drawing/2014/main" id="{E84A13FD-25ED-A447-4B5C-DBF8ED1B72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a:p>
            <a:endParaRPr lang="en-US" altLang="en-US"/>
          </a:p>
          <a:p>
            <a:endParaRPr lang="en-US" altLang="en-US"/>
          </a:p>
          <a:p>
            <a:endParaRPr lang="en-US" altLang="en-US"/>
          </a:p>
          <a:p>
            <a:endParaRPr lang="en-US" altLang="en-US"/>
          </a:p>
        </p:txBody>
      </p:sp>
      <p:sp>
        <p:nvSpPr>
          <p:cNvPr id="290820" name="Segnaposto numero diapositiva 3">
            <a:extLst>
              <a:ext uri="{FF2B5EF4-FFF2-40B4-BE49-F238E27FC236}">
                <a16:creationId xmlns:a16="http://schemas.microsoft.com/office/drawing/2014/main" id="{A6F54DA3-8E43-968F-CB5F-E04DA13E4D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02A90E-6224-45DE-8BF7-CA3B6A7B5BB7}" type="slidenum">
              <a:rPr lang="it-CH" altLang="en-US" smtClean="0">
                <a:solidFill>
                  <a:srgbClr val="000000"/>
                </a:solidFill>
                <a:latin typeface="Calibri" panose="020F0502020204030204" pitchFamily="34" charset="0"/>
              </a:rPr>
              <a:pPr/>
              <a:t>25</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egnaposto immagine diapositiva 1">
            <a:extLst>
              <a:ext uri="{FF2B5EF4-FFF2-40B4-BE49-F238E27FC236}">
                <a16:creationId xmlns:a16="http://schemas.microsoft.com/office/drawing/2014/main" id="{3FD3683A-1EF5-06DB-89DE-1267B95C80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Segnaposto note 2">
            <a:extLst>
              <a:ext uri="{FF2B5EF4-FFF2-40B4-BE49-F238E27FC236}">
                <a16:creationId xmlns:a16="http://schemas.microsoft.com/office/drawing/2014/main" id="{4A5FE9C0-21EE-EB45-BE8E-7036E3BC2E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die türkische Flagge auf der oberen rechten Seite.</a:t>
            </a:r>
          </a:p>
          <a:p>
            <a:endParaRPr lang="de-DE" altLang="it-CH"/>
          </a:p>
          <a:p>
            <a:r>
              <a:rPr lang="it-CH" altLang="it-CH">
                <a:solidFill>
                  <a:srgbClr val="000000"/>
                </a:solidFill>
              </a:rPr>
              <a:t>https://de.wikipedia.org/wiki/Jerusalem</a:t>
            </a:r>
          </a:p>
          <a:p>
            <a:endParaRPr lang="it-CH" altLang="it-CH"/>
          </a:p>
        </p:txBody>
      </p:sp>
      <p:sp>
        <p:nvSpPr>
          <p:cNvPr id="292868" name="Segnaposto numero diapositiva 3">
            <a:extLst>
              <a:ext uri="{FF2B5EF4-FFF2-40B4-BE49-F238E27FC236}">
                <a16:creationId xmlns:a16="http://schemas.microsoft.com/office/drawing/2014/main" id="{3FA9A394-0634-6557-754D-34D3E7DBA2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3DFD43-32C3-43CF-BAF9-51C917082835}"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egnaposto immagine diapositiva 1">
            <a:extLst>
              <a:ext uri="{FF2B5EF4-FFF2-40B4-BE49-F238E27FC236}">
                <a16:creationId xmlns:a16="http://schemas.microsoft.com/office/drawing/2014/main" id="{5BFE1967-8B36-A48F-9029-229AA70CC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Segnaposto note 2">
            <a:extLst>
              <a:ext uri="{FF2B5EF4-FFF2-40B4-BE49-F238E27FC236}">
                <a16:creationId xmlns:a16="http://schemas.microsoft.com/office/drawing/2014/main" id="{D78B277E-95A7-645A-88BD-9441FAB0A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http://en.wikipedia.org/wiki/Palestine/Christian</a:t>
            </a:r>
          </a:p>
          <a:p>
            <a:r>
              <a:rPr lang="it-CH" altLang="it-CH">
                <a:solidFill>
                  <a:srgbClr val="000000"/>
                </a:solidFill>
              </a:rPr>
              <a:t>http://en.wikipedia.org/wiki/Haredim</a:t>
            </a:r>
          </a:p>
          <a:p>
            <a:r>
              <a:rPr lang="it-CH" altLang="it-CH">
                <a:solidFill>
                  <a:srgbClr val="000000"/>
                </a:solidFill>
              </a:rPr>
              <a:t>https://de.wikipedia.org/wiki/Torah</a:t>
            </a:r>
          </a:p>
          <a:p>
            <a:r>
              <a:rPr lang="it-CH" altLang="it-CH">
                <a:solidFill>
                  <a:srgbClr val="000000"/>
                </a:solidFill>
              </a:rPr>
              <a:t>http://en.wikipedia.org/wiki/Torah</a:t>
            </a:r>
          </a:p>
          <a:p>
            <a:r>
              <a:rPr lang="it-CH" altLang="it-CH">
                <a:solidFill>
                  <a:srgbClr val="000000"/>
                </a:solidFill>
              </a:rPr>
              <a:t>https://de.wikipedia.org/wiki/Koran</a:t>
            </a:r>
          </a:p>
          <a:p>
            <a:r>
              <a:rPr lang="it-CH" altLang="it-CH">
                <a:solidFill>
                  <a:srgbClr val="000000"/>
                </a:solidFill>
              </a:rPr>
              <a:t>http://en.wikipedia.org/wiki/Koran</a:t>
            </a:r>
          </a:p>
          <a:p>
            <a:endParaRPr lang="it-CH" altLang="it-CH"/>
          </a:p>
        </p:txBody>
      </p:sp>
      <p:sp>
        <p:nvSpPr>
          <p:cNvPr id="294916" name="Segnaposto numero diapositiva 3">
            <a:extLst>
              <a:ext uri="{FF2B5EF4-FFF2-40B4-BE49-F238E27FC236}">
                <a16:creationId xmlns:a16="http://schemas.microsoft.com/office/drawing/2014/main" id="{D99E8491-6DCB-9809-B87B-EB7301613A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462015-A601-4736-BDAD-EAD4A2878ABE}"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egnaposto immagine diapositiva 1">
            <a:extLst>
              <a:ext uri="{FF2B5EF4-FFF2-40B4-BE49-F238E27FC236}">
                <a16:creationId xmlns:a16="http://schemas.microsoft.com/office/drawing/2014/main" id="{7676D7B0-236B-8FD8-DAA2-07DBA77FF9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Segnaposto note 2">
            <a:extLst>
              <a:ext uri="{FF2B5EF4-FFF2-40B4-BE49-F238E27FC236}">
                <a16:creationId xmlns:a16="http://schemas.microsoft.com/office/drawing/2014/main" id="{977DC3C1-16AD-1DCF-A801-17769C03F5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ersten zionistischen Siedler haben sich auf eigene Initiative und wegen religiösen Gründen in Palästina angesiedelt. Dort haben sie sich mit der lokalen Bevölkerung gut integriert. Ihre frühzeitige Anwesenheit in Palästina wird den Kongress in Basel beeinflussen.</a:t>
            </a:r>
          </a:p>
          <a:p>
            <a:endParaRPr lang="it-CH" altLang="it-CH">
              <a:solidFill>
                <a:srgbClr val="000000"/>
              </a:solidFill>
            </a:endParaRPr>
          </a:p>
          <a:p>
            <a:r>
              <a:rPr lang="it-CH" altLang="it-CH">
                <a:solidFill>
                  <a:srgbClr val="000000"/>
                </a:solidFill>
              </a:rPr>
              <a:t>http://en.wikipedia.org/wiki/Jews_of_Palestine</a:t>
            </a:r>
          </a:p>
          <a:p>
            <a:r>
              <a:rPr lang="it-CH" altLang="it-CH">
                <a:solidFill>
                  <a:srgbClr val="000000"/>
                </a:solidFill>
              </a:rPr>
              <a:t>http://en.wikipedia.org/wiki/Rishon_LeZion</a:t>
            </a:r>
          </a:p>
          <a:p>
            <a:r>
              <a:rPr lang="it-CH" altLang="it-CH">
                <a:solidFill>
                  <a:srgbClr val="000000"/>
                </a:solidFill>
              </a:rPr>
              <a:t>https://de.wikipedia.org/wiki/Mizrachim</a:t>
            </a:r>
          </a:p>
          <a:p>
            <a:r>
              <a:rPr lang="it-CH" altLang="it-CH">
                <a:solidFill>
                  <a:srgbClr val="000000"/>
                </a:solidFill>
              </a:rPr>
              <a:t>https://de.wikipedia.org/wiki/Sephardim</a:t>
            </a:r>
          </a:p>
          <a:p>
            <a:r>
              <a:rPr lang="it-CH" altLang="it-CH">
                <a:solidFill>
                  <a:srgbClr val="000000"/>
                </a:solidFill>
              </a:rPr>
              <a:t>https://de.wikipedia.org/wiki/Aschkenasim</a:t>
            </a:r>
          </a:p>
          <a:p>
            <a:endParaRPr lang="it-CH" altLang="it-CH"/>
          </a:p>
        </p:txBody>
      </p:sp>
      <p:sp>
        <p:nvSpPr>
          <p:cNvPr id="296964" name="Segnaposto numero diapositiva 3">
            <a:extLst>
              <a:ext uri="{FF2B5EF4-FFF2-40B4-BE49-F238E27FC236}">
                <a16:creationId xmlns:a16="http://schemas.microsoft.com/office/drawing/2014/main" id="{0499A5CE-673D-B7A1-689A-0A40D7C1C0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F74707-08E1-4C8F-B4EB-C0CF7808FE86}" type="slidenum">
              <a:rPr lang="it-CH" altLang="en-US" smtClean="0"/>
              <a:pPr>
                <a:spcBef>
                  <a:spcPct val="0"/>
                </a:spcBef>
              </a:pPr>
              <a:t>28</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egnaposto immagine diapositiva 1">
            <a:extLst>
              <a:ext uri="{FF2B5EF4-FFF2-40B4-BE49-F238E27FC236}">
                <a16:creationId xmlns:a16="http://schemas.microsoft.com/office/drawing/2014/main" id="{15BBCD73-5503-9FF9-D331-5021D8C654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Segnaposto note 2">
            <a:extLst>
              <a:ext uri="{FF2B5EF4-FFF2-40B4-BE49-F238E27FC236}">
                <a16:creationId xmlns:a16="http://schemas.microsoft.com/office/drawing/2014/main" id="{49F8244F-56AE-8619-85BA-C7B2E8ACEF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https://de.wikipedia.org/wiki/Wilhelm_II._(Deutsches_Reich)</a:t>
            </a:r>
          </a:p>
          <a:p>
            <a:r>
              <a:rPr lang="it-CH" altLang="it-CH">
                <a:solidFill>
                  <a:srgbClr val="000000"/>
                </a:solidFill>
              </a:rPr>
              <a:t>https://de.wikipedia.org/wiki/Templerorden</a:t>
            </a:r>
          </a:p>
          <a:p>
            <a:r>
              <a:rPr lang="it-CH" altLang="it-CH">
                <a:solidFill>
                  <a:srgbClr val="000000"/>
                </a:solidFill>
              </a:rPr>
              <a:t>https://de.wikipedia.org/wiki/Geburtskirche</a:t>
            </a:r>
          </a:p>
          <a:p>
            <a:r>
              <a:rPr lang="it-CH" altLang="it-CH">
                <a:solidFill>
                  <a:srgbClr val="000000"/>
                </a:solidFill>
              </a:rPr>
              <a:t>http://en.wikipedia.org/wiki/Cremisan_Valley</a:t>
            </a:r>
          </a:p>
          <a:p>
            <a:endParaRPr lang="it-CH" altLang="it-CH">
              <a:solidFill>
                <a:srgbClr val="000000"/>
              </a:solidFill>
            </a:endParaRPr>
          </a:p>
          <a:p>
            <a:endParaRPr lang="it-CH" altLang="it-CH"/>
          </a:p>
        </p:txBody>
      </p:sp>
      <p:sp>
        <p:nvSpPr>
          <p:cNvPr id="299012" name="Segnaposto numero diapositiva 3">
            <a:extLst>
              <a:ext uri="{FF2B5EF4-FFF2-40B4-BE49-F238E27FC236}">
                <a16:creationId xmlns:a16="http://schemas.microsoft.com/office/drawing/2014/main" id="{BD1DE8ED-49F3-67EA-B4EE-ABA1424C7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B0B965-3F83-4297-B04A-F62712B5B281}"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egnaposto immagine diapositiva 1">
            <a:extLst>
              <a:ext uri="{FF2B5EF4-FFF2-40B4-BE49-F238E27FC236}">
                <a16:creationId xmlns:a16="http://schemas.microsoft.com/office/drawing/2014/main" id="{17A7962F-7C8D-DE17-B97F-DB39F7900E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Segnaposto note 2">
            <a:extLst>
              <a:ext uri="{FF2B5EF4-FFF2-40B4-BE49-F238E27FC236}">
                <a16:creationId xmlns:a16="http://schemas.microsoft.com/office/drawing/2014/main" id="{02543AAA-726F-2325-201B-AB74F0AD3D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Die von den Zionisten vorgebrachten fadenscheinigen Rechtfertigungen:</a:t>
            </a:r>
          </a:p>
          <a:p>
            <a:endParaRPr lang="de-DE" altLang="en-US"/>
          </a:p>
          <a:p>
            <a:r>
              <a:rPr lang="de-DE" altLang="en-US"/>
              <a:t>Antisemitismus - Das jüdische Volk wurde schon immer verfolgt (z.B. Pogrome), also muss es einen sicheren Ort haben, an dem es bleiben kann.</a:t>
            </a:r>
          </a:p>
          <a:p>
            <a:endParaRPr lang="de-DE" altLang="en-US"/>
          </a:p>
          <a:p>
            <a:r>
              <a:rPr lang="de-DE" altLang="en-US"/>
              <a:t>Historisches Recht - Palästina wurde von Juden bewohnt, also gehört es den Juden – Im 1900 war Palästina unbewohnt.</a:t>
            </a:r>
          </a:p>
          <a:p>
            <a:endParaRPr lang="de-DE" altLang="en-US"/>
          </a:p>
          <a:p>
            <a:r>
              <a:rPr lang="de-DE" altLang="en-US"/>
              <a:t>Göttliches Recht - Palästina wurde den Juden von Gott versprochen; die Juden sind das auserwählte Volk.</a:t>
            </a:r>
          </a:p>
          <a:p>
            <a:endParaRPr lang="de-DE" altLang="en-US"/>
          </a:p>
          <a:p>
            <a:r>
              <a:rPr lang="de-DE" altLang="en-US"/>
              <a:t>Balfour-Erklärung, UN 181, usw. usw.</a:t>
            </a:r>
            <a:endParaRPr lang="en-US" altLang="en-US"/>
          </a:p>
          <a:p>
            <a:endParaRPr lang="en-US" altLang="en-US"/>
          </a:p>
          <a:p>
            <a:r>
              <a:rPr lang="en-US" altLang="en-US"/>
              <a:t>https://www.palestineremembered.com/David_Ben_Gurion_To_His_Son_Amos_Written_OCT_5th_1937.html</a:t>
            </a:r>
          </a:p>
        </p:txBody>
      </p:sp>
      <p:sp>
        <p:nvSpPr>
          <p:cNvPr id="245764" name="Segnaposto numero diapositiva 3">
            <a:extLst>
              <a:ext uri="{FF2B5EF4-FFF2-40B4-BE49-F238E27FC236}">
                <a16:creationId xmlns:a16="http://schemas.microsoft.com/office/drawing/2014/main" id="{194F34FB-8312-A27B-1158-329D0981E8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027E74-5F2A-4CC1-8F78-44B05CF14993}"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egnaposto immagine diapositiva 1">
            <a:extLst>
              <a:ext uri="{FF2B5EF4-FFF2-40B4-BE49-F238E27FC236}">
                <a16:creationId xmlns:a16="http://schemas.microsoft.com/office/drawing/2014/main" id="{15D21AC0-D158-B590-95D9-5012631E1B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Segnaposto note 2">
            <a:extLst>
              <a:ext uri="{FF2B5EF4-FFF2-40B4-BE49-F238E27FC236}">
                <a16:creationId xmlns:a16="http://schemas.microsoft.com/office/drawing/2014/main" id="{2D91D878-38EE-60C5-8A1B-04FDAF3A0A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Es wurde Basel in der Schweiz gewählt, weil das Zionismus von der Mehrheit der deutschen Juden als unangemessen betrachtet wurde. Die Optionen Uganda und Argentinien wurden verworfen.</a:t>
            </a:r>
          </a:p>
          <a:p>
            <a:endParaRPr lang="de-DE" altLang="it-CH"/>
          </a:p>
          <a:p>
            <a:r>
              <a:rPr lang="de-DE" altLang="it-CH"/>
              <a:t>Theodor Herzl, Gründer der zionistischen Bewegung, sprach im 1895 über die Araber in Palästina: " Die arme Bevölkerung muss über die Grenze vertrieben werden, indem man ihr Arbeit verweigert. Der Prozess der Enteignung und Vertreibung der Armen muss diskret und umsichtig durchgeführt werden.„</a:t>
            </a:r>
          </a:p>
          <a:p>
            <a:endParaRPr lang="de-DE" altLang="it-CH"/>
          </a:p>
          <a:p>
            <a:r>
              <a:rPr lang="de-DE" altLang="it-CH"/>
              <a:t>https://de.wikipedia.org/wiki/Zionismus</a:t>
            </a:r>
          </a:p>
          <a:p>
            <a:r>
              <a:rPr lang="de-DE" altLang="it-CH"/>
              <a:t>http://en.wikipedia.org/wiki/History_of_Zionism</a:t>
            </a:r>
          </a:p>
          <a:p>
            <a:r>
              <a:rPr lang="it-CH" altLang="it-CH">
                <a:solidFill>
                  <a:srgbClr val="000000"/>
                </a:solidFill>
              </a:rPr>
              <a:t>http://en.wikipedia.org/wiki/Jewish_National_Fund</a:t>
            </a:r>
          </a:p>
          <a:p>
            <a:r>
              <a:rPr lang="it-CH" altLang="it-CH">
                <a:solidFill>
                  <a:srgbClr val="000000"/>
                </a:solidFill>
              </a:rPr>
              <a:t>http://en.wikipedia.org/wiki/Zionism_is_racism</a:t>
            </a:r>
          </a:p>
          <a:p>
            <a:r>
              <a:rPr lang="it-CH" altLang="it-CH">
                <a:solidFill>
                  <a:srgbClr val="000000"/>
                </a:solidFill>
              </a:rPr>
              <a:t>http://en.wikipedia.org/wiki/Haredim_and_Zionism</a:t>
            </a:r>
          </a:p>
          <a:p>
            <a:endParaRPr lang="it-CH" altLang="it-CH">
              <a:solidFill>
                <a:srgbClr val="000000"/>
              </a:solidFill>
            </a:endParaRPr>
          </a:p>
          <a:p>
            <a:r>
              <a:rPr lang="it-CH" altLang="it-CH">
                <a:solidFill>
                  <a:srgbClr val="000000"/>
                </a:solidFill>
              </a:rPr>
              <a:t>https://www.routledge.com/Sociological-Knowledge-and-Collective-Identity-S-N-Eisenstadt-and-Israeli/Sinai/p/book/9781138351837</a:t>
            </a:r>
          </a:p>
          <a:p>
            <a:r>
              <a:rPr lang="it-CH" altLang="it-CH">
                <a:solidFill>
                  <a:srgbClr val="000000"/>
                </a:solidFill>
              </a:rPr>
              <a:t>https://en.wikipedia.org/wiki/Saul_Raphael_Landau</a:t>
            </a:r>
          </a:p>
          <a:p>
            <a:r>
              <a:rPr lang="it-CH" altLang="it-CH">
                <a:solidFill>
                  <a:srgbClr val="000000"/>
                </a:solidFill>
              </a:rPr>
              <a:t>https://en.wikipedia.org/wiki/Israel_Zangwill</a:t>
            </a:r>
          </a:p>
          <a:p>
            <a:r>
              <a:rPr lang="it-CH" altLang="it-CH">
                <a:solidFill>
                  <a:srgbClr val="000000"/>
                </a:solidFill>
              </a:rPr>
              <a:t>https://en.wikipedia.org/wiki/Israel_Zangwill#References</a:t>
            </a:r>
          </a:p>
          <a:p>
            <a:r>
              <a:rPr lang="it-CH" altLang="it-CH">
                <a:solidFill>
                  <a:srgbClr val="000000"/>
                </a:solidFill>
              </a:rPr>
              <a:t>https://en.wikipedia.org/wiki/Jewish_Territorial_Organization</a:t>
            </a:r>
          </a:p>
          <a:p>
            <a:r>
              <a:rPr lang="it-CH" altLang="it-CH">
                <a:solidFill>
                  <a:srgbClr val="000000"/>
                </a:solidFill>
              </a:rPr>
              <a:t>https://en.wikipedia.org/wiki/Jewish_Colonisation_Association</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de-DE" altLang="it-CH">
                <a:solidFill>
                  <a:srgbClr val="000000"/>
                </a:solidFill>
              </a:rPr>
              <a:t>www.stopthejnf.org</a:t>
            </a:r>
          </a:p>
          <a:p>
            <a:endParaRPr lang="de-DE" altLang="it-CH">
              <a:solidFill>
                <a:srgbClr val="000000"/>
              </a:solidFill>
            </a:endParaRPr>
          </a:p>
          <a:p>
            <a:r>
              <a:rPr lang="de-DE" altLang="it-CH">
                <a:solidFill>
                  <a:srgbClr val="000000"/>
                </a:solidFill>
              </a:rPr>
              <a:t>Seit seiner Gründung ist der JNF eine Agentur der israelischen Regierung und der zionistischen Bewegung. Viele Mitglieder der zionistischen Führung und der israelischen Regierung sind gleichzeitig Mitglieder der JNF-Führung. Der JNF ist ein Instrument der zionistischen Kolonisierung Palästinas.</a:t>
            </a:r>
          </a:p>
          <a:p>
            <a:endParaRPr lang="de-DE" altLang="it-CH">
              <a:solidFill>
                <a:srgbClr val="000000"/>
              </a:solidFill>
            </a:endParaRPr>
          </a:p>
          <a:p>
            <a:r>
              <a:rPr lang="de-DE" altLang="it-CH">
                <a:solidFill>
                  <a:srgbClr val="000000"/>
                </a:solidFill>
              </a:rPr>
              <a:t>Zunächst bestand die Hauptaufgabe des JNF darin, Spenden zu sammeln, um Land in Palästina für die zionistischen Siedler zu kaufen. Seit der Nakba besteht die Aufgabe des JNF darin, die von der israelischen Armee den Palästinensern gestohlenen Immobilien zu übernehmen und diese Güter nur Juden zuzuschreiben, zu vermieten oder zu verkaufen und sicherzustellen, dass diese Güter für immer in jüdischer Hand bleiben. Darüber hinaus organisierte der JNF, unter Verwendung seiner Spezialbrigaden, die Aufhebung des arabischen Charakters palästinensischer Dörfer und Gemeinden, indem er arabische Gebäude (z. B. den arabischen Markt in Haifa) abriss und an ihrer Stelle zionistische Siedlungen, Gebäude oder Parks errichtete, die einen jüdischen Karakter aufweisen und den Israelis vorbehalten sind. Dies um Jerusalem und Palästina zu judaisieren.</a:t>
            </a:r>
          </a:p>
          <a:p>
            <a:endParaRPr lang="de-DE" altLang="it-CH"/>
          </a:p>
          <a:p>
            <a:r>
              <a:rPr lang="de-DE" altLang="it-CH"/>
              <a:t> </a:t>
            </a:r>
            <a:endParaRPr lang="it-CH" altLang="it-CH"/>
          </a:p>
        </p:txBody>
      </p:sp>
      <p:sp>
        <p:nvSpPr>
          <p:cNvPr id="301060" name="Segnaposto numero diapositiva 3">
            <a:extLst>
              <a:ext uri="{FF2B5EF4-FFF2-40B4-BE49-F238E27FC236}">
                <a16:creationId xmlns:a16="http://schemas.microsoft.com/office/drawing/2014/main" id="{F4AB24BC-E083-9E79-44CD-D9182161A5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A86B02-4463-4C98-A822-2C160C039EA3}"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egnaposto immagine diapositiva 1">
            <a:extLst>
              <a:ext uri="{FF2B5EF4-FFF2-40B4-BE49-F238E27FC236}">
                <a16:creationId xmlns:a16="http://schemas.microsoft.com/office/drawing/2014/main" id="{06F38E32-4D35-3092-5BC9-866EBAB948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Segnaposto note 2">
            <a:extLst>
              <a:ext uri="{FF2B5EF4-FFF2-40B4-BE49-F238E27FC236}">
                <a16:creationId xmlns:a16="http://schemas.microsoft.com/office/drawing/2014/main" id="{3F2C5557-F616-22D8-BA24-E0B757FCBB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Antizionistische Juden glauben, dass Juden für Gottes Fluch büßen müssen, indem sie über die ganze Welt verstreut bleiben. Die Erschaffung einer Nation durch die Juden widerspricht daher den hebräischen Schriften, wonach nur der kommende Messias den Juden zeigen kann, wo sie ihre Nation gründen können.</a:t>
            </a:r>
          </a:p>
          <a:p>
            <a:endParaRPr lang="en-US" altLang="en-US"/>
          </a:p>
          <a:p>
            <a:r>
              <a:rPr lang="en-US" altLang="en-US"/>
              <a:t>https://de.wikipedia.org/wiki/Semiten</a:t>
            </a:r>
          </a:p>
          <a:p>
            <a:r>
              <a:rPr lang="en-US" altLang="en-US"/>
              <a:t>https://en.wikipedia.org/wiki/Mizraim</a:t>
            </a:r>
          </a:p>
          <a:p>
            <a:r>
              <a:rPr lang="en-US" altLang="en-US"/>
              <a:t>https://en.wikipedia.org/wiki/Sephardi_Jews</a:t>
            </a:r>
          </a:p>
          <a:p>
            <a:r>
              <a:rPr lang="en-US" altLang="en-US"/>
              <a:t>https://de.wikipedia.org/wiki/Sephardim</a:t>
            </a:r>
          </a:p>
          <a:p>
            <a:r>
              <a:rPr lang="en-US" altLang="en-US"/>
              <a:t>https://en.wikipedia.org/wiki/Ashkenazi_Jews</a:t>
            </a:r>
          </a:p>
          <a:p>
            <a:r>
              <a:rPr lang="en-US" altLang="en-US"/>
              <a:t>https://www.nkusa.org/</a:t>
            </a:r>
          </a:p>
          <a:p>
            <a:endParaRPr lang="en-US" altLang="en-US"/>
          </a:p>
          <a:p>
            <a:r>
              <a:rPr lang="de-DE" altLang="en-US"/>
              <a:t>Die Erfindung des jüdischen Volkes </a:t>
            </a:r>
            <a:r>
              <a:rPr lang="en-US" altLang="en-US"/>
              <a:t>- Shlomo Sand</a:t>
            </a:r>
          </a:p>
          <a:p>
            <a:endParaRPr lang="en-US" altLang="en-US"/>
          </a:p>
        </p:txBody>
      </p:sp>
      <p:sp>
        <p:nvSpPr>
          <p:cNvPr id="303108" name="Segnaposto numero diapositiva 3">
            <a:extLst>
              <a:ext uri="{FF2B5EF4-FFF2-40B4-BE49-F238E27FC236}">
                <a16:creationId xmlns:a16="http://schemas.microsoft.com/office/drawing/2014/main" id="{B85D6884-B908-F55A-3368-F38CDF7EC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8D63A4-1D8E-4BF9-B454-928FB67F30B0}"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3942EB69-3C62-F08E-7C82-C1A860B93F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1CC7EC-AD0A-4EDD-AF8B-4AA622E716E4}"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305155" name="Rectangle 2">
            <a:extLst>
              <a:ext uri="{FF2B5EF4-FFF2-40B4-BE49-F238E27FC236}">
                <a16:creationId xmlns:a16="http://schemas.microsoft.com/office/drawing/2014/main" id="{42ED7121-BA08-C45E-27CD-2CBB2CE778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6" name="Rectangle 3">
            <a:extLst>
              <a:ext uri="{FF2B5EF4-FFF2-40B4-BE49-F238E27FC236}">
                <a16:creationId xmlns:a16="http://schemas.microsoft.com/office/drawing/2014/main" id="{9A1EDE13-CD40-CB9A-0DCD-4B35F28EE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Häuser sind im russischen Stil, weil Einwanderer aus Russland kommen.</a:t>
            </a:r>
          </a:p>
          <a:p>
            <a:pPr eaLnBrk="1" hangingPunct="1">
              <a:spcBef>
                <a:spcPct val="0"/>
              </a:spcBef>
            </a:pPr>
            <a:r>
              <a:rPr lang="fr-CH" altLang="it-CH">
                <a:solidFill>
                  <a:srgbClr val="000000"/>
                </a:solidFill>
              </a:rPr>
              <a:t>http://en.wikipedia.org/wiki/Sionist</a:t>
            </a:r>
          </a:p>
          <a:p>
            <a:pPr eaLnBrk="1" hangingPunct="1">
              <a:spcBef>
                <a:spcPct val="0"/>
              </a:spcBef>
            </a:pPr>
            <a:r>
              <a:rPr lang="fr-CH" altLang="it-CH">
                <a:solidFill>
                  <a:srgbClr val="000000"/>
                </a:solidFill>
              </a:rPr>
              <a:t>http://en.wikipedia.org/wiki/Hashomer</a:t>
            </a: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immagine diapositiva 1">
            <a:extLst>
              <a:ext uri="{FF2B5EF4-FFF2-40B4-BE49-F238E27FC236}">
                <a16:creationId xmlns:a16="http://schemas.microsoft.com/office/drawing/2014/main" id="{90065337-B846-059B-DD93-1A9E01FF3B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Segnaposto note 2">
            <a:extLst>
              <a:ext uri="{FF2B5EF4-FFF2-40B4-BE49-F238E27FC236}">
                <a16:creationId xmlns:a16="http://schemas.microsoft.com/office/drawing/2014/main" id="{9AE66090-5407-7C87-AE3B-E645FDB920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Heute benützen die Zionisten das osmanischen Gesetz von 1858, um das Land der Palästinenser zu beschlagnahmen.</a:t>
            </a:r>
            <a:endParaRPr lang="it-CH" altLang="it-CH"/>
          </a:p>
          <a:p>
            <a:endParaRPr lang="it-CH" altLang="it-CH"/>
          </a:p>
          <a:p>
            <a:r>
              <a:rPr lang="it-CH" altLang="it-CH">
                <a:solidFill>
                  <a:srgbClr val="000000"/>
                </a:solidFill>
              </a:rPr>
              <a:t>https://de.wikipedia.org/wiki/Osmanisches_Reich</a:t>
            </a:r>
          </a:p>
          <a:p>
            <a:r>
              <a:rPr lang="it-CH" altLang="it-CH">
                <a:solidFill>
                  <a:srgbClr val="000000"/>
                </a:solidFill>
              </a:rPr>
              <a:t>http://en.wikipedia.org/wiki/Ottoman_Empire</a:t>
            </a:r>
          </a:p>
          <a:p>
            <a:r>
              <a:rPr lang="it-CH" altLang="it-CH">
                <a:solidFill>
                  <a:srgbClr val="000000"/>
                </a:solidFill>
              </a:rPr>
              <a:t>http://en.wikipedia.org/wiki/Tanzimat#Effects_of_the_Tanzimat_reforms</a:t>
            </a:r>
          </a:p>
          <a:p>
            <a:r>
              <a:rPr lang="it-CH" altLang="it-CH">
                <a:solidFill>
                  <a:srgbClr val="000000"/>
                </a:solidFill>
              </a:rPr>
              <a:t>http://en.wikipedia.org/wiki/Ottoman_Land_Code_of_1858</a:t>
            </a:r>
          </a:p>
        </p:txBody>
      </p:sp>
      <p:sp>
        <p:nvSpPr>
          <p:cNvPr id="307204" name="Segnaposto numero diapositiva 3">
            <a:extLst>
              <a:ext uri="{FF2B5EF4-FFF2-40B4-BE49-F238E27FC236}">
                <a16:creationId xmlns:a16="http://schemas.microsoft.com/office/drawing/2014/main" id="{2B9FB3BB-F037-0953-D5BB-8D65ED6292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ACFBC3-2672-4A07-BEF9-FB66052FC380}" type="slidenum">
              <a:rPr lang="it-CH" altLang="en-US" smtClean="0"/>
              <a:pPr>
                <a:spcBef>
                  <a:spcPct val="0"/>
                </a:spcBef>
              </a:pPr>
              <a:t>33</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B372E9EC-2C65-067E-1A47-46EEF052F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7528F-6EBC-4504-A229-C10B36EEB326}" type="slidenum">
              <a:rPr lang="it-IT" altLang="it-CH" smtClean="0">
                <a:solidFill>
                  <a:srgbClr val="000000"/>
                </a:solidFill>
              </a:rPr>
              <a:pPr>
                <a:spcBef>
                  <a:spcPct val="0"/>
                </a:spcBef>
              </a:pPr>
              <a:t>34</a:t>
            </a:fld>
            <a:endParaRPr lang="it-IT" altLang="it-CH">
              <a:solidFill>
                <a:srgbClr val="000000"/>
              </a:solidFill>
            </a:endParaRPr>
          </a:p>
        </p:txBody>
      </p:sp>
      <p:sp>
        <p:nvSpPr>
          <p:cNvPr id="309251" name="Rectangle 2">
            <a:extLst>
              <a:ext uri="{FF2B5EF4-FFF2-40B4-BE49-F238E27FC236}">
                <a16:creationId xmlns:a16="http://schemas.microsoft.com/office/drawing/2014/main" id="{C24D9FEA-8F41-FF1D-0E40-E381F03821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2" name="Rectangle 3">
            <a:extLst>
              <a:ext uri="{FF2B5EF4-FFF2-40B4-BE49-F238E27FC236}">
                <a16:creationId xmlns:a16="http://schemas.microsoft.com/office/drawing/2014/main" id="{665F448E-020A-1134-60E8-7EA18A8947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Palestine was not the "desert inhabited only by nomadic Bedouins“, as the Zionists say.</a:t>
            </a:r>
          </a:p>
          <a:p>
            <a:pPr eaLnBrk="1" hangingPunct="1">
              <a:spcBef>
                <a:spcPct val="0"/>
              </a:spcBef>
            </a:pPr>
            <a:r>
              <a:rPr lang="fr-CH" altLang="it-CH"/>
              <a:t>http://nabataea.net/jerusalem.html</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egnaposto immagine diapositiva 1">
            <a:extLst>
              <a:ext uri="{FF2B5EF4-FFF2-40B4-BE49-F238E27FC236}">
                <a16:creationId xmlns:a16="http://schemas.microsoft.com/office/drawing/2014/main" id="{46B75C20-6AA0-8C01-8BCB-7B1FEEB550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Segnaposto note 2">
            <a:extLst>
              <a:ext uri="{FF2B5EF4-FFF2-40B4-BE49-F238E27FC236}">
                <a16:creationId xmlns:a16="http://schemas.microsoft.com/office/drawing/2014/main" id="{ED3AAC96-265E-7837-4069-61794BB171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11300" name="Segnaposto numero diapositiva 3">
            <a:extLst>
              <a:ext uri="{FF2B5EF4-FFF2-40B4-BE49-F238E27FC236}">
                <a16:creationId xmlns:a16="http://schemas.microsoft.com/office/drawing/2014/main" id="{2ECFB5FD-52E4-8E9B-5D93-3B85F80966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64F6E8-A508-49A0-9145-4B067160F9B4}"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egnaposto immagine diapositiva 1">
            <a:extLst>
              <a:ext uri="{FF2B5EF4-FFF2-40B4-BE49-F238E27FC236}">
                <a16:creationId xmlns:a16="http://schemas.microsoft.com/office/drawing/2014/main" id="{1FFF2FF2-CF4D-6250-6990-ECDF72EE4B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Segnaposto note 2">
            <a:extLst>
              <a:ext uri="{FF2B5EF4-FFF2-40B4-BE49-F238E27FC236}">
                <a16:creationId xmlns:a16="http://schemas.microsoft.com/office/drawing/2014/main" id="{122F1C7F-2AF9-3053-7BA1-51E8910B8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https://de.wikipedia.org/wiki/Nablus</a:t>
            </a:r>
            <a:endParaRPr lang="it-CH" altLang="it-CH"/>
          </a:p>
        </p:txBody>
      </p:sp>
      <p:sp>
        <p:nvSpPr>
          <p:cNvPr id="313348" name="Segnaposto numero diapositiva 3">
            <a:extLst>
              <a:ext uri="{FF2B5EF4-FFF2-40B4-BE49-F238E27FC236}">
                <a16:creationId xmlns:a16="http://schemas.microsoft.com/office/drawing/2014/main" id="{9303B4C9-4462-3061-5B92-2FC169DFC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C7396F-C1AF-49CE-8E2B-83C704C9F408}"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egnaposto immagine diapositiva 1">
            <a:extLst>
              <a:ext uri="{FF2B5EF4-FFF2-40B4-BE49-F238E27FC236}">
                <a16:creationId xmlns:a16="http://schemas.microsoft.com/office/drawing/2014/main" id="{60E4C034-97CB-6E8D-BF8A-E3C5AA635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Segnaposto note 2">
            <a:extLst>
              <a:ext uri="{FF2B5EF4-FFF2-40B4-BE49-F238E27FC236}">
                <a16:creationId xmlns:a16="http://schemas.microsoft.com/office/drawing/2014/main" id="{7F71C09B-1DD9-7BAA-BAFB-312EDAFF50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https://de.wikipedia.org/wiki/Sykes-Picot-Abkommen</a:t>
            </a:r>
          </a:p>
          <a:p>
            <a:r>
              <a:rPr lang="it-CH" altLang="it-CH">
                <a:solidFill>
                  <a:srgbClr val="000000"/>
                </a:solidFill>
              </a:rPr>
              <a:t>https://de.wikipedia.org/wiki/Arabische_Revolte#Husseins_Verh.C3.A4ltnis_zum_Sykes-Picot-Abkommen</a:t>
            </a:r>
          </a:p>
          <a:p>
            <a:r>
              <a:rPr lang="it-CH" altLang="it-CH">
                <a:solidFill>
                  <a:srgbClr val="000000"/>
                </a:solidFill>
              </a:rPr>
              <a:t>http://en.wikipedia.org/wiki/Arab_Kingdom_of_Syria</a:t>
            </a:r>
          </a:p>
          <a:p>
            <a:r>
              <a:rPr lang="it-CH" altLang="it-CH">
                <a:solidFill>
                  <a:srgbClr val="000000"/>
                </a:solidFill>
              </a:rPr>
              <a:t>http://en.wikipedia.org/wiki/Lawrence_of_arabia</a:t>
            </a:r>
          </a:p>
          <a:p>
            <a:r>
              <a:rPr lang="it-CH" altLang="it-CH"/>
              <a:t>https://de.wikipedia.org/wiki/Hussein-McMahon-Korrespondenz</a:t>
            </a:r>
          </a:p>
          <a:p>
            <a:endParaRPr lang="it-CH" altLang="it-CH"/>
          </a:p>
        </p:txBody>
      </p:sp>
      <p:sp>
        <p:nvSpPr>
          <p:cNvPr id="315396" name="Segnaposto numero diapositiva 3">
            <a:extLst>
              <a:ext uri="{FF2B5EF4-FFF2-40B4-BE49-F238E27FC236}">
                <a16:creationId xmlns:a16="http://schemas.microsoft.com/office/drawing/2014/main" id="{084B62AE-26BC-6D21-6B1F-FDEEDF2C33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AC3A1E-C330-447B-AC01-C5ED605C735F}"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egnaposto immagine diapositiva 1">
            <a:extLst>
              <a:ext uri="{FF2B5EF4-FFF2-40B4-BE49-F238E27FC236}">
                <a16:creationId xmlns:a16="http://schemas.microsoft.com/office/drawing/2014/main" id="{A2C52E5B-DB73-F386-CBF3-19D71AFDBF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Segnaposto note 2">
            <a:extLst>
              <a:ext uri="{FF2B5EF4-FFF2-40B4-BE49-F238E27FC236}">
                <a16:creationId xmlns:a16="http://schemas.microsoft.com/office/drawing/2014/main" id="{2F1DE178-AF75-4B67-8595-66B33A8444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A Century of War: Anglo-American Oil Politics and the New World Order   by F. William Engdahl </a:t>
            </a:r>
          </a:p>
          <a:p>
            <a:endParaRPr lang="de-DE" altLang="en-US"/>
          </a:p>
          <a:p>
            <a:r>
              <a:rPr lang="de-DE" altLang="en-US"/>
              <a:t>Das Sykes Piccot Abkommen wurde von Edward Grey, Außenminister der britischen Regierung, inspiriert. EG war ein Befürworter einer Kolonialpolitik in Nah-Ost und Afrika, die es den Großmächten erlaubte, die Bevölkerungen zu kontrollieren und zu unterwerfen (gemäß einem von EG 1907-Diskurs sollten sie aufgeteilt und verarmt werden, um sie daran zu hindern sich zu vereinigen und ein starken Gegner der Großmächte zu werden) und Zugang zu den Ressourcen zu schaffen. Die Errichtung einer jüdischen Kolonie in Palästina als Trennungslement und Destabilisierungsfaktor und die im Rahmen des Abkommens von Sykes Piccot geschaffene Aufteilungen gehen in diese Richtung. Auch die Gallipoli-Katastrophe von 1915 veranlasste England, sich mehr auf Palästina und die arabischen Länder zu konzentrieren.</a:t>
            </a:r>
          </a:p>
          <a:p>
            <a:endParaRPr lang="de-DE" altLang="en-US"/>
          </a:p>
          <a:p>
            <a:r>
              <a:rPr lang="de-DE" altLang="en-US"/>
              <a:t>Das Sikes-Picot-Abkommen wurde 1920 auf der Konferenz von San Remo bestätigt.</a:t>
            </a:r>
          </a:p>
          <a:p>
            <a:endParaRPr lang="de-DE" altLang="en-US"/>
          </a:p>
          <a:p>
            <a:r>
              <a:rPr lang="de-DE" altLang="en-US"/>
              <a:t>https://de.wikipedia.org/wiki/Edward_Grey https://en.wikipedia.org/wiki/Edward_Grey,_1st_Viscount_Grey_of_Fallodon</a:t>
            </a:r>
          </a:p>
          <a:p>
            <a:endParaRPr lang="de-DE" altLang="en-US"/>
          </a:p>
          <a:p>
            <a:r>
              <a:rPr lang="de-DE" altLang="en-US"/>
              <a:t>https://de.wikipedia.org/wiki/Arabische_Revolte#Husseins_Verh.C3.A4ltnis_zum_Sykes-Picot-Abkommen</a:t>
            </a:r>
          </a:p>
          <a:p>
            <a:r>
              <a:rPr lang="de-DE" altLang="en-US"/>
              <a:t>http://en.wikipedia.org/wiki/Sykes-Picot</a:t>
            </a:r>
          </a:p>
          <a:p>
            <a:r>
              <a:rPr lang="de-DE" altLang="en-US"/>
              <a:t>https://de.wikipedia.org/wiki/Schlacht_von_Gallipoli</a:t>
            </a:r>
          </a:p>
          <a:p>
            <a:r>
              <a:rPr lang="en-US" altLang="en-US"/>
              <a:t>https://en.wikipedia.org/wiki/Edward_Grey,_1st_Viscount_Grey_of_Fallodon</a:t>
            </a:r>
          </a:p>
          <a:p>
            <a:r>
              <a:rPr lang="en-US" altLang="en-US"/>
              <a:t>https://www.dailymaverick.co.za/article/2020-03-17-britains-hidden-information-policy-in-the-middle-east/</a:t>
            </a:r>
          </a:p>
          <a:p>
            <a:r>
              <a:rPr lang="en-US" altLang="en-US"/>
              <a:t>https://en.wikipedia.org/wiki/Treaty_of_Lausanne</a:t>
            </a:r>
          </a:p>
          <a:p>
            <a:r>
              <a:rPr lang="en-US" altLang="en-US"/>
              <a:t>https://en.wikipedia.org/wiki/Mandate_for_Palestine#/media/File:MPK1-426_Sykes_Picot_Agreement_Map_signed_8_May_1916.jpg</a:t>
            </a:r>
          </a:p>
          <a:p>
            <a:r>
              <a:rPr lang="en-US" altLang="en-US"/>
              <a:t>https://en.wikipedia.org/wiki/Rudolf_Diesel</a:t>
            </a:r>
          </a:p>
          <a:p>
            <a:endParaRPr lang="en-US" altLang="en-US"/>
          </a:p>
          <a:p>
            <a:r>
              <a:rPr lang="en-US" altLang="en-US"/>
              <a:t>https://en.wikipedia.org/wiki/BAZAN_Group#History</a:t>
            </a:r>
          </a:p>
          <a:p>
            <a:r>
              <a:rPr lang="en-US" altLang="en-US"/>
              <a:t>https://en.wikipedia.org/wiki/Kirkuk%E2%80%93Haifa_oil_pipeline</a:t>
            </a:r>
          </a:p>
          <a:p>
            <a:endParaRPr lang="en-US" altLang="en-US"/>
          </a:p>
          <a:p>
            <a:r>
              <a:rPr lang="en-US" altLang="en-US"/>
              <a:t>Century of War: Anglo-American Oil Politics and the New World Order,  by F. William Engdahl </a:t>
            </a:r>
          </a:p>
          <a:p>
            <a:endParaRPr lang="en-US" altLang="en-US"/>
          </a:p>
        </p:txBody>
      </p:sp>
      <p:sp>
        <p:nvSpPr>
          <p:cNvPr id="317444" name="Segnaposto numero diapositiva 3">
            <a:extLst>
              <a:ext uri="{FF2B5EF4-FFF2-40B4-BE49-F238E27FC236}">
                <a16:creationId xmlns:a16="http://schemas.microsoft.com/office/drawing/2014/main" id="{2D439DFF-501D-D143-62C0-B11C75ABB9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97C729-6089-40B7-873B-4FAE8F6C3478}"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egnaposto immagine diapositiva 1">
            <a:extLst>
              <a:ext uri="{FF2B5EF4-FFF2-40B4-BE49-F238E27FC236}">
                <a16:creationId xmlns:a16="http://schemas.microsoft.com/office/drawing/2014/main" id="{9BB0E7FF-B49E-6470-4760-12902DCEAF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Segnaposto note 2">
            <a:extLst>
              <a:ext uri="{FF2B5EF4-FFF2-40B4-BE49-F238E27FC236}">
                <a16:creationId xmlns:a16="http://schemas.microsoft.com/office/drawing/2014/main" id="{29314BF4-A852-1376-D262-6375E6CCE6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General Allenby regierte Palästina 1917-1922 durch militärische Dekrete.</a:t>
            </a:r>
          </a:p>
          <a:p>
            <a:endParaRPr lang="de-DE" altLang="it-CH"/>
          </a:p>
          <a:p>
            <a:r>
              <a:rPr lang="it-CH" altLang="it-CH">
                <a:solidFill>
                  <a:srgbClr val="000000"/>
                </a:solidFill>
              </a:rPr>
              <a:t>https://de.wikipedia.org/wiki/Edmund_Allenby,_1._Viscount_Allenby</a:t>
            </a:r>
          </a:p>
          <a:p>
            <a:r>
              <a:rPr lang="it-CH" altLang="it-CH">
                <a:solidFill>
                  <a:srgbClr val="000000"/>
                </a:solidFill>
              </a:rPr>
              <a:t>http://en.wikipedia.org/wiki/Edmund_Allenby,_1st_Viscount_Allenby</a:t>
            </a:r>
          </a:p>
          <a:p>
            <a:endParaRPr lang="de-DE" altLang="it-CH"/>
          </a:p>
          <a:p>
            <a:endParaRPr lang="it-CH" altLang="it-CH"/>
          </a:p>
        </p:txBody>
      </p:sp>
      <p:sp>
        <p:nvSpPr>
          <p:cNvPr id="319492" name="Segnaposto numero diapositiva 3">
            <a:extLst>
              <a:ext uri="{FF2B5EF4-FFF2-40B4-BE49-F238E27FC236}">
                <a16:creationId xmlns:a16="http://schemas.microsoft.com/office/drawing/2014/main" id="{9C22B164-3BBB-A1E2-AF2D-739455AE82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97BA0F-D30F-425A-9331-2B43C5A09239}"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a:extLst>
              <a:ext uri="{FF2B5EF4-FFF2-40B4-BE49-F238E27FC236}">
                <a16:creationId xmlns:a16="http://schemas.microsoft.com/office/drawing/2014/main" id="{78FDBF81-886B-1487-2DA8-C661391EDC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Segnaposto note 2">
            <a:extLst>
              <a:ext uri="{FF2B5EF4-FFF2-40B4-BE49-F238E27FC236}">
                <a16:creationId xmlns:a16="http://schemas.microsoft.com/office/drawing/2014/main" id="{E1FDDA66-7290-2CFB-67CE-9A6C9A1B9D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https://de.wikipedia.org/wiki/Levante</a:t>
            </a:r>
          </a:p>
          <a:p>
            <a:r>
              <a:rPr lang="it-CH" altLang="it-CH">
                <a:solidFill>
                  <a:srgbClr val="000000"/>
                </a:solidFill>
              </a:rPr>
              <a:t>http://en.wikipedia.org/wiki/The_Levant</a:t>
            </a:r>
          </a:p>
          <a:p>
            <a:r>
              <a:rPr lang="it-CH" altLang="it-CH">
                <a:solidFill>
                  <a:srgbClr val="000000"/>
                </a:solidFill>
              </a:rPr>
              <a:t>http://it.wikipedia.org/wiki/Palestina</a:t>
            </a:r>
          </a:p>
          <a:p>
            <a:endParaRPr lang="it-CH" altLang="it-CH"/>
          </a:p>
          <a:p>
            <a:br>
              <a:rPr lang="de-DE" altLang="en-US"/>
            </a:br>
            <a:r>
              <a:rPr lang="de-DE" altLang="en-US">
                <a:solidFill>
                  <a:srgbClr val="202124"/>
                </a:solidFill>
                <a:latin typeface="Arial" panose="020B0604020202020204" pitchFamily="34" charset="0"/>
              </a:rPr>
              <a:t>Es wird darauf hingewiesen, dass in diesem Teil der Präsentation das Wort Palästina als geografische Region verstanden wird und dass einige der Landschaften heute in dem Teil Palästinas namens Israel vorhanden sind.</a:t>
            </a:r>
            <a:endParaRPr lang="it-CH" altLang="it-CH"/>
          </a:p>
        </p:txBody>
      </p:sp>
      <p:sp>
        <p:nvSpPr>
          <p:cNvPr id="247812" name="Segnaposto numero diapositiva 3">
            <a:extLst>
              <a:ext uri="{FF2B5EF4-FFF2-40B4-BE49-F238E27FC236}">
                <a16:creationId xmlns:a16="http://schemas.microsoft.com/office/drawing/2014/main" id="{5B90D8F1-EC21-D5F5-0FD7-ECEB1943F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4C79CB-C996-4457-AEF5-76C975D8E3D3}" type="slidenum">
              <a:rPr lang="it-CH" altLang="en-US" smtClean="0"/>
              <a:pPr>
                <a:spcBef>
                  <a:spcPct val="0"/>
                </a:spcBef>
              </a:pPr>
              <a:t>4</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egnaposto immagine diapositiva 1">
            <a:extLst>
              <a:ext uri="{FF2B5EF4-FFF2-40B4-BE49-F238E27FC236}">
                <a16:creationId xmlns:a16="http://schemas.microsoft.com/office/drawing/2014/main" id="{E8373A6C-EBC8-81BB-9569-5151EDCD3A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Segnaposto note 2">
            <a:extLst>
              <a:ext uri="{FF2B5EF4-FFF2-40B4-BE49-F238E27FC236}">
                <a16:creationId xmlns:a16="http://schemas.microsoft.com/office/drawing/2014/main" id="{308CA78B-D906-0E65-43E1-9584DA7DDF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Briten haben also Palästina den Zionisten versprochen, dies sogar bevor sie das ganze Territorium Palästinas eroberten.</a:t>
            </a:r>
          </a:p>
          <a:p>
            <a:r>
              <a:rPr lang="de-DE" altLang="it-CH"/>
              <a:t>Die Balfour-Erklärung war der Preis, der Großbritannien den Zionisten bezahlte weil           sie die USA          überzeugten, den Krieg gegen Deutschland mitzuführen.</a:t>
            </a:r>
          </a:p>
          <a:p>
            <a:endParaRPr lang="de-DE" altLang="it-CH"/>
          </a:p>
          <a:p>
            <a:r>
              <a:rPr lang="de-DE" altLang="it-CH"/>
              <a:t>Die Balfour-Erklärung wurde vom Sekretär des Lord Balfour, einem gewissen Samuel Herbert, Jude und Zionist, inspiriert ...</a:t>
            </a:r>
          </a:p>
          <a:p>
            <a:r>
              <a:rPr lang="de-DE" altLang="it-CH"/>
              <a:t>Mit diesem Schritt hofften die Briten, eine Wache für den Suez-Kanal und ein Standbein in den ölreichen Nahen Osten zu sichern, dies weil mit dem I. Weltkrieg das Öl ein strategischer Rohstoff geworden war. In der Tatsache waren die moderne Kriege immer mehr mit Maschinen durchgeführt (Lastwagen, Tanks, Schiffe, Unterseeboote, Flugzeuge, usw), alles Maschinen die Treibstoff brauchten. Und damals kannte man praktisch nur die Ölquellen im Mittleren Osten (Iraq z.B.). Deshalb war es für England eine strategische Notwendigkeit den Mittleren Osten zu beherrschen. </a:t>
            </a:r>
          </a:p>
          <a:p>
            <a:endParaRPr lang="de-DE" altLang="it-CH">
              <a:solidFill>
                <a:srgbClr val="000000"/>
              </a:solidFill>
            </a:endParaRPr>
          </a:p>
          <a:p>
            <a:r>
              <a:rPr lang="de-DE" altLang="it-CH">
                <a:solidFill>
                  <a:srgbClr val="000000"/>
                </a:solidFill>
              </a:rPr>
              <a:t>Die Balfour-Erklärung war der Preis, der Großbritannien den Zionisten bezahlte weil sie die USA überzeugten, den Krieg gegen Deutschland mitzuführen. Die Zionisten überzeugten der USA Präsident Woodrow Wilson, dass Mexiko, zusammen mit Deutschland, die zugunsten der USA verlorene mexikanischen Gebiete zurückerobern wollte. Deshalb treteten die USA in den Krieg gegen Deutschland ein. Dazu erfindete ein Jüdische Engländer ein neuen mächtigen Sprengstoff der im Krieg Anwendung finden können hätte: er gab diese Erfindung an die britische Regierung ab, als Gegenleistung für das Versprechen, die Einwanderung von Zionisten nach Palästina zuzulassen.</a:t>
            </a:r>
          </a:p>
          <a:p>
            <a:endParaRPr lang="it-IT" altLang="it-CH">
              <a:solidFill>
                <a:srgbClr val="000000"/>
              </a:solidFill>
            </a:endParaRPr>
          </a:p>
          <a:p>
            <a:r>
              <a:rPr lang="it-IT" altLang="it-CH">
                <a:solidFill>
                  <a:srgbClr val="000000"/>
                </a:solidFill>
              </a:rPr>
              <a:t>http://en.wikipedia.org/wiki/Lord_Balfour</a:t>
            </a:r>
          </a:p>
          <a:p>
            <a:r>
              <a:rPr lang="it-IT" altLang="it-CH">
                <a:solidFill>
                  <a:srgbClr val="000000"/>
                </a:solidFill>
              </a:rPr>
              <a:t>https://de.wikipedia.org/wiki/Balfour-Deklaration</a:t>
            </a:r>
          </a:p>
          <a:p>
            <a:r>
              <a:rPr lang="it-CH" altLang="it-CH"/>
              <a:t>https://www.youtube.com/watch?v=1BR0wMndSSI</a:t>
            </a:r>
          </a:p>
        </p:txBody>
      </p:sp>
      <p:sp>
        <p:nvSpPr>
          <p:cNvPr id="321540" name="Segnaposto numero diapositiva 3">
            <a:extLst>
              <a:ext uri="{FF2B5EF4-FFF2-40B4-BE49-F238E27FC236}">
                <a16:creationId xmlns:a16="http://schemas.microsoft.com/office/drawing/2014/main" id="{B7C19A4C-D8BF-C0DE-9975-220EBFB882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99D64F-B61C-4A27-A978-6F09A440EDDB}" type="slidenum">
              <a:rPr lang="it-CH" altLang="en-US" smtClean="0">
                <a:solidFill>
                  <a:srgbClr val="000000"/>
                </a:solidFill>
              </a:rPr>
              <a:pPr>
                <a:spcBef>
                  <a:spcPct val="0"/>
                </a:spcBef>
              </a:pPr>
              <a:t>40</a:t>
            </a:fld>
            <a:endParaRPr lang="it-CH"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egnaposto immagine diapositiva 1">
            <a:extLst>
              <a:ext uri="{FF2B5EF4-FFF2-40B4-BE49-F238E27FC236}">
                <a16:creationId xmlns:a16="http://schemas.microsoft.com/office/drawing/2014/main" id="{3D8FEF7D-E468-80B8-9E2B-C67A1BDE55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Segnaposto note 2">
            <a:extLst>
              <a:ext uri="{FF2B5EF4-FFF2-40B4-BE49-F238E27FC236}">
                <a16:creationId xmlns:a16="http://schemas.microsoft.com/office/drawing/2014/main" id="{1FF63A47-24CE-51BE-C5B8-C551C7EB21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23588" name="Segnaposto numero diapositiva 3">
            <a:extLst>
              <a:ext uri="{FF2B5EF4-FFF2-40B4-BE49-F238E27FC236}">
                <a16:creationId xmlns:a16="http://schemas.microsoft.com/office/drawing/2014/main" id="{B78A10E5-D3A0-9262-9D12-682CAC39B2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17F833-6055-4BA7-8E00-46FDAC3A3F08}"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90A6BC12-C235-2B9F-8499-C3270ADFFF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3A4E89-CE07-48CD-BA96-FA4D15B67CD2}"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325635" name="Rectangle 2">
            <a:extLst>
              <a:ext uri="{FF2B5EF4-FFF2-40B4-BE49-F238E27FC236}">
                <a16:creationId xmlns:a16="http://schemas.microsoft.com/office/drawing/2014/main" id="{D271F7FA-1239-4629-21F1-1135AE7640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6" name="Rectangle 3">
            <a:extLst>
              <a:ext uri="{FF2B5EF4-FFF2-40B4-BE49-F238E27FC236}">
                <a16:creationId xmlns:a16="http://schemas.microsoft.com/office/drawing/2014/main" id="{3A87FC81-347B-F866-691E-716B6548E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https://en.wikipedia.org/wiki/Jaffa</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FF4D4EA8-E335-E41A-CA8A-7CFCBDBE5E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D817C7-6B7F-4408-98F2-B4477944A6B2}" type="slidenum">
              <a:rPr lang="it-IT" altLang="it-CH" smtClean="0">
                <a:solidFill>
                  <a:srgbClr val="000000"/>
                </a:solidFill>
                <a:latin typeface="Arial" panose="020B0604020202020204" pitchFamily="34" charset="0"/>
              </a:rPr>
              <a:pPr>
                <a:spcBef>
                  <a:spcPct val="0"/>
                </a:spcBef>
              </a:pPr>
              <a:t>43</a:t>
            </a:fld>
            <a:endParaRPr lang="it-IT" altLang="it-CH">
              <a:solidFill>
                <a:srgbClr val="000000"/>
              </a:solidFill>
              <a:latin typeface="Arial" panose="020B0604020202020204" pitchFamily="34" charset="0"/>
            </a:endParaRPr>
          </a:p>
        </p:txBody>
      </p:sp>
      <p:sp>
        <p:nvSpPr>
          <p:cNvPr id="327683" name="Rectangle 2">
            <a:extLst>
              <a:ext uri="{FF2B5EF4-FFF2-40B4-BE49-F238E27FC236}">
                <a16:creationId xmlns:a16="http://schemas.microsoft.com/office/drawing/2014/main" id="{78468FE3-3E2A-481F-9457-37F0C201DE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4" name="Rectangle 3">
            <a:extLst>
              <a:ext uri="{FF2B5EF4-FFF2-40B4-BE49-F238E27FC236}">
                <a16:creationId xmlns:a16="http://schemas.microsoft.com/office/drawing/2014/main" id="{3D61469A-F115-669C-7F2B-EB0A9F0EB0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Das Bild unten links stellt die Zuweisung der ersten Landparzellen an die ersten Einwohner von Tel Aviv dar.</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https://de.wikipedia.org/wiki/Tel_Aviv</a:t>
            </a:r>
            <a:endParaRPr lang="it-IT" altLang="it-CH"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egnaposto immagine diapositiva 1">
            <a:extLst>
              <a:ext uri="{FF2B5EF4-FFF2-40B4-BE49-F238E27FC236}">
                <a16:creationId xmlns:a16="http://schemas.microsoft.com/office/drawing/2014/main" id="{5CB512B6-DD62-559D-96F3-DDC819877A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Segnaposto note 2">
            <a:extLst>
              <a:ext uri="{FF2B5EF4-FFF2-40B4-BE49-F238E27FC236}">
                <a16:creationId xmlns:a16="http://schemas.microsoft.com/office/drawing/2014/main" id="{C10F1EB6-56F9-61F2-230D-24B45189CB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Herbert Samuel begünstigte die Juden und ihre Geschäfte in jeder möglichen Weise (z. B. Steuerbefreiungen und Steuervergünstigungen für jüdische Geschäfte, die Einführung von Hebräisch und Englisch als Amtssprachen in Palästina, die Vergabe staatlicher oder nicht beanspruchtes Land an Juden, brutal Unterdrückung jeglichen Widerstandes der Araber, Tolerierung einer jüdische Armee, usw..) und gleichzeitig verursachte er an die Araber und ihre Unternehmen alle erdenklichen Schwierigkeiten (z. B. Verpflichtung die abgelaufene Steuern des  "ottomanischen Kaiserreiches noch zu zahlen um die Araber zu zwingen ihr Land den Juden zu verkaufen, usw..).</a:t>
            </a:r>
          </a:p>
          <a:p>
            <a:pPr eaLnBrk="1" hangingPunct="1">
              <a:spcBef>
                <a:spcPct val="0"/>
              </a:spcBef>
            </a:pPr>
            <a:endParaRPr lang="de-DE" altLang="it-CH"/>
          </a:p>
          <a:p>
            <a:pPr eaLnBrk="1" hangingPunct="1">
              <a:spcBef>
                <a:spcPct val="0"/>
              </a:spcBef>
            </a:pPr>
            <a:r>
              <a:rPr lang="de-DE" altLang="it-CH"/>
              <a:t>Völkerbund: Zum ersten Mal in der Geschichte der Menschheit trifft ein supranationaler Organismus Entscheidungen über ganze Völker und Nationen.</a:t>
            </a:r>
          </a:p>
          <a:p>
            <a:pPr eaLnBrk="1" hangingPunct="1">
              <a:spcBef>
                <a:spcPct val="0"/>
              </a:spcBef>
            </a:pPr>
            <a:endParaRPr lang="de-DE" altLang="it-CH"/>
          </a:p>
          <a:p>
            <a:pPr eaLnBrk="1" hangingPunct="1">
              <a:spcBef>
                <a:spcPct val="0"/>
              </a:spcBef>
            </a:pPr>
            <a:r>
              <a:rPr lang="it-CH" altLang="it-CH">
                <a:solidFill>
                  <a:srgbClr val="000000"/>
                </a:solidFill>
              </a:rPr>
              <a:t>https://de.wikipedia.org/wiki/Konferenz_von_Sanremo</a:t>
            </a:r>
          </a:p>
          <a:p>
            <a:pPr eaLnBrk="1" hangingPunct="1">
              <a:spcBef>
                <a:spcPct val="0"/>
              </a:spcBef>
            </a:pPr>
            <a:r>
              <a:rPr lang="it-CH" altLang="it-CH">
                <a:solidFill>
                  <a:srgbClr val="000000"/>
                </a:solidFill>
              </a:rPr>
              <a:t>https://de.wikipedia.org/wiki/Herbert_Samuel,_1._Viscount_Samuel</a:t>
            </a:r>
          </a:p>
          <a:p>
            <a:pPr eaLnBrk="1" hangingPunct="1">
              <a:spcBef>
                <a:spcPct val="0"/>
              </a:spcBef>
            </a:pPr>
            <a:r>
              <a:rPr lang="it-CH" altLang="it-CH">
                <a:solidFill>
                  <a:srgbClr val="000000"/>
                </a:solidFill>
              </a:rPr>
              <a:t>https://de.wikipedia.org/wiki/Britisches_Mandat_%C3%BCber_Pal%C3%A4stina</a:t>
            </a:r>
          </a:p>
          <a:p>
            <a:pPr eaLnBrk="1" hangingPunct="1">
              <a:spcBef>
                <a:spcPct val="0"/>
              </a:spcBef>
            </a:pPr>
            <a:r>
              <a:rPr lang="it-CH" altLang="it-CH">
                <a:solidFill>
                  <a:srgbClr val="000000"/>
                </a:solidFill>
              </a:rPr>
              <a:t>http://en.wikipedia.org/wiki/British_Mandate_of_Palestine</a:t>
            </a:r>
          </a:p>
          <a:p>
            <a:pPr eaLnBrk="1" hangingPunct="1">
              <a:spcBef>
                <a:spcPct val="0"/>
              </a:spcBef>
            </a:pPr>
            <a:r>
              <a:rPr lang="it-CH" altLang="it-CH">
                <a:solidFill>
                  <a:srgbClr val="000000"/>
                </a:solidFill>
              </a:rPr>
              <a:t>http://en.wikipedia.org/wiki/Palestine_Mandate</a:t>
            </a:r>
          </a:p>
          <a:p>
            <a:pPr eaLnBrk="1" hangingPunct="1">
              <a:spcBef>
                <a:spcPct val="0"/>
              </a:spcBef>
            </a:pPr>
            <a:r>
              <a:rPr lang="it-CH" altLang="it-CH"/>
              <a:t>https://de.wikipedia.org/wiki/V%C3%B6lkerbund</a:t>
            </a:r>
          </a:p>
        </p:txBody>
      </p:sp>
      <p:sp>
        <p:nvSpPr>
          <p:cNvPr id="329732" name="Segnaposto numero diapositiva 3">
            <a:extLst>
              <a:ext uri="{FF2B5EF4-FFF2-40B4-BE49-F238E27FC236}">
                <a16:creationId xmlns:a16="http://schemas.microsoft.com/office/drawing/2014/main" id="{417592BC-24E1-4EB2-D172-549BBB310C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BDC610-1725-49A2-A915-A2925360302C}" type="slidenum">
              <a:rPr lang="it-CH" altLang="it-CH" smtClean="0">
                <a:solidFill>
                  <a:srgbClr val="000000"/>
                </a:solidFill>
              </a:rPr>
              <a:pPr>
                <a:spcBef>
                  <a:spcPct val="0"/>
                </a:spcBef>
              </a:pPr>
              <a:t>44</a:t>
            </a:fld>
            <a:endParaRPr lang="it-CH" altLang="it-CH">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egnaposto immagine diapositiva 1">
            <a:extLst>
              <a:ext uri="{FF2B5EF4-FFF2-40B4-BE49-F238E27FC236}">
                <a16:creationId xmlns:a16="http://schemas.microsoft.com/office/drawing/2014/main" id="{674F3243-2C28-5548-BBFE-72B6FEB6B9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Segnaposto note 2">
            <a:extLst>
              <a:ext uri="{FF2B5EF4-FFF2-40B4-BE49-F238E27FC236}">
                <a16:creationId xmlns:a16="http://schemas.microsoft.com/office/drawing/2014/main" id="{7CE0E5AD-E8AD-9E5E-358C-B349789F6E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https://de.wikipedia.org/wiki/Kibbuz</a:t>
            </a:r>
            <a:endParaRPr lang="it-CH" altLang="it-CH"/>
          </a:p>
        </p:txBody>
      </p:sp>
      <p:sp>
        <p:nvSpPr>
          <p:cNvPr id="331780" name="Segnaposto numero diapositiva 3">
            <a:extLst>
              <a:ext uri="{FF2B5EF4-FFF2-40B4-BE49-F238E27FC236}">
                <a16:creationId xmlns:a16="http://schemas.microsoft.com/office/drawing/2014/main" id="{AAD4D574-1877-BE78-37C6-0DC41D52E4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F29058-342E-4758-A097-6C483F2D4272}"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egnaposto immagine diapositiva 1">
            <a:extLst>
              <a:ext uri="{FF2B5EF4-FFF2-40B4-BE49-F238E27FC236}">
                <a16:creationId xmlns:a16="http://schemas.microsoft.com/office/drawing/2014/main" id="{8E96FA2A-285F-DBE7-7FC4-FA137A407C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Segnaposto note 2">
            <a:extLst>
              <a:ext uri="{FF2B5EF4-FFF2-40B4-BE49-F238E27FC236}">
                <a16:creationId xmlns:a16="http://schemas.microsoft.com/office/drawing/2014/main" id="{7FC8CC53-2698-05CC-F86E-EA890CBEC3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http://en.wikipedia.org/wiki/Tirat_Zvi</a:t>
            </a:r>
          </a:p>
          <a:p>
            <a:endParaRPr lang="it-CH" altLang="it-CH"/>
          </a:p>
        </p:txBody>
      </p:sp>
      <p:sp>
        <p:nvSpPr>
          <p:cNvPr id="333828" name="Segnaposto numero diapositiva 3">
            <a:extLst>
              <a:ext uri="{FF2B5EF4-FFF2-40B4-BE49-F238E27FC236}">
                <a16:creationId xmlns:a16="http://schemas.microsoft.com/office/drawing/2014/main" id="{DF830459-4737-34D6-BF7E-8957959B89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CD1E7B-FDF8-4C37-AC64-98B0B270185A}" type="slidenum">
              <a:rPr lang="it-CH" altLang="en-US" smtClean="0"/>
              <a:pPr>
                <a:spcBef>
                  <a:spcPct val="0"/>
                </a:spcBef>
              </a:pPr>
              <a:t>46</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egnaposto immagine diapositiva 1">
            <a:extLst>
              <a:ext uri="{FF2B5EF4-FFF2-40B4-BE49-F238E27FC236}">
                <a16:creationId xmlns:a16="http://schemas.microsoft.com/office/drawing/2014/main" id="{B0E33994-B023-6F3E-B345-8AF475969C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Segnaposto note 2">
            <a:extLst>
              <a:ext uri="{FF2B5EF4-FFF2-40B4-BE49-F238E27FC236}">
                <a16:creationId xmlns:a16="http://schemas.microsoft.com/office/drawing/2014/main" id="{660E5F32-1931-1FB3-9DCC-B6A6255A00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https://de.wikipedia.org/wiki/Moshav</a:t>
            </a:r>
            <a:endParaRPr lang="it-CH" altLang="it-CH"/>
          </a:p>
        </p:txBody>
      </p:sp>
      <p:sp>
        <p:nvSpPr>
          <p:cNvPr id="335876" name="Segnaposto numero diapositiva 3">
            <a:extLst>
              <a:ext uri="{FF2B5EF4-FFF2-40B4-BE49-F238E27FC236}">
                <a16:creationId xmlns:a16="http://schemas.microsoft.com/office/drawing/2014/main" id="{69D189D8-30EF-06B2-3BB7-EB786ED0C9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7BCBBE-9CEE-4A29-8583-E2AB0702D488}"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egnaposto immagine diapositiva 1">
            <a:extLst>
              <a:ext uri="{FF2B5EF4-FFF2-40B4-BE49-F238E27FC236}">
                <a16:creationId xmlns:a16="http://schemas.microsoft.com/office/drawing/2014/main" id="{6E52CEF8-8196-26FD-4414-3E5DCF12CE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Segnaposto note 2">
            <a:extLst>
              <a:ext uri="{FF2B5EF4-FFF2-40B4-BE49-F238E27FC236}">
                <a16:creationId xmlns:a16="http://schemas.microsoft.com/office/drawing/2014/main" id="{038BB63D-14FE-61A1-325C-0AB8E2DAC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Auf dem Bild kann man moderne Gebäude, Busse und Autos sehen. Die Menschen tragen moderne westliche Kleidung. I Ist dies die trockene und unbewohnte Wüste, die die Zionisten sagen, sie in Palästina gefunden haben?</a:t>
            </a:r>
          </a:p>
          <a:p>
            <a:endParaRPr lang="de-DE" altLang="it-CH"/>
          </a:p>
          <a:p>
            <a:r>
              <a:rPr lang="it-CH" altLang="it-CH">
                <a:solidFill>
                  <a:srgbClr val="000000"/>
                </a:solidFill>
              </a:rPr>
              <a:t>https://de.wikipedia.org/wiki/Jaffa</a:t>
            </a:r>
            <a:endParaRPr lang="it-CH" altLang="it-CH"/>
          </a:p>
        </p:txBody>
      </p:sp>
      <p:sp>
        <p:nvSpPr>
          <p:cNvPr id="337924" name="Segnaposto numero diapositiva 3">
            <a:extLst>
              <a:ext uri="{FF2B5EF4-FFF2-40B4-BE49-F238E27FC236}">
                <a16:creationId xmlns:a16="http://schemas.microsoft.com/office/drawing/2014/main" id="{909426FC-B275-3510-FB13-EAAB60BEEE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CF073-26F8-4B90-880D-16AF7F4F2006}" type="slidenum">
              <a:rPr lang="it-CH" altLang="en-US" smtClean="0"/>
              <a:pPr>
                <a:spcBef>
                  <a:spcPct val="0"/>
                </a:spcBef>
              </a:pPr>
              <a:t>48</a:t>
            </a:fld>
            <a:endParaRPr lang="it-CH"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egnaposto immagine diapositiva 1">
            <a:extLst>
              <a:ext uri="{FF2B5EF4-FFF2-40B4-BE49-F238E27FC236}">
                <a16:creationId xmlns:a16="http://schemas.microsoft.com/office/drawing/2014/main" id="{CE09CCF1-4DA3-D487-775E-7F9D2D59F6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Segnaposto note 2">
            <a:extLst>
              <a:ext uri="{FF2B5EF4-FFF2-40B4-BE49-F238E27FC236}">
                <a16:creationId xmlns:a16="http://schemas.microsoft.com/office/drawing/2014/main" id="{C7585B03-D60D-7202-A239-085A4E7F7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Bei ihrer Ankunft, haben die zionistischen Juden von den Arabern gelernt, Zitrusfrüchte zu kultivieren. Später haben die Juden fast alle Zitrushaine enteignet.</a:t>
            </a:r>
          </a:p>
          <a:p>
            <a:r>
              <a:rPr lang="de-DE" altLang="it-CH"/>
              <a:t>Die Photo beweist auch dass Palästina nicht das verwüstete Land war, wie die Zionisten es behaupten.</a:t>
            </a:r>
          </a:p>
          <a:p>
            <a:r>
              <a:rPr lang="de-DE" altLang="it-CH"/>
              <a:t>Dokumentarfilm: Die Mechanik der Orange</a:t>
            </a:r>
          </a:p>
          <a:p>
            <a:endParaRPr lang="de-DE" altLang="it-CH"/>
          </a:p>
          <a:p>
            <a:endParaRPr lang="de-DE" altLang="it-CH"/>
          </a:p>
          <a:p>
            <a:r>
              <a:rPr lang="it-CH" altLang="it-CH">
                <a:solidFill>
                  <a:srgbClr val="000000"/>
                </a:solidFill>
              </a:rPr>
              <a:t>http://en.wikipedia.org/wiki/Jaffa_orange</a:t>
            </a:r>
          </a:p>
          <a:p>
            <a:r>
              <a:rPr lang="it-CH" altLang="it-CH">
                <a:solidFill>
                  <a:srgbClr val="000000"/>
                </a:solidFill>
              </a:rPr>
              <a:t>https://de.wikipedia.org/wiki/Jaffa_(Orange)</a:t>
            </a:r>
          </a:p>
          <a:p>
            <a:endParaRPr lang="de-DE" altLang="it-CH"/>
          </a:p>
          <a:p>
            <a:endParaRPr lang="it-CH" altLang="it-CH"/>
          </a:p>
        </p:txBody>
      </p:sp>
      <p:sp>
        <p:nvSpPr>
          <p:cNvPr id="339972" name="Segnaposto numero diapositiva 3">
            <a:extLst>
              <a:ext uri="{FF2B5EF4-FFF2-40B4-BE49-F238E27FC236}">
                <a16:creationId xmlns:a16="http://schemas.microsoft.com/office/drawing/2014/main" id="{178EA8ED-7FD3-3327-B3AB-A3C1A0973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4390C6-76D2-4AFD-BE31-676107D7B222}" type="slidenum">
              <a:rPr lang="it-CH" altLang="en-US" smtClean="0">
                <a:solidFill>
                  <a:srgbClr val="000000"/>
                </a:solidFill>
              </a:rPr>
              <a:pPr>
                <a:spcBef>
                  <a:spcPct val="0"/>
                </a:spcBef>
              </a:pPr>
              <a:t>49</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a:extLst>
              <a:ext uri="{FF2B5EF4-FFF2-40B4-BE49-F238E27FC236}">
                <a16:creationId xmlns:a16="http://schemas.microsoft.com/office/drawing/2014/main" id="{D739C4A8-82FC-7174-8410-E5361D9C13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Segnaposto note 2">
            <a:extLst>
              <a:ext uri="{FF2B5EF4-FFF2-40B4-BE49-F238E27FC236}">
                <a16:creationId xmlns:a16="http://schemas.microsoft.com/office/drawing/2014/main" id="{DDC1CD99-022B-AFD7-94DD-179839663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solidFill>
                  <a:srgbClr val="000000"/>
                </a:solidFill>
              </a:rPr>
              <a:t>Palästina ist Teil des Fruchtbaren Halbmonds des Nahen Ostens</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https://de.wikipedia.org/wiki/Fruchtbarer_Halbmond</a:t>
            </a:r>
          </a:p>
          <a:p>
            <a:endParaRPr lang="it-CH" altLang="it-CH"/>
          </a:p>
        </p:txBody>
      </p:sp>
      <p:sp>
        <p:nvSpPr>
          <p:cNvPr id="249860" name="Segnaposto numero diapositiva 3">
            <a:extLst>
              <a:ext uri="{FF2B5EF4-FFF2-40B4-BE49-F238E27FC236}">
                <a16:creationId xmlns:a16="http://schemas.microsoft.com/office/drawing/2014/main" id="{EA776152-86FE-6C1E-C8FD-7F46DA5354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7DE42F-D7C4-44D5-9BDE-702866387AAC}"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egnaposto immagine diapositiva 1">
            <a:extLst>
              <a:ext uri="{FF2B5EF4-FFF2-40B4-BE49-F238E27FC236}">
                <a16:creationId xmlns:a16="http://schemas.microsoft.com/office/drawing/2014/main" id="{A74E9E6D-289E-BF5C-9F3C-EF5F89305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Segnaposto note 2">
            <a:extLst>
              <a:ext uri="{FF2B5EF4-FFF2-40B4-BE49-F238E27FC236}">
                <a16:creationId xmlns:a16="http://schemas.microsoft.com/office/drawing/2014/main" id="{BC0585FA-90A4-6B75-B719-9D7DEEB60D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342020" name="Segnaposto numero diapositiva 3">
            <a:extLst>
              <a:ext uri="{FF2B5EF4-FFF2-40B4-BE49-F238E27FC236}">
                <a16:creationId xmlns:a16="http://schemas.microsoft.com/office/drawing/2014/main" id="{50978B27-23B2-E684-542F-A9201C6D89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46ADCD-70F2-4928-9885-847EF648128A}"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egnaposto immagine diapositiva 1">
            <a:extLst>
              <a:ext uri="{FF2B5EF4-FFF2-40B4-BE49-F238E27FC236}">
                <a16:creationId xmlns:a16="http://schemas.microsoft.com/office/drawing/2014/main" id="{3EE436AA-882D-9E65-802D-3CCDA606E4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Segnaposto note 2">
            <a:extLst>
              <a:ext uri="{FF2B5EF4-FFF2-40B4-BE49-F238E27FC236}">
                <a16:creationId xmlns:a16="http://schemas.microsoft.com/office/drawing/2014/main" id="{17485569-7399-D404-F7F6-84EF44EBC7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44068" name="Segnaposto numero diapositiva 3">
            <a:extLst>
              <a:ext uri="{FF2B5EF4-FFF2-40B4-BE49-F238E27FC236}">
                <a16:creationId xmlns:a16="http://schemas.microsoft.com/office/drawing/2014/main" id="{505282BA-CFFF-DEBA-EA83-2C49EF2C2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E9E61A-D792-4FAB-9D4F-50625E495286}" type="slidenum">
              <a:rPr lang="it-CH" altLang="en-US" smtClean="0"/>
              <a:pPr>
                <a:spcBef>
                  <a:spcPct val="0"/>
                </a:spcBef>
              </a:pPr>
              <a:t>51</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egnaposto immagine diapositiva 1">
            <a:extLst>
              <a:ext uri="{FF2B5EF4-FFF2-40B4-BE49-F238E27FC236}">
                <a16:creationId xmlns:a16="http://schemas.microsoft.com/office/drawing/2014/main" id="{FCBA81C9-7479-C725-E2CD-405775A4C3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Segnaposto note 2">
            <a:extLst>
              <a:ext uri="{FF2B5EF4-FFF2-40B4-BE49-F238E27FC236}">
                <a16:creationId xmlns:a16="http://schemas.microsoft.com/office/drawing/2014/main" id="{7DF26BE6-DB03-8D9D-CBB2-4C23F03A0F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der Stempel: Gorvernment of Palestine.</a:t>
            </a:r>
            <a:endParaRPr lang="it-CH" altLang="it-CH"/>
          </a:p>
        </p:txBody>
      </p:sp>
      <p:sp>
        <p:nvSpPr>
          <p:cNvPr id="346116" name="Segnaposto numero diapositiva 3">
            <a:extLst>
              <a:ext uri="{FF2B5EF4-FFF2-40B4-BE49-F238E27FC236}">
                <a16:creationId xmlns:a16="http://schemas.microsoft.com/office/drawing/2014/main" id="{E938E2CA-E1CB-1B1C-E9B3-B3FD9AA8BA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C252F9-2C22-4918-8AA1-CE8E7A7A3E92}" type="slidenum">
              <a:rPr lang="it-CH" altLang="en-US" smtClean="0"/>
              <a:pPr>
                <a:spcBef>
                  <a:spcPct val="0"/>
                </a:spcBef>
              </a:pPr>
              <a:t>52</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egnaposto immagine diapositiva 1">
            <a:extLst>
              <a:ext uri="{FF2B5EF4-FFF2-40B4-BE49-F238E27FC236}">
                <a16:creationId xmlns:a16="http://schemas.microsoft.com/office/drawing/2014/main" id="{92B40C23-B8BF-C671-AD51-22905AE184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Segnaposto note 2">
            <a:extLst>
              <a:ext uri="{FF2B5EF4-FFF2-40B4-BE49-F238E27FC236}">
                <a16:creationId xmlns:a16="http://schemas.microsoft.com/office/drawing/2014/main" id="{329E60F0-2CAC-109E-88E3-A15A32BDE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http://en.wikipedia.org/wiki/Palestine_pound</a:t>
            </a:r>
          </a:p>
          <a:p>
            <a:r>
              <a:rPr lang="it-CH" altLang="it-CH"/>
              <a:t>.</a:t>
            </a:r>
          </a:p>
        </p:txBody>
      </p:sp>
      <p:sp>
        <p:nvSpPr>
          <p:cNvPr id="348164" name="Segnaposto numero diapositiva 3">
            <a:extLst>
              <a:ext uri="{FF2B5EF4-FFF2-40B4-BE49-F238E27FC236}">
                <a16:creationId xmlns:a16="http://schemas.microsoft.com/office/drawing/2014/main" id="{4B21D161-DBE3-D264-1035-31FB29006B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EE53CD-5FFE-44AB-A228-E9509BD0A88C}" type="slidenum">
              <a:rPr lang="it-CH" altLang="en-US" smtClean="0"/>
              <a:pPr>
                <a:spcBef>
                  <a:spcPct val="0"/>
                </a:spcBef>
              </a:pPr>
              <a:t>53</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immagine diapositiva 1">
            <a:extLst>
              <a:ext uri="{FF2B5EF4-FFF2-40B4-BE49-F238E27FC236}">
                <a16:creationId xmlns:a16="http://schemas.microsoft.com/office/drawing/2014/main" id="{81D04543-0C28-C5FC-039C-D0EFBD5A78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Segnaposto note 2">
            <a:extLst>
              <a:ext uri="{FF2B5EF4-FFF2-40B4-BE49-F238E27FC236}">
                <a16:creationId xmlns:a16="http://schemas.microsoft.com/office/drawing/2014/main" id="{87391A6D-C3D8-389B-D278-D55DF0FF0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http://en.wikipedia.org/wiki/1929_Palestine_riots</a:t>
            </a:r>
          </a:p>
          <a:p>
            <a:r>
              <a:rPr lang="it-CH" altLang="it-CH"/>
              <a:t>https://de.wikipedia.org/wiki/Nabi-Musa-Unruhen</a:t>
            </a:r>
          </a:p>
          <a:p>
            <a:r>
              <a:rPr lang="it-CH" altLang="it-CH">
                <a:solidFill>
                  <a:srgbClr val="000000"/>
                </a:solidFill>
              </a:rPr>
              <a:t>http://de.wikipedia.org/wiki/Arabischer_Aufstand</a:t>
            </a:r>
          </a:p>
          <a:p>
            <a:r>
              <a:rPr lang="it-CH" altLang="it-CH">
                <a:solidFill>
                  <a:srgbClr val="000000"/>
                </a:solidFill>
              </a:rPr>
              <a:t>http://en.wikipedia.org/wiki/Arab_riots_of_1936</a:t>
            </a:r>
          </a:p>
          <a:p>
            <a:r>
              <a:rPr lang="it-CH" altLang="it-CH">
                <a:solidFill>
                  <a:srgbClr val="000000"/>
                </a:solidFill>
              </a:rPr>
              <a:t>http://en.wikipedia.org/wiki/1936%E2%80%9339_Arab_revolt_in_Palestine</a:t>
            </a:r>
          </a:p>
          <a:p>
            <a:r>
              <a:rPr lang="it-CH" altLang="it-CH">
                <a:solidFill>
                  <a:srgbClr val="000000"/>
                </a:solidFill>
              </a:rPr>
              <a:t>http://en.wikipedia.org/wiki/1938_in_Mandatory_Palestine</a:t>
            </a:r>
          </a:p>
          <a:p>
            <a:r>
              <a:rPr lang="it-CH" altLang="it-CH">
                <a:solidFill>
                  <a:srgbClr val="000000"/>
                </a:solidFill>
              </a:rPr>
              <a:t>https://en.wikipedia.org/wiki/Palestine_Police_Force</a:t>
            </a:r>
          </a:p>
          <a:p>
            <a:endParaRPr lang="it-CH" altLang="it-CH"/>
          </a:p>
          <a:p>
            <a:endParaRPr lang="it-CH" altLang="it-CH"/>
          </a:p>
        </p:txBody>
      </p:sp>
      <p:sp>
        <p:nvSpPr>
          <p:cNvPr id="350212" name="Segnaposto numero diapositiva 3">
            <a:extLst>
              <a:ext uri="{FF2B5EF4-FFF2-40B4-BE49-F238E27FC236}">
                <a16:creationId xmlns:a16="http://schemas.microsoft.com/office/drawing/2014/main" id="{618E6325-8EAF-3FB6-E2E7-EEA279903A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9BCF96-5C45-4146-AF6F-4EBDF76A193C}"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a:extLst>
              <a:ext uri="{FF2B5EF4-FFF2-40B4-BE49-F238E27FC236}">
                <a16:creationId xmlns:a16="http://schemas.microsoft.com/office/drawing/2014/main" id="{19695212-389F-111E-D01A-C77ACE8B17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8AF34D-2359-4D47-94FE-41FAD4BF1FF6}"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352259" name="Rectangle 2">
            <a:extLst>
              <a:ext uri="{FF2B5EF4-FFF2-40B4-BE49-F238E27FC236}">
                <a16:creationId xmlns:a16="http://schemas.microsoft.com/office/drawing/2014/main" id="{26A792C3-41F7-061E-6433-F8905DAA21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60" name="Rectangle 3">
            <a:extLst>
              <a:ext uri="{FF2B5EF4-FFF2-40B4-BE49-F238E27FC236}">
                <a16:creationId xmlns:a16="http://schemas.microsoft.com/office/drawing/2014/main" id="{3336778C-E8D7-A949-C0C1-0CB515DE5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endParaRPr lang="it-CH" altLang="it-CH">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egnaposto immagine diapositiva 1">
            <a:extLst>
              <a:ext uri="{FF2B5EF4-FFF2-40B4-BE49-F238E27FC236}">
                <a16:creationId xmlns:a16="http://schemas.microsoft.com/office/drawing/2014/main" id="{7B5224E8-3FEC-FFDC-F209-DCCED9EED3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Segnaposto note 2">
            <a:extLst>
              <a:ext uri="{FF2B5EF4-FFF2-40B4-BE49-F238E27FC236}">
                <a16:creationId xmlns:a16="http://schemas.microsoft.com/office/drawing/2014/main" id="{A2D7019D-6E07-95E1-717C-17FCE9ADE4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Peel-Kommission war der sechste Ausschuss, der die Unruhen in Palästina untersuchen musste. Der von der Peel-Kommission vorgeschlagenen Teilungsplan, war wahrscheinlich der gerechtigsten von allen.</a:t>
            </a:r>
          </a:p>
          <a:p>
            <a:endParaRPr lang="de-DE" altLang="it-CH"/>
          </a:p>
          <a:p>
            <a:r>
              <a:rPr lang="it-CH" altLang="it-CH">
                <a:solidFill>
                  <a:srgbClr val="000000"/>
                </a:solidFill>
              </a:rPr>
              <a:t>https://de.wikipedia.org/wiki/Peel_Kommission</a:t>
            </a:r>
          </a:p>
          <a:p>
            <a:r>
              <a:rPr lang="it-CH" altLang="it-CH">
                <a:solidFill>
                  <a:srgbClr val="000000"/>
                </a:solidFill>
              </a:rPr>
              <a:t>http://en.wikipedia.org/wiki/Peel_Commission</a:t>
            </a:r>
          </a:p>
          <a:p>
            <a:endParaRPr lang="it-CH" altLang="it-CH"/>
          </a:p>
        </p:txBody>
      </p:sp>
      <p:sp>
        <p:nvSpPr>
          <p:cNvPr id="354308" name="Segnaposto numero diapositiva 3">
            <a:extLst>
              <a:ext uri="{FF2B5EF4-FFF2-40B4-BE49-F238E27FC236}">
                <a16:creationId xmlns:a16="http://schemas.microsoft.com/office/drawing/2014/main" id="{202D65A7-9FF1-CB89-4449-1C947ED7A3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4F81AD-330D-46CD-B1FB-D2C490FDA506}" type="slidenum">
              <a:rPr lang="it-CH" altLang="en-US" smtClean="0"/>
              <a:pPr>
                <a:spcBef>
                  <a:spcPct val="0"/>
                </a:spcBef>
              </a:pPr>
              <a:t>56</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egnaposto immagine diapositiva 1">
            <a:extLst>
              <a:ext uri="{FF2B5EF4-FFF2-40B4-BE49-F238E27FC236}">
                <a16:creationId xmlns:a16="http://schemas.microsoft.com/office/drawing/2014/main" id="{C84BE0D7-099B-0EE7-0C8E-5CA101A051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Segnaposto note 2">
            <a:extLst>
              <a:ext uri="{FF2B5EF4-FFF2-40B4-BE49-F238E27FC236}">
                <a16:creationId xmlns:a16="http://schemas.microsoft.com/office/drawing/2014/main" id="{7AB20C42-B49B-3218-57C9-C8C2E7E24B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25. November 1940: in den Hafen von Haifa versenken die zionistischen Terroristen das Schiff Patria voll mit  jüdischer Einwanderer geladen, um ihnen das Absetzen auf den Inseln Mauritius zu verhindern: 267 Toten.</a:t>
            </a:r>
            <a:endParaRPr lang="it-CH" altLang="it-CH"/>
          </a:p>
          <a:p>
            <a:endParaRPr lang="it-CH" altLang="it-CH"/>
          </a:p>
          <a:p>
            <a:r>
              <a:rPr lang="it-CH" altLang="it-CH"/>
              <a:t>http://en.wikipedia.org/wiki/Patria_disaster</a:t>
            </a:r>
          </a:p>
          <a:p>
            <a:r>
              <a:rPr lang="it-CH" altLang="it-CH"/>
              <a:t>http://en.wikipedia.org/wiki/Jewish_Agency_for_Israel</a:t>
            </a:r>
          </a:p>
          <a:p>
            <a:endParaRPr lang="it-CH" altLang="it-CH"/>
          </a:p>
        </p:txBody>
      </p:sp>
      <p:sp>
        <p:nvSpPr>
          <p:cNvPr id="356356" name="Segnaposto numero diapositiva 3">
            <a:extLst>
              <a:ext uri="{FF2B5EF4-FFF2-40B4-BE49-F238E27FC236}">
                <a16:creationId xmlns:a16="http://schemas.microsoft.com/office/drawing/2014/main" id="{72A1C65C-4ACA-810B-86CF-04EDFEE8F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319866-B9FF-4DD3-9052-EAF6266066F7}" type="slidenum">
              <a:rPr lang="it-CH" altLang="en-US" smtClean="0"/>
              <a:pPr>
                <a:spcBef>
                  <a:spcPct val="0"/>
                </a:spcBef>
              </a:pPr>
              <a:t>57</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egnaposto immagine diapositiva 1">
            <a:extLst>
              <a:ext uri="{FF2B5EF4-FFF2-40B4-BE49-F238E27FC236}">
                <a16:creationId xmlns:a16="http://schemas.microsoft.com/office/drawing/2014/main" id="{3196D402-0173-D404-3CC8-1341F4147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Segnaposto note 2">
            <a:extLst>
              <a:ext uri="{FF2B5EF4-FFF2-40B4-BE49-F238E27FC236}">
                <a16:creationId xmlns:a16="http://schemas.microsoft.com/office/drawing/2014/main" id="{9F5E3C69-5A26-BE1B-105F-CDF322524B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https://de.wikipedia.org/wiki/Lod</a:t>
            </a:r>
            <a:endParaRPr lang="it-CH" altLang="it-CH"/>
          </a:p>
        </p:txBody>
      </p:sp>
      <p:sp>
        <p:nvSpPr>
          <p:cNvPr id="358404" name="Segnaposto numero diapositiva 3">
            <a:extLst>
              <a:ext uri="{FF2B5EF4-FFF2-40B4-BE49-F238E27FC236}">
                <a16:creationId xmlns:a16="http://schemas.microsoft.com/office/drawing/2014/main" id="{EADB52A4-917D-699E-0141-57A20D4097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8B5408-A4B5-476A-8F1C-B47B96FD04F2}" type="slidenum">
              <a:rPr lang="it-CH" altLang="en-US" smtClean="0"/>
              <a:pPr>
                <a:spcBef>
                  <a:spcPct val="0"/>
                </a:spcBef>
              </a:pPr>
              <a:t>58</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egnaposto immagine diapositiva 1">
            <a:extLst>
              <a:ext uri="{FF2B5EF4-FFF2-40B4-BE49-F238E27FC236}">
                <a16:creationId xmlns:a16="http://schemas.microsoft.com/office/drawing/2014/main" id="{F2CD84CC-C6A1-FEF9-7666-A5165F2929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Segnaposto note 2">
            <a:extLst>
              <a:ext uri="{FF2B5EF4-FFF2-40B4-BE49-F238E27FC236}">
                <a16:creationId xmlns:a16="http://schemas.microsoft.com/office/drawing/2014/main" id="{CD60510A-D91D-BFD7-1629-415AD88050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60452" name="Segnaposto numero diapositiva 3">
            <a:extLst>
              <a:ext uri="{FF2B5EF4-FFF2-40B4-BE49-F238E27FC236}">
                <a16:creationId xmlns:a16="http://schemas.microsoft.com/office/drawing/2014/main" id="{C9D880D4-9DAB-94D9-C8BF-CEC67C20F3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139777-6D9B-4D94-9EDF-59CC2E680AB0}" type="slidenum">
              <a:rPr lang="it-CH" altLang="en-US" smtClean="0"/>
              <a:pPr>
                <a:spcBef>
                  <a:spcPct val="0"/>
                </a:spcBef>
              </a:pPr>
              <a:t>59</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egnaposto immagine diapositiva 1">
            <a:extLst>
              <a:ext uri="{FF2B5EF4-FFF2-40B4-BE49-F238E27FC236}">
                <a16:creationId xmlns:a16="http://schemas.microsoft.com/office/drawing/2014/main" id="{D0442070-85D6-1932-9366-5EE10E3F4D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Segnaposto note 2">
            <a:extLst>
              <a:ext uri="{FF2B5EF4-FFF2-40B4-BE49-F238E27FC236}">
                <a16:creationId xmlns:a16="http://schemas.microsoft.com/office/drawing/2014/main" id="{61DA41B4-9749-BB78-0EC1-127B327908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https://en.wikipedia.org/wiki/Fertile_Crescent</a:t>
            </a:r>
          </a:p>
        </p:txBody>
      </p:sp>
      <p:sp>
        <p:nvSpPr>
          <p:cNvPr id="251908" name="Segnaposto numero diapositiva 3">
            <a:extLst>
              <a:ext uri="{FF2B5EF4-FFF2-40B4-BE49-F238E27FC236}">
                <a16:creationId xmlns:a16="http://schemas.microsoft.com/office/drawing/2014/main" id="{31C694F6-EF64-6D89-D3B3-F98D5BFD95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1161B8-B443-45E7-9C5A-0A49951632E1}"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egnaposto immagine diapositiva 1">
            <a:extLst>
              <a:ext uri="{FF2B5EF4-FFF2-40B4-BE49-F238E27FC236}">
                <a16:creationId xmlns:a16="http://schemas.microsoft.com/office/drawing/2014/main" id="{8AB496D8-0F6C-8A30-9F90-2E04A6E87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Segnaposto note 2">
            <a:extLst>
              <a:ext uri="{FF2B5EF4-FFF2-40B4-BE49-F238E27FC236}">
                <a16:creationId xmlns:a16="http://schemas.microsoft.com/office/drawing/2014/main" id="{8471FD10-CC12-434C-868F-E9B4C342DB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http://en.wikipedia.org/wiki/Haifa</a:t>
            </a:r>
          </a:p>
        </p:txBody>
      </p:sp>
      <p:sp>
        <p:nvSpPr>
          <p:cNvPr id="362500" name="Segnaposto numero diapositiva 3">
            <a:extLst>
              <a:ext uri="{FF2B5EF4-FFF2-40B4-BE49-F238E27FC236}">
                <a16:creationId xmlns:a16="http://schemas.microsoft.com/office/drawing/2014/main" id="{8EB8B4E0-D946-80EE-6F3C-6BE6FE4532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DB4D28-A553-4F7B-9CB2-CA1C64AEEB36}"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002A98B7-79E5-BD4C-F3CB-D970F5419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EF0E2F-64D3-477B-82B8-B3C38011AC48}" type="slidenum">
              <a:rPr lang="it-IT" altLang="it-CH" smtClean="0">
                <a:solidFill>
                  <a:srgbClr val="000000"/>
                </a:solidFill>
                <a:latin typeface="Arial" panose="020B0604020202020204" pitchFamily="34" charset="0"/>
              </a:rPr>
              <a:pPr>
                <a:spcBef>
                  <a:spcPct val="0"/>
                </a:spcBef>
              </a:pPr>
              <a:t>61</a:t>
            </a:fld>
            <a:endParaRPr lang="it-IT" altLang="it-CH">
              <a:solidFill>
                <a:srgbClr val="000000"/>
              </a:solidFill>
              <a:latin typeface="Arial" panose="020B0604020202020204" pitchFamily="34" charset="0"/>
            </a:endParaRPr>
          </a:p>
        </p:txBody>
      </p:sp>
      <p:sp>
        <p:nvSpPr>
          <p:cNvPr id="364547" name="Rectangle 2">
            <a:extLst>
              <a:ext uri="{FF2B5EF4-FFF2-40B4-BE49-F238E27FC236}">
                <a16:creationId xmlns:a16="http://schemas.microsoft.com/office/drawing/2014/main" id="{FFFDAD88-E939-15BF-57BA-387FBC7B0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8" name="Rectangle 3">
            <a:extLst>
              <a:ext uri="{FF2B5EF4-FFF2-40B4-BE49-F238E27FC236}">
                <a16:creationId xmlns:a16="http://schemas.microsoft.com/office/drawing/2014/main" id="{759C9E81-F127-4EE3-675E-ED5313409F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 Ramla</a:t>
            </a:r>
          </a:p>
          <a:p>
            <a:pPr eaLnBrk="1" hangingPunct="1">
              <a:spcBef>
                <a:spcPct val="0"/>
              </a:spcBef>
            </a:pPr>
            <a:r>
              <a:rPr lang="fr-CH" altLang="it-CH"/>
              <a:t>Die Stadt wurde von den Zionisten den 12 Juli 1948 besetzt. Versprechungswidrig vertriebten die Zionisten fast alle 17’000 palestinensischen Einwohner nur einigen Tagen später.</a:t>
            </a:r>
          </a:p>
          <a:p>
            <a:pPr eaLnBrk="1" hangingPunct="1">
              <a:spcBef>
                <a:spcPct val="0"/>
              </a:spcBef>
            </a:pPr>
            <a:r>
              <a:rPr lang="fr-CH" altLang="it-CH"/>
              <a:t>Luftaufnahmen:</a:t>
            </a:r>
          </a:p>
          <a:p>
            <a:pPr eaLnBrk="1" hangingPunct="1">
              <a:spcBef>
                <a:spcPct val="0"/>
              </a:spcBef>
            </a:pPr>
            <a:r>
              <a:rPr lang="it-IT" altLang="it-CH"/>
              <a:t>http://www.plands.org/maps/flightpaths.html</a:t>
            </a:r>
          </a:p>
          <a:p>
            <a:pPr eaLnBrk="1" hangingPunct="1">
              <a:spcBef>
                <a:spcPct val="0"/>
              </a:spcBef>
            </a:pPr>
            <a:endParaRPr lang="it-IT" altLang="it-CH"/>
          </a:p>
          <a:p>
            <a:pPr eaLnBrk="1" hangingPunct="1">
              <a:spcBef>
                <a:spcPct val="0"/>
              </a:spcBef>
            </a:pPr>
            <a:r>
              <a:rPr lang="it-IT" altLang="it-CH">
                <a:solidFill>
                  <a:srgbClr val="000000"/>
                </a:solidFill>
              </a:rPr>
              <a:t>https://de.wikipedia.org/wiki/Ramle</a:t>
            </a:r>
          </a:p>
          <a:p>
            <a:pPr eaLnBrk="1" hangingPunct="1">
              <a:spcBef>
                <a:spcPct val="0"/>
              </a:spcBef>
            </a:pPr>
            <a:r>
              <a:rPr lang="it-IT" altLang="it-CH">
                <a:solidFill>
                  <a:srgbClr val="000000"/>
                </a:solidFill>
              </a:rPr>
              <a:t>http://en.wikipedia.org/wiki/Al-Ramla</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egnaposto immagine diapositiva 1">
            <a:extLst>
              <a:ext uri="{FF2B5EF4-FFF2-40B4-BE49-F238E27FC236}">
                <a16:creationId xmlns:a16="http://schemas.microsoft.com/office/drawing/2014/main" id="{DB846F62-AC41-E54B-5D24-3AAD2247BE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Segnaposto note 2">
            <a:extLst>
              <a:ext uri="{FF2B5EF4-FFF2-40B4-BE49-F238E27FC236}">
                <a16:creationId xmlns:a16="http://schemas.microsoft.com/office/drawing/2014/main" id="{76DCA205-CF86-A09D-7AC0-3BE668E784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Heute is das Gebäude des Alhambra Kino der Sitz der Scientology Sekte. </a:t>
            </a:r>
          </a:p>
        </p:txBody>
      </p:sp>
      <p:sp>
        <p:nvSpPr>
          <p:cNvPr id="366596" name="Segnaposto numero diapositiva 3">
            <a:extLst>
              <a:ext uri="{FF2B5EF4-FFF2-40B4-BE49-F238E27FC236}">
                <a16:creationId xmlns:a16="http://schemas.microsoft.com/office/drawing/2014/main" id="{697A8C42-CB4A-487C-DC0B-1534F02FB9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0B7A67-2CDB-44FE-9880-34174BA6C9BC}" type="slidenum">
              <a:rPr lang="it-CH" altLang="en-US" smtClean="0"/>
              <a:pPr>
                <a:spcBef>
                  <a:spcPct val="0"/>
                </a:spcBef>
              </a:pPr>
              <a:t>62</a:t>
            </a:fld>
            <a:endParaRPr lang="it-CH"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egnaposto immagine diapositiva 1">
            <a:extLst>
              <a:ext uri="{FF2B5EF4-FFF2-40B4-BE49-F238E27FC236}">
                <a16:creationId xmlns:a16="http://schemas.microsoft.com/office/drawing/2014/main" id="{4F179238-93CD-175E-2CB8-6CC79A6DF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Segnaposto note 2">
            <a:extLst>
              <a:ext uri="{FF2B5EF4-FFF2-40B4-BE49-F238E27FC236}">
                <a16:creationId xmlns:a16="http://schemas.microsoft.com/office/drawing/2014/main" id="{509E70FE-5639-9142-D191-0F9A94E1A6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https://de.wikipedia.org/wiki/Palestine_Railways</a:t>
            </a:r>
            <a:endParaRPr lang="it-CH" altLang="it-CH"/>
          </a:p>
        </p:txBody>
      </p:sp>
      <p:sp>
        <p:nvSpPr>
          <p:cNvPr id="368644" name="Segnaposto numero diapositiva 3">
            <a:extLst>
              <a:ext uri="{FF2B5EF4-FFF2-40B4-BE49-F238E27FC236}">
                <a16:creationId xmlns:a16="http://schemas.microsoft.com/office/drawing/2014/main" id="{B44A7152-65E9-FEDC-836E-90E5D54BF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9B4E8A-7809-433D-BD22-C07F8546A364}" type="slidenum">
              <a:rPr lang="it-CH" altLang="en-US" smtClean="0"/>
              <a:pPr>
                <a:spcBef>
                  <a:spcPct val="0"/>
                </a:spcBef>
              </a:pPr>
              <a:t>63</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egnaposto immagine diapositiva 1">
            <a:extLst>
              <a:ext uri="{FF2B5EF4-FFF2-40B4-BE49-F238E27FC236}">
                <a16:creationId xmlns:a16="http://schemas.microsoft.com/office/drawing/2014/main" id="{1F16D548-2FBB-B6A7-D9AC-F6EDB8D6D7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Segnaposto note 2">
            <a:extLst>
              <a:ext uri="{FF2B5EF4-FFF2-40B4-BE49-F238E27FC236}">
                <a16:creationId xmlns:a16="http://schemas.microsoft.com/office/drawing/2014/main" id="{1AB7F29F-B3E1-CBB0-A48D-EE381590A7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zionistischen Terrorbanden greifften und terrorisierten systematisch die Palästinenser überall an. Selbst die entlegensten Dörfer wurden angegriffen. Im September 1946 attackierten einige Mitglieder der Irgun-Bande einige arabische Banken einschließlich die Ottoman Bank von Jaffa und Tel Aviv und die Barclais Bank.</a:t>
            </a:r>
          </a:p>
          <a:p>
            <a:endParaRPr lang="de-DE" altLang="it-CH">
              <a:solidFill>
                <a:srgbClr val="000000"/>
              </a:solidFill>
            </a:endParaRPr>
          </a:p>
          <a:p>
            <a:r>
              <a:rPr lang="it-CH" altLang="it-CH">
                <a:solidFill>
                  <a:srgbClr val="000000"/>
                </a:solidFill>
              </a:rPr>
              <a:t>https://de.wikipedia.org/wiki/Hagana</a:t>
            </a:r>
          </a:p>
          <a:p>
            <a:r>
              <a:rPr lang="it-CH" altLang="it-CH">
                <a:solidFill>
                  <a:srgbClr val="000000"/>
                </a:solidFill>
              </a:rPr>
              <a:t>http://en.wikipedia.org/wiki/Haganah</a:t>
            </a:r>
          </a:p>
          <a:p>
            <a:r>
              <a:rPr lang="it-CH" altLang="it-CH">
                <a:solidFill>
                  <a:srgbClr val="000000"/>
                </a:solidFill>
              </a:rPr>
              <a:t>https://de.wikipedia.org/wiki/Palmach</a:t>
            </a:r>
          </a:p>
          <a:p>
            <a:r>
              <a:rPr lang="it-CH" altLang="it-CH">
                <a:solidFill>
                  <a:srgbClr val="000000"/>
                </a:solidFill>
              </a:rPr>
              <a:t>http://en.wikipedia.org/wiki/Palmach</a:t>
            </a:r>
          </a:p>
          <a:p>
            <a:r>
              <a:rPr lang="it-CH" altLang="it-CH">
                <a:solidFill>
                  <a:srgbClr val="000000"/>
                </a:solidFill>
              </a:rPr>
              <a:t>https://de.wikipedia.org/wiki/Irgun</a:t>
            </a:r>
          </a:p>
          <a:p>
            <a:r>
              <a:rPr lang="it-CH" altLang="it-CH">
                <a:solidFill>
                  <a:srgbClr val="000000"/>
                </a:solidFill>
              </a:rPr>
              <a:t>http://en.wikipedia.org/wiki/Irgun</a:t>
            </a:r>
          </a:p>
          <a:p>
            <a:r>
              <a:rPr lang="it-CH" altLang="it-CH">
                <a:solidFill>
                  <a:srgbClr val="000000"/>
                </a:solidFill>
              </a:rPr>
              <a:t>https://de.wikipedia.org/wiki/Stern_Gang</a:t>
            </a:r>
          </a:p>
          <a:p>
            <a:r>
              <a:rPr lang="it-CH" altLang="it-CH">
                <a:solidFill>
                  <a:srgbClr val="000000"/>
                </a:solidFill>
              </a:rPr>
              <a:t>http://en.wikipedia.org/wiki/Stern_Gang</a:t>
            </a:r>
          </a:p>
          <a:p>
            <a:r>
              <a:rPr lang="it-CH" altLang="it-CH">
                <a:solidFill>
                  <a:srgbClr val="000000"/>
                </a:solidFill>
              </a:rPr>
              <a:t>http://en.wikipedia.org/wiki/Jewish_insurgency_in_Palestine</a:t>
            </a:r>
          </a:p>
          <a:p>
            <a:r>
              <a:rPr lang="it-CH" altLang="it-CH">
                <a:solidFill>
                  <a:srgbClr val="000000"/>
                </a:solidFill>
              </a:rPr>
              <a:t>http://en.wikipedia.org/wiki/Semiramis_Hotel_bombing</a:t>
            </a:r>
          </a:p>
          <a:p>
            <a:r>
              <a:rPr lang="it-CH" altLang="it-CH">
                <a:solidFill>
                  <a:srgbClr val="000000"/>
                </a:solidFill>
              </a:rPr>
              <a:t>http://cosmos.ucc.ie/cs1064/jabowen/IPSC/php/event.php?eid=5894</a:t>
            </a:r>
          </a:p>
        </p:txBody>
      </p:sp>
      <p:sp>
        <p:nvSpPr>
          <p:cNvPr id="370692" name="Segnaposto numero diapositiva 3">
            <a:extLst>
              <a:ext uri="{FF2B5EF4-FFF2-40B4-BE49-F238E27FC236}">
                <a16:creationId xmlns:a16="http://schemas.microsoft.com/office/drawing/2014/main" id="{801696AA-4F65-CA90-2015-5B407A5D67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20E2E9-FB59-4D4A-A89C-2F1EA7C6F716}" type="slidenum">
              <a:rPr lang="it-CH" altLang="en-US" smtClean="0"/>
              <a:pPr>
                <a:spcBef>
                  <a:spcPct val="0"/>
                </a:spcBef>
              </a:pPr>
              <a:t>64</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C91DD53D-4378-D681-8F55-B1ACA87C24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C5EBD4-2448-4C2F-A19B-333EB548E46F}" type="slidenum">
              <a:rPr lang="it-IT" altLang="it-CH" smtClean="0">
                <a:solidFill>
                  <a:srgbClr val="000000"/>
                </a:solidFill>
                <a:latin typeface="Arial" panose="020B0604020202020204" pitchFamily="34" charset="0"/>
              </a:rPr>
              <a:pPr>
                <a:spcBef>
                  <a:spcPct val="0"/>
                </a:spcBef>
              </a:pPr>
              <a:t>65</a:t>
            </a:fld>
            <a:endParaRPr lang="it-IT" altLang="it-CH">
              <a:solidFill>
                <a:srgbClr val="000000"/>
              </a:solidFill>
              <a:latin typeface="Arial" panose="020B0604020202020204" pitchFamily="34" charset="0"/>
            </a:endParaRPr>
          </a:p>
        </p:txBody>
      </p:sp>
      <p:sp>
        <p:nvSpPr>
          <p:cNvPr id="372739" name="Rectangle 2">
            <a:extLst>
              <a:ext uri="{FF2B5EF4-FFF2-40B4-BE49-F238E27FC236}">
                <a16:creationId xmlns:a16="http://schemas.microsoft.com/office/drawing/2014/main" id="{22B27BD5-DA75-5609-5782-9537CD0F65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40" name="Rectangle 3">
            <a:extLst>
              <a:ext uri="{FF2B5EF4-FFF2-40B4-BE49-F238E27FC236}">
                <a16:creationId xmlns:a16="http://schemas.microsoft.com/office/drawing/2014/main" id="{90143DE0-C8D5-5A58-0B0F-921E5BDA4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200 palästinensischen Gefangenen wurden durch die Briten erhängt (es ist ein geschätzter Durchschnitt und betrifft den Zeitraum 1937 – 1947)</a:t>
            </a:r>
          </a:p>
          <a:p>
            <a:pPr eaLnBrk="1" hangingPunct="1">
              <a:spcBef>
                <a:spcPct val="0"/>
              </a:spcBef>
            </a:pPr>
            <a:r>
              <a:rPr lang="de-DE" altLang="it-CH"/>
              <a:t>Im 1947 waren in Acre 700 Palästinenser und 90 Juden inhaftiert</a:t>
            </a:r>
          </a:p>
          <a:p>
            <a:pPr eaLnBrk="1" hangingPunct="1">
              <a:spcBef>
                <a:spcPct val="0"/>
              </a:spcBef>
            </a:pPr>
            <a:r>
              <a:rPr lang="de-DE" altLang="it-CH"/>
              <a:t>Heute erwähnen die Israelis nur die 9 Jüdischen Untergrundkämpfer die dort gehängt wurden.</a:t>
            </a:r>
          </a:p>
          <a:p>
            <a:pPr eaLnBrk="1" hangingPunct="1">
              <a:spcBef>
                <a:spcPct val="0"/>
              </a:spcBef>
            </a:pPr>
            <a:endParaRPr lang="de-DE" altLang="it-CH"/>
          </a:p>
          <a:p>
            <a:pPr eaLnBrk="1" hangingPunct="1">
              <a:spcBef>
                <a:spcPct val="0"/>
              </a:spcBef>
            </a:pPr>
            <a:r>
              <a:rPr lang="de-DE" altLang="it-CH"/>
              <a:t>http://en.wikipedia.org/wiki/Acre_Prison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egnaposto immagine diapositiva 1">
            <a:extLst>
              <a:ext uri="{FF2B5EF4-FFF2-40B4-BE49-F238E27FC236}">
                <a16:creationId xmlns:a16="http://schemas.microsoft.com/office/drawing/2014/main" id="{A7A5C11C-F8B4-CF02-1F0D-CA7541A5E9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Segnaposto note 2">
            <a:extLst>
              <a:ext uri="{FF2B5EF4-FFF2-40B4-BE49-F238E27FC236}">
                <a16:creationId xmlns:a16="http://schemas.microsoft.com/office/drawing/2014/main" id="{4735DF01-5129-3177-B1B5-A7EE6592CC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Eine Terroristenkarriere: tipisch in Israel.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74788" name="Segnaposto numero diapositiva 3">
            <a:extLst>
              <a:ext uri="{FF2B5EF4-FFF2-40B4-BE49-F238E27FC236}">
                <a16:creationId xmlns:a16="http://schemas.microsoft.com/office/drawing/2014/main" id="{BFF61032-39FB-AAE1-5214-0DBAE140D9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0FC1F7-4057-42C1-A15B-8AC1F8B0443B}"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egnaposto immagine diapositiva 1">
            <a:extLst>
              <a:ext uri="{FF2B5EF4-FFF2-40B4-BE49-F238E27FC236}">
                <a16:creationId xmlns:a16="http://schemas.microsoft.com/office/drawing/2014/main" id="{5DCB7334-6478-77A5-9263-8BE7845F5E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Segnaposto note 2">
            <a:extLst>
              <a:ext uri="{FF2B5EF4-FFF2-40B4-BE49-F238E27FC236}">
                <a16:creationId xmlns:a16="http://schemas.microsoft.com/office/drawing/2014/main" id="{16ECA829-0E7A-B5D0-4349-B7D0CAFF0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1947 waren etwa 7 % des Landes in jüdischem Besitz.</a:t>
            </a:r>
          </a:p>
          <a:p>
            <a:r>
              <a:rPr lang="de-DE" altLang="it-CH">
                <a:solidFill>
                  <a:srgbClr val="000000"/>
                </a:solidFill>
              </a:rPr>
              <a:t>Tatsächlich besetzen die Zionisten (illegal) sogar noch mehr.</a:t>
            </a:r>
          </a:p>
          <a:p>
            <a:r>
              <a:rPr lang="de-DE" altLang="it-CH">
                <a:solidFill>
                  <a:srgbClr val="000000"/>
                </a:solidFill>
              </a:rPr>
              <a:t>Zum Beispiel die von Juden gepachteten Land und Immobilien (für die sie sich jedoch weigerten, die Miete zu zahlen) und die 1948 dann vom jüdischen Staat beschlagnahmt wurden, oder die palästinensischen Farmen, die illegal von Juden besetzt wurden.</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http://en.wikipedia.org/wiki/Jewish_National_Fund</a:t>
            </a:r>
          </a:p>
          <a:p>
            <a:endParaRPr lang="it-CH" altLang="it-CH"/>
          </a:p>
        </p:txBody>
      </p:sp>
      <p:sp>
        <p:nvSpPr>
          <p:cNvPr id="376836" name="Segnaposto numero diapositiva 3">
            <a:extLst>
              <a:ext uri="{FF2B5EF4-FFF2-40B4-BE49-F238E27FC236}">
                <a16:creationId xmlns:a16="http://schemas.microsoft.com/office/drawing/2014/main" id="{E97EC0C1-FF22-D2E1-7A78-C46D58BA8F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24D104-8C76-42C5-A53F-CE5281B6764C}"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egnaposto immagine diapositiva 1">
            <a:extLst>
              <a:ext uri="{FF2B5EF4-FFF2-40B4-BE49-F238E27FC236}">
                <a16:creationId xmlns:a16="http://schemas.microsoft.com/office/drawing/2014/main" id="{4A17D925-1160-599E-C29F-F3C5D0D1B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Segnaposto note 2">
            <a:extLst>
              <a:ext uri="{FF2B5EF4-FFF2-40B4-BE49-F238E27FC236}">
                <a16:creationId xmlns:a16="http://schemas.microsoft.com/office/drawing/2014/main" id="{55CB4B37-6D30-940D-62CD-443CDFE4AC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https://de.wikipedia.org/wiki/Pal%C3%A4stinenser#Demographie</a:t>
            </a:r>
          </a:p>
          <a:p>
            <a:r>
              <a:rPr lang="it-CH" altLang="it-CH">
                <a:solidFill>
                  <a:srgbClr val="000000"/>
                </a:solidFill>
              </a:rPr>
              <a:t>http://en.wikipedia.org/wiki/Demographics_of_Palestine</a:t>
            </a:r>
          </a:p>
        </p:txBody>
      </p:sp>
      <p:sp>
        <p:nvSpPr>
          <p:cNvPr id="378884" name="Segnaposto numero diapositiva 3">
            <a:extLst>
              <a:ext uri="{FF2B5EF4-FFF2-40B4-BE49-F238E27FC236}">
                <a16:creationId xmlns:a16="http://schemas.microsoft.com/office/drawing/2014/main" id="{A55DE99C-D480-003A-B7D3-58026EB5CD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B19FAC-C835-4B6C-852B-D1F95868781B}" type="slidenum">
              <a:rPr lang="it-CH" altLang="en-US" smtClean="0"/>
              <a:pPr>
                <a:spcBef>
                  <a:spcPct val="0"/>
                </a:spcBef>
              </a:pPr>
              <a:t>68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a:extLst>
              <a:ext uri="{FF2B5EF4-FFF2-40B4-BE49-F238E27FC236}">
                <a16:creationId xmlns:a16="http://schemas.microsoft.com/office/drawing/2014/main" id="{18F111DC-512B-E9CE-82CA-D1B847479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A2F4D1-1952-4D18-B065-7D1243AD23B2}"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80931" name="Rectangle 2">
            <a:extLst>
              <a:ext uri="{FF2B5EF4-FFF2-40B4-BE49-F238E27FC236}">
                <a16:creationId xmlns:a16="http://schemas.microsoft.com/office/drawing/2014/main" id="{889C9D2B-71A8-7853-A604-9C93843C72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2" name="Rectangle 3">
            <a:extLst>
              <a:ext uri="{FF2B5EF4-FFF2-40B4-BE49-F238E27FC236}">
                <a16:creationId xmlns:a16="http://schemas.microsoft.com/office/drawing/2014/main" id="{F213A4E3-465E-E7BE-05BD-CE61B87871AA}"/>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de-DE" altLang="it-CH" dirty="0"/>
              <a:t>Die Zionisten haben </a:t>
            </a:r>
            <a:r>
              <a:rPr lang="de-DE" altLang="it-CH" dirty="0" err="1"/>
              <a:t>grosse</a:t>
            </a:r>
            <a:r>
              <a:rPr lang="de-DE" altLang="it-CH" dirty="0"/>
              <a:t> Anstrengungen unternommen, um die UNSCOP zu ihrem Vorteil zu beeinflussen. Die Generalversammlung stimmte für den Vorschlag der Mehrheit der UNSCOP und ignorierte der gerechteren Vorschlag der Minderheit.</a:t>
            </a:r>
            <a:endParaRPr lang="de-CH" altLang="it-CH" dirty="0"/>
          </a:p>
          <a:p>
            <a:pPr eaLnBrk="1" hangingPunct="1">
              <a:spcBef>
                <a:spcPct val="0"/>
              </a:spcBef>
              <a:defRPr/>
            </a:pPr>
            <a:endParaRPr lang="de-CH" altLang="it-CH" dirty="0"/>
          </a:p>
          <a:p>
            <a:pPr eaLnBrk="1" hangingPunct="1">
              <a:spcBef>
                <a:spcPct val="0"/>
              </a:spcBef>
              <a:defRPr/>
            </a:pPr>
            <a:r>
              <a:rPr lang="de-CH" altLang="it-CH" dirty="0"/>
              <a:t>Die UNO zählte damals 56 Länder. Die Abstimmung wurde sogar zwei mal verschoben. Es waren 2/ 3 der Zusagen notwendig, d.h. 37 Stimmen. 33 Länder stimmten Ja, 13 Nein und die Enthaltungen waren 10. </a:t>
            </a:r>
            <a:r>
              <a:rPr lang="it-IT" altLang="it-CH" dirty="0"/>
              <a:t>In </a:t>
            </a:r>
            <a:r>
              <a:rPr lang="it-IT" altLang="it-CH" dirty="0" err="1"/>
              <a:t>dieser</a:t>
            </a:r>
            <a:r>
              <a:rPr lang="it-IT" altLang="it-CH" dirty="0"/>
              <a:t> </a:t>
            </a:r>
            <a:r>
              <a:rPr lang="it-IT" altLang="it-CH" dirty="0" err="1"/>
              <a:t>Gelegenheit</a:t>
            </a:r>
            <a:r>
              <a:rPr lang="it-IT" altLang="it-CH" dirty="0"/>
              <a:t> </a:t>
            </a:r>
            <a:r>
              <a:rPr lang="it-IT" altLang="it-CH" dirty="0" err="1"/>
              <a:t>wurden</a:t>
            </a:r>
            <a:r>
              <a:rPr lang="it-IT" altLang="it-CH" dirty="0"/>
              <a:t> </a:t>
            </a:r>
            <a:r>
              <a:rPr lang="it-IT" altLang="it-CH" dirty="0" err="1"/>
              <a:t>also</a:t>
            </a:r>
            <a:r>
              <a:rPr lang="it-IT" altLang="it-CH" dirty="0"/>
              <a:t> die </a:t>
            </a:r>
            <a:r>
              <a:rPr lang="it-IT" altLang="it-CH" dirty="0" err="1"/>
              <a:t>Enthaltungen</a:t>
            </a:r>
            <a:r>
              <a:rPr lang="it-IT" altLang="it-CH" dirty="0"/>
              <a:t> </a:t>
            </a:r>
            <a:r>
              <a:rPr lang="it-IT" altLang="it-CH" dirty="0" err="1"/>
              <a:t>nicht</a:t>
            </a:r>
            <a:r>
              <a:rPr lang="it-IT" altLang="it-CH" dirty="0"/>
              <a:t> </a:t>
            </a:r>
            <a:r>
              <a:rPr lang="it-IT" altLang="it-CH" dirty="0" err="1"/>
              <a:t>gezählt</a:t>
            </a:r>
            <a:r>
              <a:rPr lang="it-IT" altLang="it-CH" dirty="0"/>
              <a:t>! </a:t>
            </a:r>
            <a:r>
              <a:rPr lang="de-CH" altLang="it-CH" dirty="0"/>
              <a:t>Widersprüchlich zu dem was sie im voraus angemeldet hatten, entschieden sich Haiti, Liberia und Philippinen im letzten Moment Ja stimmen auf </a:t>
            </a:r>
            <a:r>
              <a:rPr lang="de-CH" altLang="it-CH" dirty="0" err="1"/>
              <a:t>grund</a:t>
            </a:r>
            <a:r>
              <a:rPr lang="de-CH" altLang="it-CH" dirty="0"/>
              <a:t> des skandalösen Druck der USA die praktisch die Stimmen mit Drohungen und Geld von einige Zionisten „kauften“.</a:t>
            </a:r>
          </a:p>
          <a:p>
            <a:pPr eaLnBrk="1" hangingPunct="1">
              <a:spcBef>
                <a:spcPct val="0"/>
              </a:spcBef>
              <a:defRPr/>
            </a:pPr>
            <a:r>
              <a:rPr lang="de-CH" altLang="it-CH" dirty="0"/>
              <a:t>Die Resolution 181 bestätigt die Aufteilung Palästinas : 56,47 % des Territorium wurde an 500’000 Juden + 325'000 Araber zugeteilt ; 43,53 % des Territorium wurde an 807'000 Araber + 10'000 Jude zugeteilt. Jerusalem, mit ungefähr 100'000 Jude und 105'000 Araber, wurde einer internationale Verwaltung unterstellt. </a:t>
            </a:r>
            <a:r>
              <a:rPr lang="de-DE" altLang="it-CH" dirty="0"/>
              <a:t>Außerdem enthält die Resolution eine Reihe von Rechten und Pflichten für die beteiligten Parteien.</a:t>
            </a:r>
          </a:p>
          <a:p>
            <a:pPr eaLnBrk="1" hangingPunct="1">
              <a:spcBef>
                <a:spcPct val="0"/>
              </a:spcBef>
              <a:defRPr/>
            </a:pPr>
            <a:endParaRPr lang="de-DE" altLang="it-CH" dirty="0"/>
          </a:p>
          <a:p>
            <a:pPr eaLnBrk="1" hangingPunct="1">
              <a:spcBef>
                <a:spcPct val="0"/>
              </a:spcBef>
              <a:defRPr/>
            </a:pPr>
            <a:r>
              <a:rPr lang="de-DE" altLang="it-CH" b="1" dirty="0">
                <a:latin typeface="Arial" panose="020B0604020202020204" pitchFamily="34" charset="0"/>
                <a:cs typeface="Arial" panose="020B0604020202020204" pitchFamily="34" charset="0"/>
              </a:rPr>
              <a:t>Nur 12 Tage vor der UN-Resolution unterzeichneten die Zionisten das Palästina-Aufteilungsabkommen mit dem König von Jordanien (Transjordanien). Dies beweist, dass die Zionisten nicht die Absicht hatten, die UN-Resolution 181 einzuhalten.</a:t>
            </a:r>
            <a:r>
              <a:rPr lang="de-DE" b="1" kern="100" dirty="0">
                <a:latin typeface="Arial" panose="020B0604020202020204" pitchFamily="34" charset="0"/>
                <a:ea typeface="Calibri" panose="020F0502020204030204" pitchFamily="34" charset="0"/>
                <a:cs typeface="Times New Roman" panose="02020603050405020304" pitchFamily="18" charset="0"/>
              </a:rPr>
              <a:t> Die israelische Propaganda beschuldigt jedoch die Araber, die Resolution 181 abzulehnen haben, und macht sie dafür verantwortlich, dass es bis heute noch keinen palästinensisch-arabischen Staat gibt.</a:t>
            </a:r>
            <a:endParaRPr lang="en-US" b="1" kern="100" dirty="0">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defRPr/>
            </a:pPr>
            <a:endParaRPr lang="de-DE" altLang="it-CH" b="1" dirty="0">
              <a:latin typeface="Arial" panose="020B0604020202020204" pitchFamily="34" charset="0"/>
              <a:cs typeface="Arial" panose="020B0604020202020204" pitchFamily="34" charset="0"/>
            </a:endParaRPr>
          </a:p>
          <a:p>
            <a:pPr eaLnBrk="1" hangingPunct="1">
              <a:spcBef>
                <a:spcPct val="0"/>
              </a:spcBef>
              <a:defRPr/>
            </a:pPr>
            <a:endParaRPr lang="de-DE" altLang="it-CH" dirty="0"/>
          </a:p>
          <a:p>
            <a:pPr eaLnBrk="1" hangingPunct="1">
              <a:spcBef>
                <a:spcPct val="0"/>
              </a:spcBef>
              <a:defRPr/>
            </a:pPr>
            <a:r>
              <a:rPr lang="it-IT" altLang="it-CH" dirty="0">
                <a:solidFill>
                  <a:srgbClr val="000000"/>
                </a:solidFill>
              </a:rPr>
              <a:t>http://en.wikipedia.org/wiki/1947_partition_plan</a:t>
            </a:r>
          </a:p>
          <a:p>
            <a:pPr eaLnBrk="1" hangingPunct="1">
              <a:spcBef>
                <a:spcPct val="0"/>
              </a:spcBef>
              <a:defRPr/>
            </a:pPr>
            <a:r>
              <a:rPr lang="it-IT" altLang="it-CH" dirty="0">
                <a:solidFill>
                  <a:srgbClr val="000000"/>
                </a:solidFill>
              </a:rPr>
              <a:t>http://en.wikipedia.org/wiki/UNSCOP</a:t>
            </a:r>
          </a:p>
          <a:p>
            <a:pPr eaLnBrk="1" hangingPunct="1">
              <a:spcBef>
                <a:spcPct val="0"/>
              </a:spcBef>
              <a:defRPr/>
            </a:pPr>
            <a:r>
              <a:rPr lang="it-IT" altLang="it-CH" dirty="0">
                <a:solidFill>
                  <a:srgbClr val="000000"/>
                </a:solidFill>
              </a:rPr>
              <a:t>http://www.foreignpolicyjournal.com/2010/10/26/the-myth-of-the-u-n-creation-of-israel/</a:t>
            </a:r>
          </a:p>
          <a:p>
            <a:pPr eaLnBrk="1" hangingPunct="1">
              <a:spcBef>
                <a:spcPct val="0"/>
              </a:spcBef>
              <a:defRPr/>
            </a:pPr>
            <a:r>
              <a:rPr lang="it-IT" altLang="it-CH" dirty="0">
                <a:solidFill>
                  <a:srgbClr val="000000"/>
                </a:solidFill>
              </a:rPr>
              <a:t>https://israelpalestinenews.org/real-story-israel-created-wasnt-un/</a:t>
            </a:r>
          </a:p>
          <a:p>
            <a:pPr eaLnBrk="1" hangingPunct="1">
              <a:spcBef>
                <a:spcPct val="0"/>
              </a:spcBef>
              <a:defRPr/>
            </a:pPr>
            <a:r>
              <a:rPr lang="it-IT" altLang="it-CH" dirty="0"/>
              <a:t>https://en.wikipedia.org/wiki/Abdullah_I_of_Jordan</a:t>
            </a:r>
          </a:p>
          <a:p>
            <a:pPr eaLnBrk="1" hangingPunct="1">
              <a:spcBef>
                <a:spcPct val="0"/>
              </a:spcBef>
              <a:defRPr/>
            </a:pPr>
            <a:endParaRPr lang="it-IT" altLang="it-CH"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egnaposto immagine diapositiva 1">
            <a:extLst>
              <a:ext uri="{FF2B5EF4-FFF2-40B4-BE49-F238E27FC236}">
                <a16:creationId xmlns:a16="http://schemas.microsoft.com/office/drawing/2014/main" id="{8DE6CB93-6CCE-5930-7674-EF908170C1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Segnaposto note 2">
            <a:extLst>
              <a:ext uri="{FF2B5EF4-FFF2-40B4-BE49-F238E27FC236}">
                <a16:creationId xmlns:a16="http://schemas.microsoft.com/office/drawing/2014/main" id="{43D6177B-6E10-CFB4-AD45-2A344F934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53956" name="Segnaposto numero diapositiva 3">
            <a:extLst>
              <a:ext uri="{FF2B5EF4-FFF2-40B4-BE49-F238E27FC236}">
                <a16:creationId xmlns:a16="http://schemas.microsoft.com/office/drawing/2014/main" id="{A279F5C5-11F7-3E73-9D85-9DC763421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976C0B-4163-43F1-AD05-2C725001E7F1}"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egnaposto immagine diapositiva 1">
            <a:extLst>
              <a:ext uri="{FF2B5EF4-FFF2-40B4-BE49-F238E27FC236}">
                <a16:creationId xmlns:a16="http://schemas.microsoft.com/office/drawing/2014/main" id="{0149733D-4E24-0CEA-DFB5-BA1F4A6D1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Segnaposto note 2">
            <a:extLst>
              <a:ext uri="{FF2B5EF4-FFF2-40B4-BE49-F238E27FC236}">
                <a16:creationId xmlns:a16="http://schemas.microsoft.com/office/drawing/2014/main" id="{2F516B50-DE25-86F9-38B9-AE718C1FE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dass auf dem Emblem des Irgun auch ein Teil von Jordanien inbegriffen ist.</a:t>
            </a:r>
          </a:p>
          <a:p>
            <a:r>
              <a:rPr lang="de-DE" altLang="it-CH"/>
              <a:t>Die Haganah und die anderen zionistischen Milizen griffen an, wer immer sie für ein Hindernis für den Zionismus hielten. Im 1924 ermordete die Hagana den jüdischen antizionistischen Journalisten Jacob de Haan.</a:t>
            </a:r>
          </a:p>
          <a:p>
            <a:endParaRPr lang="de-DE" altLang="it-CH"/>
          </a:p>
          <a:p>
            <a:r>
              <a:rPr lang="it-CH" altLang="it-CH">
                <a:solidFill>
                  <a:srgbClr val="000000"/>
                </a:solidFill>
              </a:rPr>
              <a:t>https://de.wikipedia.org/wiki/Hagana</a:t>
            </a:r>
          </a:p>
          <a:p>
            <a:r>
              <a:rPr lang="it-CH" altLang="it-CH">
                <a:solidFill>
                  <a:srgbClr val="000000"/>
                </a:solidFill>
              </a:rPr>
              <a:t>https://de.wikipedia.org/wiki/Palmach</a:t>
            </a:r>
          </a:p>
          <a:p>
            <a:r>
              <a:rPr lang="it-CH" altLang="it-CH">
                <a:solidFill>
                  <a:srgbClr val="000000"/>
                </a:solidFill>
              </a:rPr>
              <a:t>https://de.wikipedia.org/wiki/Irgun_Tzwa%E2%80%99i_Le%E2%80%99umi</a:t>
            </a:r>
          </a:p>
          <a:p>
            <a:r>
              <a:rPr lang="it-CH" altLang="it-CH">
                <a:solidFill>
                  <a:srgbClr val="000000"/>
                </a:solidFill>
              </a:rPr>
              <a:t>https://en.wikipedia.org/wiki/Lehi_(militant_group)</a:t>
            </a:r>
          </a:p>
          <a:p>
            <a:r>
              <a:rPr lang="it-CH" altLang="it-CH">
                <a:solidFill>
                  <a:srgbClr val="000000"/>
                </a:solidFill>
              </a:rPr>
              <a:t>https://en.wikipedia.org/wiki/Jacob_Isra%C3%ABl_de_Haan</a:t>
            </a:r>
          </a:p>
          <a:p>
            <a:endParaRPr lang="it-CH" altLang="it-CH">
              <a:solidFill>
                <a:srgbClr val="000000"/>
              </a:solidFill>
            </a:endParaRPr>
          </a:p>
          <a:p>
            <a:endParaRPr lang="it-CH" altLang="it-CH"/>
          </a:p>
        </p:txBody>
      </p:sp>
      <p:sp>
        <p:nvSpPr>
          <p:cNvPr id="382980" name="Segnaposto numero diapositiva 3">
            <a:extLst>
              <a:ext uri="{FF2B5EF4-FFF2-40B4-BE49-F238E27FC236}">
                <a16:creationId xmlns:a16="http://schemas.microsoft.com/office/drawing/2014/main" id="{C64C2EBF-F28B-9DAD-B677-080B8A3A0F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BDD4F5-8C65-49BB-9357-1AF7ED1211EB}" type="slidenum">
              <a:rPr lang="it-CH" altLang="en-US" smtClean="0"/>
              <a:pPr>
                <a:spcBef>
                  <a:spcPct val="0"/>
                </a:spcBef>
              </a:pPr>
              <a:t>70</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egnaposto immagine diapositiva 1">
            <a:extLst>
              <a:ext uri="{FF2B5EF4-FFF2-40B4-BE49-F238E27FC236}">
                <a16:creationId xmlns:a16="http://schemas.microsoft.com/office/drawing/2014/main" id="{17CEECAC-BA78-7DF8-7D03-6B8C9A0FA8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Segnaposto note 2">
            <a:extLst>
              <a:ext uri="{FF2B5EF4-FFF2-40B4-BE49-F238E27FC236}">
                <a16:creationId xmlns:a16="http://schemas.microsoft.com/office/drawing/2014/main" id="{2B38047E-BEAF-0602-0E23-48B583926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Beachten Sie den Unterschied zwischen der Aufrüstung der Zionisten (schwere Waffen und gepanzerte Fahrzeuge) und Araber (leichte Waffen und nicht-gepanzerten Fahrzeugen)</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http://en.wikipedia.org/wiki/Arab_Legion</a:t>
            </a:r>
          </a:p>
          <a:p>
            <a:r>
              <a:rPr lang="it-CH" altLang="it-CH">
                <a:solidFill>
                  <a:srgbClr val="000000"/>
                </a:solidFill>
              </a:rPr>
              <a:t>https://de.wikipedia.org/wiki/Arabische_Legion</a:t>
            </a:r>
          </a:p>
          <a:p>
            <a:r>
              <a:rPr lang="it-CH" altLang="it-CH">
                <a:solidFill>
                  <a:srgbClr val="000000"/>
                </a:solidFill>
              </a:rPr>
              <a:t>http://de.wikipedia.org/wiki/Pal%C3%A4stinakrieg</a:t>
            </a:r>
          </a:p>
          <a:p>
            <a:r>
              <a:rPr lang="it-CH" altLang="it-CH">
                <a:solidFill>
                  <a:srgbClr val="000000"/>
                </a:solidFill>
              </a:rPr>
              <a:t>http://en.wikipedia.org/wiki/Portal:Arab%E2%80%93Israeli_conflict</a:t>
            </a:r>
          </a:p>
        </p:txBody>
      </p:sp>
      <p:sp>
        <p:nvSpPr>
          <p:cNvPr id="385028" name="Segnaposto numero diapositiva 3">
            <a:extLst>
              <a:ext uri="{FF2B5EF4-FFF2-40B4-BE49-F238E27FC236}">
                <a16:creationId xmlns:a16="http://schemas.microsoft.com/office/drawing/2014/main" id="{BFF8015D-C0D9-303D-626D-FB167ACA48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116917-E44B-4CC9-94F0-7D060C25D842}" type="slidenum">
              <a:rPr lang="it-CH" altLang="en-US" smtClean="0"/>
              <a:pPr>
                <a:spcBef>
                  <a:spcPct val="0"/>
                </a:spcBef>
              </a:pPr>
              <a:t>71</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egnaposto immagine diapositiva 1">
            <a:extLst>
              <a:ext uri="{FF2B5EF4-FFF2-40B4-BE49-F238E27FC236}">
                <a16:creationId xmlns:a16="http://schemas.microsoft.com/office/drawing/2014/main" id="{1C24F2D3-29F8-B3AA-FE8F-307FD9358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Segnaposto note 2">
            <a:extLst>
              <a:ext uri="{FF2B5EF4-FFF2-40B4-BE49-F238E27FC236}">
                <a16:creationId xmlns:a16="http://schemas.microsoft.com/office/drawing/2014/main" id="{30A0EF1B-A9B2-FFE8-25AF-4DF09BCD37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Schon Ende des 19. Jahrhunderts wurde erkannt, dass die einzige Art, wie das Ziele eines Judenstaat erreicht werden konnte, die Befreiung Palästinas von der ortsansässige Bevölkerung war. Dadurch entstand eine höllische Ideologie. Obwohl in verschiedenen Formen geht die ethnische Säuberung noch Heute weiter.</a:t>
            </a:r>
          </a:p>
          <a:p>
            <a:r>
              <a:rPr lang="de-DE" altLang="it-CH"/>
              <a:t>Mit diesem Schritt, in der Übergangszeit, haben die Zionisten eine rechtswidrige Tat begangen. Das kam vor, bevor das Land geteilt war, formell während des britischen Mandats. Diesen brutalen Akt der Gewalt muss als "vorsätzlichen Raub“ bezeichnet werden. Auch die Vertreibung der Araber war eine absolut illegalen und brutalen ethnischen Säuberung.</a:t>
            </a:r>
          </a:p>
          <a:p>
            <a:endParaRPr lang="de-DE" altLang="it-CH"/>
          </a:p>
          <a:p>
            <a:r>
              <a:rPr lang="de-DE" altLang="it-CH"/>
              <a:t>Im Jahr 1937 schrieb Ben Gurion in einem Brief an seinen Sohn: "Wir werden die Araber vertreiben und ihren Platz einnehmen. Aus diesem Grund ist es notwendig, das palästinensische Volk auf eine Gruppe landloser Landstreicher zu reduzieren, sein soziales Netz zu zerschlagen, seine Führer zu beseitigen und seine Infrastrukturen zu zerstören.„</a:t>
            </a:r>
          </a:p>
          <a:p>
            <a:r>
              <a:rPr lang="de-DE" altLang="it-CH"/>
              <a:t>Das ist noch heute so.</a:t>
            </a:r>
          </a:p>
          <a:p>
            <a:endParaRPr lang="de-DE" altLang="it-CH"/>
          </a:p>
          <a:p>
            <a:endParaRPr lang="de-DE" altLang="it-CH"/>
          </a:p>
          <a:p>
            <a:r>
              <a:rPr lang="it-CH" altLang="it-CH">
                <a:solidFill>
                  <a:srgbClr val="000000"/>
                </a:solidFill>
              </a:rPr>
              <a:t>http://en.wikipedia.org/wiki/The_Ethnic_Cleansing_of_Palestine</a:t>
            </a:r>
          </a:p>
          <a:p>
            <a:r>
              <a:rPr lang="it-CH" altLang="it-CH">
                <a:solidFill>
                  <a:srgbClr val="000000"/>
                </a:solidFill>
              </a:rPr>
              <a:t>https://de.wikipedia.org/wiki/Sozialdarwinismus</a:t>
            </a:r>
          </a:p>
          <a:p>
            <a:r>
              <a:rPr lang="it-CH" altLang="it-CH">
                <a:solidFill>
                  <a:srgbClr val="000000"/>
                </a:solidFill>
              </a:rPr>
              <a:t>https://de.wikipedia.org/wiki/David_Ben-Gurion</a:t>
            </a:r>
          </a:p>
          <a:p>
            <a:r>
              <a:rPr lang="it-CH" altLang="it-CH">
                <a:solidFill>
                  <a:srgbClr val="000000"/>
                </a:solidFill>
              </a:rPr>
              <a:t>https://de.wikipedia.org/wiki/Neue_israelische_Historiker</a:t>
            </a:r>
          </a:p>
          <a:p>
            <a:r>
              <a:rPr lang="it-CH" altLang="it-CH">
                <a:solidFill>
                  <a:srgbClr val="000000"/>
                </a:solidFill>
              </a:rPr>
              <a:t>https://de.wikipedia.org/wiki/Ilan_Pappe</a:t>
            </a:r>
          </a:p>
          <a:p>
            <a:r>
              <a:rPr lang="it-CH" altLang="it-CH">
                <a:solidFill>
                  <a:srgbClr val="000000"/>
                </a:solidFill>
              </a:rPr>
              <a:t>Ilan Pappe: Die ethnische Säuberung Palästinas - </a:t>
            </a:r>
            <a:r>
              <a:rPr lang="de-DE" altLang="it-CH">
                <a:solidFill>
                  <a:srgbClr val="000000"/>
                </a:solidFill>
              </a:rPr>
              <a:t>Zweitausendeins, Frankfurt </a:t>
            </a:r>
            <a:endParaRPr lang="it-CH" altLang="it-CH">
              <a:solidFill>
                <a:srgbClr val="000000"/>
              </a:solidFill>
            </a:endParaRPr>
          </a:p>
          <a:p>
            <a:endParaRPr lang="it-CH" altLang="it-CH"/>
          </a:p>
        </p:txBody>
      </p:sp>
      <p:sp>
        <p:nvSpPr>
          <p:cNvPr id="387076" name="Segnaposto numero diapositiva 3">
            <a:extLst>
              <a:ext uri="{FF2B5EF4-FFF2-40B4-BE49-F238E27FC236}">
                <a16:creationId xmlns:a16="http://schemas.microsoft.com/office/drawing/2014/main" id="{B04894A1-E5C4-D1F2-FB59-302768FC49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79F668-F228-4A2F-BA93-49DF674CC950}"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egnaposto immagine diapositiva 1">
            <a:extLst>
              <a:ext uri="{FF2B5EF4-FFF2-40B4-BE49-F238E27FC236}">
                <a16:creationId xmlns:a16="http://schemas.microsoft.com/office/drawing/2014/main" id="{0BB346D9-D423-5241-D9C4-CA6801A703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Segnaposto note 2">
            <a:extLst>
              <a:ext uri="{FF2B5EF4-FFF2-40B4-BE49-F238E27FC236}">
                <a16:creationId xmlns:a16="http://schemas.microsoft.com/office/drawing/2014/main" id="{2CA0B236-C4E8-5677-49EA-2E1E12C4D3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Bereits im Jahr 1930 hatten die Zionisten mit Yossi Bais einen detaillierten und dokumentierten Plan der ethnischen Säuberung ausgearbeitet. In den frühen 40er Jahren wurde der Plan von der Gruppe von Ben-Gurion definiert und vorbereitet. Seit 1945, aber vor allem zwischen 1947 und 1949, wurde dann der Plan durch die Zionisten verwirklicht.</a:t>
            </a:r>
          </a:p>
          <a:p>
            <a:r>
              <a:rPr lang="de-DE" altLang="it-CH"/>
              <a:t>Die ethnische Säuberung wurde auch in den, von den Vereinten Nationen den Palästinenser zugewiesene Gebiete durchgeführt.</a:t>
            </a:r>
          </a:p>
          <a:p>
            <a:endParaRPr lang="de-DE" altLang="it-CH"/>
          </a:p>
          <a:p>
            <a:r>
              <a:rPr lang="it-CH" altLang="it-CH">
                <a:solidFill>
                  <a:srgbClr val="000000"/>
                </a:solidFill>
              </a:rPr>
              <a:t>https://de.wikipedia.org/wiki/Plan_Dalet</a:t>
            </a:r>
          </a:p>
          <a:p>
            <a:r>
              <a:rPr lang="it-CH" altLang="it-CH">
                <a:solidFill>
                  <a:srgbClr val="000000"/>
                </a:solidFill>
              </a:rPr>
              <a:t>http://it.wikipedia.org/wiki/Piano_Dalet</a:t>
            </a:r>
          </a:p>
          <a:p>
            <a:r>
              <a:rPr lang="it-CH" altLang="it-CH">
                <a:solidFill>
                  <a:srgbClr val="000000"/>
                </a:solidFill>
              </a:rPr>
              <a:t>https://qcpal.files.wordpress.com/2016/06/nakba-maps1-4-low.jpg</a:t>
            </a:r>
          </a:p>
          <a:p>
            <a:r>
              <a:rPr lang="it-CH" altLang="it-CH">
                <a:solidFill>
                  <a:srgbClr val="000000"/>
                </a:solidFill>
              </a:rPr>
              <a:t>https://qcpal.files.wordpress.com/2016/06/nakba-maps-5-8-low.jpg</a:t>
            </a:r>
          </a:p>
          <a:p>
            <a:endParaRPr lang="it-CH" altLang="it-CH">
              <a:solidFill>
                <a:srgbClr val="000000"/>
              </a:solidFill>
            </a:endParaRPr>
          </a:p>
          <a:p>
            <a:endParaRPr lang="it-CH" altLang="it-CH"/>
          </a:p>
        </p:txBody>
      </p:sp>
      <p:sp>
        <p:nvSpPr>
          <p:cNvPr id="389124" name="Segnaposto numero diapositiva 3">
            <a:extLst>
              <a:ext uri="{FF2B5EF4-FFF2-40B4-BE49-F238E27FC236}">
                <a16:creationId xmlns:a16="http://schemas.microsoft.com/office/drawing/2014/main" id="{A6B4E76E-7C76-8289-BD2C-30779436E2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66223D-356C-4589-BC93-473DF601E970}" type="slidenum">
              <a:rPr lang="it-CH" altLang="en-US" smtClean="0">
                <a:solidFill>
                  <a:srgbClr val="000000"/>
                </a:solidFill>
              </a:rPr>
              <a:pPr>
                <a:spcBef>
                  <a:spcPct val="0"/>
                </a:spcBef>
              </a:pPr>
              <a:t>73</a:t>
            </a:fld>
            <a:endParaRPr lang="it-CH" alt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egnaposto immagine diapositiva 1">
            <a:extLst>
              <a:ext uri="{FF2B5EF4-FFF2-40B4-BE49-F238E27FC236}">
                <a16:creationId xmlns:a16="http://schemas.microsoft.com/office/drawing/2014/main" id="{D33691CE-D354-86AC-D715-D32ADB9555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Segnaposto note 2">
            <a:extLst>
              <a:ext uri="{FF2B5EF4-FFF2-40B4-BE49-F238E27FC236}">
                <a16:creationId xmlns:a16="http://schemas.microsoft.com/office/drawing/2014/main" id="{7417F6D1-8E82-101D-8465-F58ACB0860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Abhängig von den Quellen in Deyr Yassin wurden zwischen 93 und 254 Menschen ermordet. Der Delegierte des Roten Kreuzes zählte 200 Leichen. Einige Dutzende von palästinensischen Gefangenen wurden in Jerusalem vorgeführt und dann ermordet.</a:t>
            </a:r>
          </a:p>
          <a:p>
            <a:r>
              <a:rPr lang="de-DE" altLang="it-CH"/>
              <a:t>Heute heisst Deir Yassin Givat Shaul, ist ein Stadtteil von Jerusalem und ist von Zionistischen Familien bewohnt.</a:t>
            </a:r>
          </a:p>
          <a:p>
            <a:endParaRPr lang="de-DE" altLang="it-CH"/>
          </a:p>
          <a:p>
            <a:r>
              <a:rPr lang="de-DE" altLang="it-CH"/>
              <a:t>Die Zahl der im 1947-1949  umgebrachte Palestinenser ist nicht genau feststellbar da die Zionisten und Israel das Geschehen immer als Staatsgeheimnis gehandhabt haben. Sie liegt aber zwischen 15’000 und 20’000.</a:t>
            </a:r>
          </a:p>
          <a:p>
            <a:r>
              <a:rPr lang="de-DE" altLang="it-CH"/>
              <a:t>Basierend auf Luftaufnahmen der Briten, konnte man feststellen, dass in 1948-1949 ungefähr 850.000 Palästinenser vertrieben wurden.</a:t>
            </a:r>
          </a:p>
          <a:p>
            <a:r>
              <a:rPr lang="de-DE" altLang="it-CH"/>
              <a:t>Im 1948 und folgenden Jahren sind ungefähr 700‘000 Juden von den arabischen Ländern nach Israel ausgewandert. </a:t>
            </a:r>
          </a:p>
          <a:p>
            <a:endParaRPr lang="de-DE" altLang="it-CH"/>
          </a:p>
          <a:p>
            <a:r>
              <a:rPr lang="it-CH" altLang="it-CH"/>
              <a:t>https://de.wikipedia.org/wiki/Massaker_von_Deir_Yasin</a:t>
            </a:r>
          </a:p>
          <a:p>
            <a:r>
              <a:rPr lang="it-CH" altLang="it-CH"/>
              <a:t>http://en.wikipedia.org/wiki/Deir_Yassin_massacre</a:t>
            </a:r>
          </a:p>
          <a:p>
            <a:r>
              <a:rPr lang="it-CH" altLang="it-CH"/>
              <a:t>http://mcexcorcism.wordpress.com/2014/09/03/palastina-massengrab-aus-dem-jahr-1948-entdeckt/</a:t>
            </a:r>
          </a:p>
          <a:p>
            <a:r>
              <a:rPr lang="it-CH" altLang="it-CH"/>
              <a:t>http://en.wikipedia.org/wiki/Killings_and_massacres_during_the_1948_Palestine_war</a:t>
            </a:r>
          </a:p>
          <a:p>
            <a:r>
              <a:rPr lang="it-CH" altLang="it-CH"/>
              <a:t>https://en.wikipedia.org/wiki/Sa%27sa%27</a:t>
            </a:r>
          </a:p>
          <a:p>
            <a:endParaRPr lang="it-CH" altLang="it-CH"/>
          </a:p>
          <a:p>
            <a:r>
              <a:rPr lang="it-CH" altLang="it-CH"/>
              <a:t>https://www.haaretz.com/israel-news/MAGAZINE-testimonies-from-the-censored-massacre-at-deir-yassin-1.5494094?fbclid=IwAR1mShcpThwoclG-Nq2vo6SVG6xWBkLDTIVOjFuZY6C1-Ka4XsdeOI8EWQk</a:t>
            </a:r>
          </a:p>
          <a:p>
            <a:endParaRPr lang="it-CH" altLang="it-CH"/>
          </a:p>
          <a:p>
            <a:endParaRPr lang="it-CH" altLang="it-CH"/>
          </a:p>
          <a:p>
            <a:endParaRPr lang="it-CH" altLang="it-CH"/>
          </a:p>
        </p:txBody>
      </p:sp>
      <p:sp>
        <p:nvSpPr>
          <p:cNvPr id="391172" name="Segnaposto numero diapositiva 3">
            <a:extLst>
              <a:ext uri="{FF2B5EF4-FFF2-40B4-BE49-F238E27FC236}">
                <a16:creationId xmlns:a16="http://schemas.microsoft.com/office/drawing/2014/main" id="{0415E8C3-9DFE-6D15-4A4D-E75E044DE7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74AE84-4555-4E0C-9C27-401EAEA6B38B}"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egnaposto immagine diapositiva 1">
            <a:extLst>
              <a:ext uri="{FF2B5EF4-FFF2-40B4-BE49-F238E27FC236}">
                <a16:creationId xmlns:a16="http://schemas.microsoft.com/office/drawing/2014/main" id="{E6116B6F-9F1E-9BD3-5345-0D593D52F1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Segnaposto note 2">
            <a:extLst>
              <a:ext uri="{FF2B5EF4-FFF2-40B4-BE49-F238E27FC236}">
                <a16:creationId xmlns:a16="http://schemas.microsoft.com/office/drawing/2014/main" id="{91D3DF55-8A25-3A9F-CAB7-7A830C0A76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a:p>
            <a:r>
              <a:rPr lang="de-DE" altLang="en-US"/>
              <a:t>Die zionistischen Milizen hatten den Befehl, alle palästinensischen Männer zu töten.</a:t>
            </a:r>
            <a:endParaRPr lang="en-US" altLang="en-US"/>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93220" name="Segnaposto numero diapositiva 3">
            <a:extLst>
              <a:ext uri="{FF2B5EF4-FFF2-40B4-BE49-F238E27FC236}">
                <a16:creationId xmlns:a16="http://schemas.microsoft.com/office/drawing/2014/main" id="{6FC0B046-24BC-9AA2-F777-F828F4265C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1A4763-ECB8-4561-89A2-20B6D78CDCC9}"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egnaposto immagine diapositiva 1">
            <a:extLst>
              <a:ext uri="{FF2B5EF4-FFF2-40B4-BE49-F238E27FC236}">
                <a16:creationId xmlns:a16="http://schemas.microsoft.com/office/drawing/2014/main" id="{93A929A1-021E-ABA2-2302-099583B7BF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Segnaposto note 2">
            <a:extLst>
              <a:ext uri="{FF2B5EF4-FFF2-40B4-BE49-F238E27FC236}">
                <a16:creationId xmlns:a16="http://schemas.microsoft.com/office/drawing/2014/main" id="{95CBD83B-CE56-A947-53EB-F0D2E22090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Die Zionisten zerstörten das Stadtzentrum von Jaffa und eigneten sich die reichen Villen und Orangenhaine  ausserhalb der Stadt an.</a:t>
            </a:r>
          </a:p>
          <a:p>
            <a:r>
              <a:rPr lang="de-DE" altLang="en-US"/>
              <a:t>Die Palästinenser, die auf dem Seeweg von Jaffa fliehen mussten, haben fast alle in Gaza Zuflucht gesucht, einige in Ägypten und einige im Libanon. Die Überlebenden und ihre Nachkommen leben noch heute in Flüchtlingslagern.</a:t>
            </a:r>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95268" name="Segnaposto numero diapositiva 3">
            <a:extLst>
              <a:ext uri="{FF2B5EF4-FFF2-40B4-BE49-F238E27FC236}">
                <a16:creationId xmlns:a16="http://schemas.microsoft.com/office/drawing/2014/main" id="{5F9EBAE9-9DE2-A79B-0A5B-7500C1081F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67EEF0-A166-4213-BDDE-096C9EEF3428}"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egnaposto immagine diapositiva 1">
            <a:extLst>
              <a:ext uri="{FF2B5EF4-FFF2-40B4-BE49-F238E27FC236}">
                <a16:creationId xmlns:a16="http://schemas.microsoft.com/office/drawing/2014/main" id="{74C016C2-5DED-1F91-0ACB-2756E348A1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Segnaposto note 2">
            <a:extLst>
              <a:ext uri="{FF2B5EF4-FFF2-40B4-BE49-F238E27FC236}">
                <a16:creationId xmlns:a16="http://schemas.microsoft.com/office/drawing/2014/main" id="{32FFC97A-9549-79A7-01E7-6F7474F385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die allgegenwärtigen Jeeps der Haganah. In derTat hat ein reicher Jude nach dem zweiten Weltkrieg eine ganze Menge davon eingekauft und sie den Zionisten geschenkt. Diese Jeeps gewährleisteten den zionistischen Milizen </a:t>
            </a:r>
            <a:r>
              <a:rPr lang="it-CH" altLang="it-CH"/>
              <a:t>einen grossen Vorteil.</a:t>
            </a:r>
          </a:p>
          <a:p>
            <a:r>
              <a:rPr lang="de-DE" altLang="it-CH"/>
              <a:t>In Haifa vertriebten die zionistischen Milizen zwischen dem 20. und 22. April 1948 die 65’000 palästinensischen Einwohner und töteten diese zum Teil. Den zionistischen Milizen wurde befohlen, alle Männer zu töten und alle palästinensischen Häuser zu zerstören. Viele Palästinenser ertranken während ihrer Flucht auf See.</a:t>
            </a:r>
          </a:p>
          <a:p>
            <a:endParaRPr lang="it-CH" altLang="it-CH"/>
          </a:p>
          <a:p>
            <a:r>
              <a:rPr lang="de-DE" altLang="it-CH"/>
              <a:t>Haifa, April 1948: die Zionisten vertrieben oder töten 75’000 Palästinenser.</a:t>
            </a:r>
          </a:p>
          <a:p>
            <a:endParaRPr lang="it-CH" altLang="it-CH"/>
          </a:p>
          <a:p>
            <a:r>
              <a:rPr lang="it-CH" altLang="it-CH">
                <a:solidFill>
                  <a:srgbClr val="000000"/>
                </a:solidFill>
              </a:rPr>
              <a:t>https://en.wikipedia.org/wiki/1948_Palestinian_expulsion_and_flight</a:t>
            </a:r>
          </a:p>
          <a:p>
            <a:r>
              <a:rPr lang="it-CH" altLang="it-CH">
                <a:solidFill>
                  <a:srgbClr val="000000"/>
                </a:solidFill>
              </a:rPr>
              <a:t>http://en.wikipedia.org/wiki/1948_Palestinian_exodus</a:t>
            </a:r>
          </a:p>
          <a:p>
            <a:r>
              <a:rPr lang="it-CH" altLang="it-CH">
                <a:solidFill>
                  <a:srgbClr val="000000"/>
                </a:solidFill>
              </a:rPr>
              <a:t>https://de.wikipedia.org/wiki/Vertreibung_der_Pal%C3%A4stinenser_1948</a:t>
            </a:r>
          </a:p>
          <a:p>
            <a:r>
              <a:rPr lang="en-US" altLang="it-CH">
                <a:solidFill>
                  <a:srgbClr val="000000"/>
                </a:solidFill>
              </a:rPr>
              <a:t>https://en.wikipedia.org/wiki/List_of_Arab_towns_and_villages_depopulated_during_the_1948_Palestinian_exodus</a:t>
            </a:r>
          </a:p>
          <a:p>
            <a:r>
              <a:rPr lang="en-US" altLang="it-CH">
                <a:solidFill>
                  <a:srgbClr val="000000"/>
                </a:solidFill>
              </a:rPr>
              <a:t>https://en.wikipedia.org/wiki/Battle_of_Haifa_(1948)</a:t>
            </a:r>
          </a:p>
          <a:p>
            <a:r>
              <a:rPr lang="en-US" altLang="it-CH">
                <a:solidFill>
                  <a:srgbClr val="000000"/>
                </a:solidFill>
              </a:rPr>
              <a:t>Ilan Pappe: Haifa – planned death of a city</a:t>
            </a:r>
          </a:p>
          <a:p>
            <a:endParaRPr lang="it-CH" altLang="it-CH">
              <a:solidFill>
                <a:srgbClr val="000000"/>
              </a:solidFill>
            </a:endParaRPr>
          </a:p>
          <a:p>
            <a:endParaRPr lang="it-CH" altLang="it-CH"/>
          </a:p>
        </p:txBody>
      </p:sp>
      <p:sp>
        <p:nvSpPr>
          <p:cNvPr id="397316" name="Segnaposto numero diapositiva 3">
            <a:extLst>
              <a:ext uri="{FF2B5EF4-FFF2-40B4-BE49-F238E27FC236}">
                <a16:creationId xmlns:a16="http://schemas.microsoft.com/office/drawing/2014/main" id="{0193E5CD-D7C0-D3EA-4CBB-19857B8765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0CC0F8-3147-485F-9624-80056ADE45ED}" type="slidenum">
              <a:rPr lang="it-CH" altLang="en-US" smtClean="0">
                <a:solidFill>
                  <a:srgbClr val="000000"/>
                </a:solidFill>
              </a:rPr>
              <a:pPr>
                <a:spcBef>
                  <a:spcPct val="0"/>
                </a:spcBef>
              </a:pPr>
              <a:t>77</a:t>
            </a:fld>
            <a:endParaRPr lang="it-CH"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a:extLst>
              <a:ext uri="{FF2B5EF4-FFF2-40B4-BE49-F238E27FC236}">
                <a16:creationId xmlns:a16="http://schemas.microsoft.com/office/drawing/2014/main" id="{45E5A309-3301-0E39-F957-1E05D3419E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1BBAF8-22EE-4A1C-8741-200BEF4F000C}"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
        <p:nvSpPr>
          <p:cNvPr id="399363" name="Rectangle 2">
            <a:extLst>
              <a:ext uri="{FF2B5EF4-FFF2-40B4-BE49-F238E27FC236}">
                <a16:creationId xmlns:a16="http://schemas.microsoft.com/office/drawing/2014/main" id="{DA3648D9-A58F-3217-17D9-370B37B5DD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4" name="Rectangle 3">
            <a:extLst>
              <a:ext uri="{FF2B5EF4-FFF2-40B4-BE49-F238E27FC236}">
                <a16:creationId xmlns:a16="http://schemas.microsoft.com/office/drawing/2014/main" id="{B08FE288-91F9-3ED8-0DE6-2C9FF9731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Das Exodus-Schiff mit seinen 4.500 Passagieren war eine Propagandaaktion der Zionisten zur Beeinflussung der Weltöffentlichkeit und der UNSCOP, die UN-Kommission für Palästina, die den bekannten Teilungsplan aufstellte. Die 4500 jüdischen Einwanderer wurden von den Briten nach Europa zurückgeschickt und wanderten später mit anderen Mitteln nach Palästina aus. 1960 über diese Geschichte wurde ein Film gedreht.</a:t>
            </a:r>
          </a:p>
          <a:p>
            <a:pPr eaLnBrk="1" hangingPunct="1">
              <a:spcBef>
                <a:spcPct val="0"/>
              </a:spcBef>
            </a:pPr>
            <a:endParaRPr lang="de-DE" altLang="it-CH"/>
          </a:p>
          <a:p>
            <a:pPr eaLnBrk="1" hangingPunct="1">
              <a:spcBef>
                <a:spcPct val="0"/>
              </a:spcBef>
            </a:pPr>
            <a:r>
              <a:rPr lang="de-DE" altLang="it-CH"/>
              <a:t>Auf den Fotos sind die palästinensischen Flüchtlinge mehrheitlich Frauen und Kinder, weil die Männer von den Zionisten inhaftiert oder getötet wurden.</a:t>
            </a:r>
          </a:p>
          <a:p>
            <a:pPr eaLnBrk="1" hangingPunct="1">
              <a:spcBef>
                <a:spcPct val="0"/>
              </a:spcBef>
            </a:pPr>
            <a:endParaRPr lang="de-DE" altLang="it-CH"/>
          </a:p>
          <a:p>
            <a:pPr eaLnBrk="1" hangingPunct="1">
              <a:spcBef>
                <a:spcPct val="0"/>
              </a:spcBef>
            </a:pPr>
            <a:r>
              <a:rPr lang="it-CH" altLang="it-CH">
                <a:solidFill>
                  <a:srgbClr val="000000"/>
                </a:solidFill>
              </a:rPr>
              <a:t>http://en.wikipedia.org/wiki/Exodus_(ship)</a:t>
            </a:r>
          </a:p>
          <a:p>
            <a:pPr eaLnBrk="1" hangingPunct="1">
              <a:spcBef>
                <a:spcPct val="0"/>
              </a:spcBef>
            </a:pPr>
            <a:r>
              <a:rPr lang="it-CH" altLang="it-CH">
                <a:solidFill>
                  <a:srgbClr val="000000"/>
                </a:solidFill>
              </a:rPr>
              <a:t>http://en.wikipedia.org/wiki/1948_Palestinian_exodus</a:t>
            </a:r>
          </a:p>
          <a:p>
            <a:pPr eaLnBrk="1" hangingPunct="1">
              <a:spcBef>
                <a:spcPct val="0"/>
              </a:spcBef>
            </a:pPr>
            <a:endParaRPr lang="de-DE" altLang="it-CH"/>
          </a:p>
          <a:p>
            <a:pPr eaLnBrk="1" hangingPunct="1">
              <a:spcBef>
                <a:spcPct val="0"/>
              </a:spcBef>
            </a:pPr>
            <a:endParaRPr lang="fr-FR" altLang="it-CH"/>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a:extLst>
              <a:ext uri="{FF2B5EF4-FFF2-40B4-BE49-F238E27FC236}">
                <a16:creationId xmlns:a16="http://schemas.microsoft.com/office/drawing/2014/main" id="{226D091F-45F4-8E4A-695C-43408EFD3A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9CAA91-905F-455D-B2BF-871CE02E1456}" type="slidenum">
              <a:rPr lang="it-IT" altLang="it-CH" smtClean="0">
                <a:solidFill>
                  <a:srgbClr val="000000"/>
                </a:solidFill>
                <a:latin typeface="Arial" panose="020B0604020202020204" pitchFamily="34" charset="0"/>
              </a:rPr>
              <a:pPr>
                <a:spcBef>
                  <a:spcPct val="0"/>
                </a:spcBef>
              </a:pPr>
              <a:t>79</a:t>
            </a:fld>
            <a:endParaRPr lang="it-IT" altLang="it-CH">
              <a:solidFill>
                <a:srgbClr val="000000"/>
              </a:solidFill>
              <a:latin typeface="Arial" panose="020B0604020202020204" pitchFamily="34" charset="0"/>
            </a:endParaRPr>
          </a:p>
        </p:txBody>
      </p:sp>
      <p:sp>
        <p:nvSpPr>
          <p:cNvPr id="401411" name="Rectangle 2">
            <a:extLst>
              <a:ext uri="{FF2B5EF4-FFF2-40B4-BE49-F238E27FC236}">
                <a16:creationId xmlns:a16="http://schemas.microsoft.com/office/drawing/2014/main" id="{D916A7AA-87BE-1F01-4041-99897D73A8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2" name="Rectangle 3">
            <a:extLst>
              <a:ext uri="{FF2B5EF4-FFF2-40B4-BE49-F238E27FC236}">
                <a16:creationId xmlns:a16="http://schemas.microsoft.com/office/drawing/2014/main" id="{8AA178D6-4C21-FFD2-0ABC-E5AA0D20D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Ilan Pappe : "Die ethnische Säuberung Palästinas" - Perlentaucher</a:t>
            </a:r>
            <a:endParaRPr lang="it-IT" altLang="it-CH"/>
          </a:p>
          <a:p>
            <a:pPr eaLnBrk="1" hangingPunct="1">
              <a:spcBef>
                <a:spcPct val="0"/>
              </a:spcBef>
            </a:pPr>
            <a:endParaRPr lang="it-IT" altLang="it-CH"/>
          </a:p>
          <a:p>
            <a:pPr eaLnBrk="1" hangingPunct="1">
              <a:spcBef>
                <a:spcPct val="0"/>
              </a:spcBef>
            </a:pPr>
            <a:r>
              <a:rPr lang="it-IT" altLang="it-CH"/>
              <a:t>https://www.zochrot.org/en/article/52320</a:t>
            </a:r>
          </a:p>
          <a:p>
            <a:pPr eaLnBrk="1" hangingPunct="1">
              <a:spcBef>
                <a:spcPct val="0"/>
              </a:spcBef>
            </a:pPr>
            <a:r>
              <a:rPr lang="it-IT" altLang="it-CH"/>
              <a:t>https://zochrot.org/en/contentAccordion/nakba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egnaposto immagine diapositiva 1">
            <a:extLst>
              <a:ext uri="{FF2B5EF4-FFF2-40B4-BE49-F238E27FC236}">
                <a16:creationId xmlns:a16="http://schemas.microsoft.com/office/drawing/2014/main" id="{56D65522-FA75-47CA-D593-748DE09146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Segnaposto note 2">
            <a:extLst>
              <a:ext uri="{FF2B5EF4-FFF2-40B4-BE49-F238E27FC236}">
                <a16:creationId xmlns:a16="http://schemas.microsoft.com/office/drawing/2014/main" id="{71390099-41ED-D960-137F-D6245B5E19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256004" name="Segnaposto numero diapositiva 3">
            <a:extLst>
              <a:ext uri="{FF2B5EF4-FFF2-40B4-BE49-F238E27FC236}">
                <a16:creationId xmlns:a16="http://schemas.microsoft.com/office/drawing/2014/main" id="{F79D817A-E53F-2329-0471-B691D5C8BA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4D59F1-1FF5-41A8-A6E1-D201A35D7899}"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egnaposto immagine diapositiva 1">
            <a:extLst>
              <a:ext uri="{FF2B5EF4-FFF2-40B4-BE49-F238E27FC236}">
                <a16:creationId xmlns:a16="http://schemas.microsoft.com/office/drawing/2014/main" id="{88F4A39E-DD1F-E542-AAA7-2ED3D16B67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Segnaposto note 2">
            <a:extLst>
              <a:ext uri="{FF2B5EF4-FFF2-40B4-BE49-F238E27FC236}">
                <a16:creationId xmlns:a16="http://schemas.microsoft.com/office/drawing/2014/main" id="{2F04DF8F-E811-5643-2A7C-61CF16E7E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Im September 1948, in Gaza richtet sich die provisorische palästinensischen Regierung ein (unter ägyptischer Kontrolle), die aber nur von den arabischen Staaten, außer Transjordanien, anerkannt wurde. </a:t>
            </a:r>
          </a:p>
          <a:p>
            <a:r>
              <a:rPr lang="de-DE" altLang="it-CH"/>
              <a:t>In Gaza haben die Palästinenser den unabhängigen Staat Palästina im Jahr 1950 erklärt. </a:t>
            </a:r>
          </a:p>
          <a:p>
            <a:r>
              <a:rPr lang="de-DE" altLang="it-CH"/>
              <a:t>Im Jahr 1956 besetzten die Israelis den Gazastreifen und richteten eine neue Regierung ein.</a:t>
            </a:r>
          </a:p>
          <a:p>
            <a:r>
              <a:rPr lang="de-DE" altLang="it-CH"/>
              <a:t>Die palästinensische Regierung musste in das Exil in Ägypten und wurde im 1959 aufgelöst.</a:t>
            </a:r>
          </a:p>
          <a:p>
            <a:endParaRPr lang="de-DE" altLang="it-CH"/>
          </a:p>
          <a:p>
            <a:r>
              <a:rPr lang="it-CH" altLang="it-CH">
                <a:solidFill>
                  <a:srgbClr val="000000"/>
                </a:solidFill>
              </a:rPr>
              <a:t>https://de.wikipedia.org/wiki/Israelische_Unabh%C3%A4ngigkeitserkl%C3%A4rung</a:t>
            </a:r>
          </a:p>
          <a:p>
            <a:r>
              <a:rPr lang="it-CH" altLang="it-CH">
                <a:solidFill>
                  <a:srgbClr val="000000"/>
                </a:solidFill>
              </a:rPr>
              <a:t>http://en.wikipedia.org/wiki/Israeli_Declaration_of_Independence</a:t>
            </a:r>
          </a:p>
          <a:p>
            <a:r>
              <a:rPr lang="de-DE" altLang="it-CH"/>
              <a:t>http://en.wikipedia.org/wiki/Gaza_Strip#1948_All-Palestine_government</a:t>
            </a:r>
          </a:p>
          <a:p>
            <a:r>
              <a:rPr lang="de-DE" altLang="it-CH"/>
              <a:t>https://de.wikipedia.org/wiki/Israel</a:t>
            </a:r>
          </a:p>
          <a:p>
            <a:r>
              <a:rPr lang="it-CH" altLang="it-CH" u="sng">
                <a:latin typeface="Arial" panose="020B0604020202020204" pitchFamily="34" charset="0"/>
                <a:hlinkClick r:id="rId3"/>
              </a:rPr>
              <a:t>https://catalog.archives.gov.il/site/en/chapter/the-declaration-of-independence/</a:t>
            </a:r>
            <a:endParaRPr lang="it-CH" altLang="it-CH" u="sng">
              <a:latin typeface="Arial" panose="020B0604020202020204" pitchFamily="34" charset="0"/>
            </a:endParaRPr>
          </a:p>
          <a:p>
            <a:endParaRPr lang="de-DE" altLang="it-CH"/>
          </a:p>
          <a:p>
            <a:endParaRPr lang="de-DE" altLang="it-CH"/>
          </a:p>
          <a:p>
            <a:endParaRPr lang="de-DE" altLang="it-CH"/>
          </a:p>
          <a:p>
            <a:r>
              <a:rPr lang="de-DE" altLang="it-CH"/>
              <a:t>Bis heute (2019) hat Israel keine Verfassung, aber seit 1950 gibt es einige Grundgesetze.</a:t>
            </a:r>
          </a:p>
          <a:p>
            <a:r>
              <a:rPr lang="de-DE" altLang="it-CH"/>
              <a:t>https://en.wikipedia.org/wiki/Basic_Laws_of_Israel</a:t>
            </a:r>
          </a:p>
          <a:p>
            <a:endParaRPr lang="de-DE" altLang="it-CH"/>
          </a:p>
          <a:p>
            <a:r>
              <a:rPr lang="de-DE" altLang="it-CH"/>
              <a:t>https://en.wikipedia.org/wiki/First_government_of_Israel</a:t>
            </a:r>
          </a:p>
          <a:p>
            <a:endParaRPr lang="de-DE" altLang="it-CH"/>
          </a:p>
          <a:p>
            <a:r>
              <a:rPr lang="de-DE" altLang="it-CH"/>
              <a:t>Auf dem Foto:</a:t>
            </a:r>
          </a:p>
          <a:p>
            <a:r>
              <a:rPr lang="de-DE" altLang="it-CH"/>
              <a:t>Die erste Regierung Israels am 1. Mai 1949. Von links nach rechts: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de-DE" altLang="it-CH"/>
          </a:p>
          <a:p>
            <a:r>
              <a:rPr lang="de-DE" altLang="it-CH"/>
              <a:t>+++++++++++++++++++++++++++++++++++++++++++++++++++++++++++++++++++++</a:t>
            </a:r>
          </a:p>
          <a:p>
            <a:endParaRPr lang="de-DE" altLang="it-CH"/>
          </a:p>
          <a:p>
            <a:r>
              <a:rPr lang="de-DE" altLang="it-CH"/>
              <a:t>Frühe Zionisten (Gründer) bis 1948, die auf die eine oder andere Weise, auch zu Unrecht, zur Gründung des Staates Israel vor 1948 beigetragen haben.</a:t>
            </a:r>
          </a:p>
          <a:p>
            <a:endParaRPr lang="de-DE" altLang="it-CH"/>
          </a:p>
          <a:p>
            <a:r>
              <a:rPr lang="de-DE" altLang="it-CH"/>
              <a:t>Theodor Herzl (Journalist, Gründer der zionistischen Bewegung)</a:t>
            </a:r>
          </a:p>
          <a:p>
            <a:r>
              <a:rPr lang="de-DE" altLang="it-CH"/>
              <a:t>Chaim Weizman (Politiker, Präsident der zionistischen Bewegung)</a:t>
            </a:r>
          </a:p>
          <a:p>
            <a:r>
              <a:rPr lang="de-DE" altLang="it-CH"/>
              <a:t>Edmund de Rothschild (Bankier)</a:t>
            </a:r>
          </a:p>
          <a:p>
            <a:r>
              <a:rPr lang="de-DE" altLang="it-CH"/>
              <a:t>Samuel Herbert (1. GB-Kommissar)</a:t>
            </a:r>
          </a:p>
          <a:p>
            <a:r>
              <a:rPr lang="de-DE" altLang="it-CH"/>
              <a:t>Zeev Vladimir Jabotinsky (Politiker)</a:t>
            </a:r>
          </a:p>
          <a:p>
            <a:r>
              <a:rPr lang="de-DE" altLang="it-CH"/>
              <a:t>David Ben Gurion (Politiker)</a:t>
            </a:r>
          </a:p>
          <a:p>
            <a:r>
              <a:rPr lang="de-DE" altLang="it-CH"/>
              <a:t>Golda Meir (Gewerkschafterin, Politikerin)</a:t>
            </a:r>
          </a:p>
          <a:p>
            <a:r>
              <a:rPr lang="de-DE" altLang="it-CH"/>
              <a:t>Menachem Begin (Irgun-Kämpfer, Politiker) </a:t>
            </a:r>
          </a:p>
          <a:p>
            <a:r>
              <a:rPr lang="de-DE" altLang="it-CH"/>
              <a:t>Yitzhack Shamir (Kämpfer, Politiker) </a:t>
            </a:r>
          </a:p>
          <a:p>
            <a:r>
              <a:rPr lang="de-DE" altLang="it-CH"/>
              <a:t>Avraham Stern (Kämpfer) </a:t>
            </a:r>
          </a:p>
          <a:p>
            <a:r>
              <a:rPr lang="de-DE" altLang="it-CH"/>
              <a:t>Abba Eban (Politiker)</a:t>
            </a:r>
          </a:p>
          <a:p>
            <a:endParaRPr lang="de-DE" altLang="it-CH"/>
          </a:p>
          <a:p>
            <a:r>
              <a:rPr lang="de-DE" altLang="it-CH"/>
              <a:t>Befürworter der 1. Stunde, die auf die eine oder andere Weise, auch zu Unrecht, den Zionismus unterstützt und/oder zur Gründung des Staates Israel vor 1948 beigetragen haben.</a:t>
            </a:r>
          </a:p>
          <a:p>
            <a:endParaRPr lang="de-DE" altLang="it-CH"/>
          </a:p>
          <a:p>
            <a:r>
              <a:rPr lang="de-DE" altLang="it-CH"/>
              <a:t>Lord Balfour (britischer Minister)</a:t>
            </a:r>
          </a:p>
          <a:p>
            <a:r>
              <a:rPr lang="de-DE" altLang="it-CH"/>
              <a:t>Winston Churchill (Premierminister GB)</a:t>
            </a:r>
          </a:p>
          <a:p>
            <a:r>
              <a:rPr lang="de-DE" altLang="it-CH"/>
              <a:t>Franklin Delano Roosevelt (US-Präsident)</a:t>
            </a:r>
          </a:p>
          <a:p>
            <a:r>
              <a:rPr lang="de-DE" altLang="it-CH"/>
              <a:t>Harry S. Truman (US-Präsident)</a:t>
            </a:r>
          </a:p>
          <a:p>
            <a:r>
              <a:rPr lang="de-DE" altLang="it-CH"/>
              <a:t>König Abdullah I. von Jordanien</a:t>
            </a:r>
          </a:p>
          <a:p>
            <a:endParaRPr lang="de-DE" altLang="it-CH"/>
          </a:p>
          <a:p>
            <a:endParaRPr lang="de-DE" altLang="it-CH"/>
          </a:p>
        </p:txBody>
      </p:sp>
      <p:sp>
        <p:nvSpPr>
          <p:cNvPr id="403460" name="Segnaposto numero diapositiva 3">
            <a:extLst>
              <a:ext uri="{FF2B5EF4-FFF2-40B4-BE49-F238E27FC236}">
                <a16:creationId xmlns:a16="http://schemas.microsoft.com/office/drawing/2014/main" id="{252AF695-395F-E511-5FE6-D42C25EE02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5DD861-370E-460C-9A19-A65928DC2A5D}" type="slidenum">
              <a:rPr lang="it-CH" altLang="en-US" smtClean="0"/>
              <a:pPr>
                <a:spcBef>
                  <a:spcPct val="0"/>
                </a:spcBef>
              </a:pPr>
              <a:t>80</a:t>
            </a:fld>
            <a:endParaRPr lang="it-CH"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egnaposto immagine diapositiva 1">
            <a:extLst>
              <a:ext uri="{FF2B5EF4-FFF2-40B4-BE49-F238E27FC236}">
                <a16:creationId xmlns:a16="http://schemas.microsoft.com/office/drawing/2014/main" id="{94D347CD-EA9A-A924-2F47-B6378ED3DD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Segnaposto note 2">
            <a:extLst>
              <a:ext uri="{FF2B5EF4-FFF2-40B4-BE49-F238E27FC236}">
                <a16:creationId xmlns:a16="http://schemas.microsoft.com/office/drawing/2014/main" id="{1B52BDA5-3D40-5A91-EF96-FA00F4FE13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Zionisten besetzen sofort die von den Briten aufgegebene strategische Positionen, zum Beispiel die Kasernen.</a:t>
            </a:r>
          </a:p>
          <a:p>
            <a:endParaRPr lang="de-DE" altLang="it-CH">
              <a:solidFill>
                <a:srgbClr val="000000"/>
              </a:solidFill>
            </a:endParaRPr>
          </a:p>
          <a:p>
            <a:r>
              <a:rPr lang="it-CH" altLang="it-CH">
                <a:solidFill>
                  <a:srgbClr val="000000"/>
                </a:solidFill>
              </a:rPr>
              <a:t>http://en.wikipedia.org/wiki/British_Palestine</a:t>
            </a:r>
          </a:p>
          <a:p>
            <a:endParaRPr lang="it-CH" altLang="it-CH"/>
          </a:p>
        </p:txBody>
      </p:sp>
      <p:sp>
        <p:nvSpPr>
          <p:cNvPr id="405508" name="Segnaposto numero diapositiva 3">
            <a:extLst>
              <a:ext uri="{FF2B5EF4-FFF2-40B4-BE49-F238E27FC236}">
                <a16:creationId xmlns:a16="http://schemas.microsoft.com/office/drawing/2014/main" id="{A76B0A52-E1D1-D791-890C-447DBA2AA2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810B5E-ABE3-4D9E-A53C-7DEB85DDFDE0}"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egnaposto immagine diapositiva 1">
            <a:extLst>
              <a:ext uri="{FF2B5EF4-FFF2-40B4-BE49-F238E27FC236}">
                <a16:creationId xmlns:a16="http://schemas.microsoft.com/office/drawing/2014/main" id="{7E019216-7359-685C-151B-B823B4773F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Segnaposto note 2">
            <a:extLst>
              <a:ext uri="{FF2B5EF4-FFF2-40B4-BE49-F238E27FC236}">
                <a16:creationId xmlns:a16="http://schemas.microsoft.com/office/drawing/2014/main" id="{FCFCC871-87ED-645C-354F-19E5CCC24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solidFill>
                  <a:srgbClr val="000000"/>
                </a:solidFill>
              </a:rPr>
              <a:t>Die libanesische Armee trat nicht in Palästina ein und beteiligte sich nicht an den Kämpfen.</a:t>
            </a:r>
          </a:p>
          <a:p>
            <a:r>
              <a:rPr lang="de-DE" altLang="it-CH">
                <a:solidFill>
                  <a:srgbClr val="000000"/>
                </a:solidFill>
              </a:rPr>
              <a:t>Auf der Grundlage einer vorherigen Vereinbarung zwischen den zionistischen Führer und König Abdullah I. von Jordanien waren beide Parteien einverstanden untereinander Palästina aufzuteilen und auf eine bewaffnete Konfrontation zu verzichten.</a:t>
            </a:r>
          </a:p>
          <a:p>
            <a:r>
              <a:rPr lang="de-DE" altLang="it-CH">
                <a:solidFill>
                  <a:srgbClr val="000000"/>
                </a:solidFill>
              </a:rPr>
              <a:t>Die irakische Armee wurde unter dem Kommando von Transjordanien gestellt und deshalb hat sie nicht gekämpft.</a:t>
            </a:r>
          </a:p>
          <a:p>
            <a:r>
              <a:rPr lang="de-DE" altLang="it-CH">
                <a:solidFill>
                  <a:srgbClr val="000000"/>
                </a:solidFill>
              </a:rPr>
              <a:t>Die syrische Armee bestand aus wenige ungeübte Soldaten. </a:t>
            </a:r>
          </a:p>
          <a:p>
            <a:r>
              <a:rPr lang="de-DE" altLang="it-CH">
                <a:solidFill>
                  <a:srgbClr val="000000"/>
                </a:solidFill>
              </a:rPr>
              <a:t>Angesichts dieser Situation schrieb Ben Gurion an die israelischen Armeekommandeure, ihre beste Mittel für die  ethnischen Säuberung Palästinas einzusetzen. </a:t>
            </a:r>
          </a:p>
          <a:p>
            <a:endParaRPr lang="de-DE" altLang="it-CH">
              <a:solidFill>
                <a:srgbClr val="000000"/>
              </a:solidFill>
            </a:endParaRPr>
          </a:p>
          <a:p>
            <a:pPr eaLnBrk="1" hangingPunct="1">
              <a:spcBef>
                <a:spcPct val="0"/>
              </a:spcBef>
            </a:pPr>
            <a:r>
              <a:rPr lang="it-CH" altLang="it-CH">
                <a:solidFill>
                  <a:srgbClr val="000000"/>
                </a:solidFill>
              </a:rPr>
              <a:t>http://en.wikipedia.org/wiki/1948_Arab%E2%80%93Israeli_War</a:t>
            </a:r>
          </a:p>
          <a:p>
            <a:pPr eaLnBrk="1" hangingPunct="1">
              <a:spcBef>
                <a:spcPct val="0"/>
              </a:spcBef>
            </a:pPr>
            <a:r>
              <a:rPr lang="it-CH" altLang="it-CH">
                <a:solidFill>
                  <a:srgbClr val="000000"/>
                </a:solidFill>
              </a:rPr>
              <a:t>http://en.wikipedia.org/wiki/Battles_of_Latrun_(1948)</a:t>
            </a:r>
          </a:p>
          <a:p>
            <a:endParaRPr lang="it-CH" altLang="it-CH"/>
          </a:p>
        </p:txBody>
      </p:sp>
      <p:sp>
        <p:nvSpPr>
          <p:cNvPr id="407556" name="Segnaposto numero diapositiva 3">
            <a:extLst>
              <a:ext uri="{FF2B5EF4-FFF2-40B4-BE49-F238E27FC236}">
                <a16:creationId xmlns:a16="http://schemas.microsoft.com/office/drawing/2014/main" id="{6430FE87-9CF6-0543-60D9-CAA352C1F3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0EDB0-BEBB-488B-AD27-D4AAAF43DBA3}" type="slidenum">
              <a:rPr lang="it-CH" altLang="en-US" smtClean="0"/>
              <a:pPr>
                <a:spcBef>
                  <a:spcPct val="0"/>
                </a:spcBef>
              </a:pPr>
              <a:t>82</a:t>
            </a:fld>
            <a:endParaRPr lang="it-CH"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egnaposto immagine diapositiva 1">
            <a:extLst>
              <a:ext uri="{FF2B5EF4-FFF2-40B4-BE49-F238E27FC236}">
                <a16:creationId xmlns:a16="http://schemas.microsoft.com/office/drawing/2014/main" id="{2A2B6F4F-6355-10E7-5E0D-C41D5E36DF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Segnaposto note 2">
            <a:extLst>
              <a:ext uri="{FF2B5EF4-FFF2-40B4-BE49-F238E27FC236}">
                <a16:creationId xmlns:a16="http://schemas.microsoft.com/office/drawing/2014/main" id="{EDBC6AE4-FFCE-3273-5C27-ACBA49E4B7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CH"/>
          </a:p>
          <a:p>
            <a:r>
              <a:rPr lang="de-DE" altLang="it-CH"/>
              <a:t>Die terroristischen Banden werden zu einer Armee. Was einst in der Nacht und im Verborgenen gemacht wurde, tut jetzt die IDF während des Tages, "offiziell".</a:t>
            </a:r>
          </a:p>
          <a:p>
            <a:r>
              <a:rPr lang="de-DE" altLang="en-US"/>
              <a:t>Beachten Sie, dass die Uniformen britische Kriegsüberreste sind.</a:t>
            </a:r>
          </a:p>
          <a:p>
            <a:r>
              <a:rPr lang="de-DE" altLang="it-CH"/>
              <a:t>https://en.wikipedia.org/wiki/Al-Dawayima_massacre</a:t>
            </a:r>
          </a:p>
          <a:p>
            <a:endParaRPr lang="de-DE" altLang="it-CH"/>
          </a:p>
          <a:p>
            <a:r>
              <a:rPr lang="it-CH" altLang="it-CH">
                <a:solidFill>
                  <a:srgbClr val="000000"/>
                </a:solidFill>
              </a:rPr>
              <a:t>https://de.wikipedia.org/wiki/Israelische_Verteidigungsstreitkr%C3%A4fte</a:t>
            </a:r>
          </a:p>
          <a:p>
            <a:r>
              <a:rPr lang="it-CH" altLang="it-CH">
                <a:solidFill>
                  <a:srgbClr val="000000"/>
                </a:solidFill>
              </a:rPr>
              <a:t>http://en.wikipedia.org/wiki/Israel_Defense_Forces</a:t>
            </a:r>
          </a:p>
          <a:p>
            <a:r>
              <a:rPr lang="it-CH" altLang="it-CH">
                <a:solidFill>
                  <a:srgbClr val="000000"/>
                </a:solidFill>
              </a:rPr>
              <a:t>https://de.wikipedia.org/wiki/Altalena</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de-DE" altLang="it-CH">
                <a:solidFill>
                  <a:srgbClr val="000000"/>
                </a:solidFill>
              </a:rPr>
              <a:t>Israel, Rabbiner an Soldaten: "Geht und tötet, ohne Reue".</a:t>
            </a:r>
          </a:p>
          <a:p>
            <a:r>
              <a:rPr lang="de-DE" altLang="it-CH">
                <a:solidFill>
                  <a:srgbClr val="000000"/>
                </a:solidFill>
              </a:rPr>
              <a:t>In der rabbinischen Akademie von Eli werden zukünftige "religiös-zionistische" Offiziere ausgebildet. "Es ist der Kampf des Guten gegen das Böse, man muss stark sein, manchmal sogar grausam". Zum Schicksal der Zivilisten: "Stellt euch nicht zu viele Fragen, sonst würden wir anhalten".</a:t>
            </a:r>
          </a:p>
          <a:p>
            <a:r>
              <a:rPr lang="it-CH" altLang="it-CH">
                <a:solidFill>
                  <a:srgbClr val="000000"/>
                </a:solidFill>
              </a:rPr>
              <a:t>https://naufraghi.ch/israele-i-rabbini-ai-soldati-andate-e-uccidete-niente-rimorsi/</a:t>
            </a:r>
          </a:p>
          <a:p>
            <a:endParaRPr lang="it-CH" altLang="it-CH">
              <a:solidFill>
                <a:srgbClr val="000000"/>
              </a:solidFill>
            </a:endParaRPr>
          </a:p>
          <a:p>
            <a:r>
              <a:rPr lang="de-DE" altLang="it-CH">
                <a:solidFill>
                  <a:srgbClr val="000000"/>
                </a:solidFill>
              </a:rPr>
              <a:t>https://en.wikipedia.org/wiki/Netzah_Yehuda_Battalion#/media/File:Nahal_Haredi_Pin.jpg</a:t>
            </a:r>
          </a:p>
          <a:p>
            <a:r>
              <a:rPr lang="de-DE" altLang="it-CH">
                <a:solidFill>
                  <a:srgbClr val="000000"/>
                </a:solidFill>
              </a:rPr>
              <a:t>Im April 2023 haben die USA das gesamte israelische Bataillon "Netzah Yehuda" verboten und mit Sanktionen belegt. Diese berüchtigte hypersionistische Einheit besteht ausschließlich aus ultraorthodoxen illegalen Siedlern, die für die ethnische Säuberung des Westjordanlandes verantwortlich sind. Es handelt sich um kriminelle Banden, die durch Dutzende von UN-Resolutionen sanktioniert sind, denen die Regierung in Tel Aviv Armeeuniformen angezogen hat, um sich rechtlich abzusichern (was international nicht anerkannt wird), und die für unsägliche Übergriffe, Vergewaltigungen, das Verschwindenlassen von Personen, Morde an Palästinensern, die Zerstörung ihrer Häuser, Einschüchterungen und Drohungen verantwortlich sind, wobei sie absolut straffrei ausgehen.</a:t>
            </a:r>
          </a:p>
          <a:p>
            <a:endParaRPr lang="it-CH" altLang="it-CH">
              <a:solidFill>
                <a:srgbClr val="000000"/>
              </a:solidFill>
            </a:endParaRPr>
          </a:p>
          <a:p>
            <a:endParaRPr lang="it-CH" altLang="it-CH">
              <a:solidFill>
                <a:srgbClr val="000000"/>
              </a:solidFill>
            </a:endParaRPr>
          </a:p>
          <a:p>
            <a:endParaRPr lang="it-CH" altLang="it-CH"/>
          </a:p>
        </p:txBody>
      </p:sp>
      <p:sp>
        <p:nvSpPr>
          <p:cNvPr id="409604" name="Segnaposto numero diapositiva 3">
            <a:extLst>
              <a:ext uri="{FF2B5EF4-FFF2-40B4-BE49-F238E27FC236}">
                <a16:creationId xmlns:a16="http://schemas.microsoft.com/office/drawing/2014/main" id="{1ECDA0D0-C85A-0A40-6E80-69AA54ED8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362C5E-B830-4E75-B724-6544C7FBEEDD}" type="slidenum">
              <a:rPr lang="it-CH" altLang="en-US" smtClean="0"/>
              <a:pPr>
                <a:spcBef>
                  <a:spcPct val="0"/>
                </a:spcBef>
              </a:pPr>
              <a:t>83</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egnaposto immagine diapositiva 1">
            <a:extLst>
              <a:ext uri="{FF2B5EF4-FFF2-40B4-BE49-F238E27FC236}">
                <a16:creationId xmlns:a16="http://schemas.microsoft.com/office/drawing/2014/main" id="{B8F1E953-30C2-7E9C-C4F8-24FFBCC410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Segnaposto note 2">
            <a:extLst>
              <a:ext uri="{FF2B5EF4-FFF2-40B4-BE49-F238E27FC236}">
                <a16:creationId xmlns:a16="http://schemas.microsoft.com/office/drawing/2014/main" id="{A2CB2A76-F4B3-DF2C-B1CF-B2DD6F32C2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11652" name="Segnaposto numero diapositiva 3">
            <a:extLst>
              <a:ext uri="{FF2B5EF4-FFF2-40B4-BE49-F238E27FC236}">
                <a16:creationId xmlns:a16="http://schemas.microsoft.com/office/drawing/2014/main" id="{3C743DF1-BD81-6E13-42FB-CC0C87E734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2AD33F-79C0-4C51-B04B-6DA07C9958C0}" type="slidenum">
              <a:rPr lang="it-CH" altLang="en-US" smtClean="0"/>
              <a:pPr>
                <a:spcBef>
                  <a:spcPct val="0"/>
                </a:spcBef>
              </a:pPr>
              <a:t>84</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egnaposto immagine diapositiva 1">
            <a:extLst>
              <a:ext uri="{FF2B5EF4-FFF2-40B4-BE49-F238E27FC236}">
                <a16:creationId xmlns:a16="http://schemas.microsoft.com/office/drawing/2014/main" id="{EF53C362-FEDD-5E0D-308C-8F17ED654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Segnaposto note 2">
            <a:extLst>
              <a:ext uri="{FF2B5EF4-FFF2-40B4-BE49-F238E27FC236}">
                <a16:creationId xmlns:a16="http://schemas.microsoft.com/office/drawing/2014/main" id="{12AB4CB1-C9E2-40C2-D057-FB5A1305B1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Das Massaker wurde von der Alexandroni Brigade der Haganah durchgeführt. Zur Zeit war Ariel Sharon ein Unteroffizier: er begann hier seine zionistische Karriere</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http://it.wikipedia.org/wiki/Massacro_di_Tantura</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endParaRPr lang="en-US" altLang="en-US"/>
          </a:p>
          <a:p>
            <a:endParaRPr lang="en-US" altLang="en-US"/>
          </a:p>
          <a:p>
            <a:endParaRPr lang="en-US" altLang="en-US"/>
          </a:p>
        </p:txBody>
      </p:sp>
      <p:sp>
        <p:nvSpPr>
          <p:cNvPr id="413700" name="Segnaposto numero diapositiva 3">
            <a:extLst>
              <a:ext uri="{FF2B5EF4-FFF2-40B4-BE49-F238E27FC236}">
                <a16:creationId xmlns:a16="http://schemas.microsoft.com/office/drawing/2014/main" id="{A7FAF3E0-25CA-9BB0-E80B-267AE21C44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B58008-BDC6-44DF-84C8-EF55413F66B5}"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egnaposto immagine diapositiva 1">
            <a:extLst>
              <a:ext uri="{FF2B5EF4-FFF2-40B4-BE49-F238E27FC236}">
                <a16:creationId xmlns:a16="http://schemas.microsoft.com/office/drawing/2014/main" id="{C7B887ED-E001-4FB4-39AD-571A39031F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Segnaposto note 2">
            <a:extLst>
              <a:ext uri="{FF2B5EF4-FFF2-40B4-BE49-F238E27FC236}">
                <a16:creationId xmlns:a16="http://schemas.microsoft.com/office/drawing/2014/main" id="{DAB20F0D-C2C4-DBCE-8E7E-8D8E56BA33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endParaRPr lang="en-US" altLang="en-US"/>
          </a:p>
        </p:txBody>
      </p:sp>
      <p:sp>
        <p:nvSpPr>
          <p:cNvPr id="415748" name="Segnaposto numero diapositiva 3">
            <a:extLst>
              <a:ext uri="{FF2B5EF4-FFF2-40B4-BE49-F238E27FC236}">
                <a16:creationId xmlns:a16="http://schemas.microsoft.com/office/drawing/2014/main" id="{64B00570-1BAC-E36E-D7C4-66C847199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966A7C-5346-483E-8236-16DD97058752}"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egnaposto immagine diapositiva 1">
            <a:extLst>
              <a:ext uri="{FF2B5EF4-FFF2-40B4-BE49-F238E27FC236}">
                <a16:creationId xmlns:a16="http://schemas.microsoft.com/office/drawing/2014/main" id="{9129A1B6-4A88-B207-B0A5-D638657C2D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Segnaposto note 2">
            <a:extLst>
              <a:ext uri="{FF2B5EF4-FFF2-40B4-BE49-F238E27FC236}">
                <a16:creationId xmlns:a16="http://schemas.microsoft.com/office/drawing/2014/main" id="{B94485D1-AEBF-BA33-16FD-89A5CC66CC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Der Befehl, die Palästinenser aus Lydda und Ramle zu vertreiben, wurde von Ben Gurion und Rabin persönlich erlassen.</a:t>
            </a:r>
            <a:endParaRPr lang="en-US" altLang="en-US"/>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417796" name="Segnaposto numero diapositiva 3">
            <a:extLst>
              <a:ext uri="{FF2B5EF4-FFF2-40B4-BE49-F238E27FC236}">
                <a16:creationId xmlns:a16="http://schemas.microsoft.com/office/drawing/2014/main" id="{33693335-4996-62EB-9676-C9E742B130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CA0B4C-36E7-45CC-94A2-82C39FFFC1B7}"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a:extLst>
              <a:ext uri="{FF2B5EF4-FFF2-40B4-BE49-F238E27FC236}">
                <a16:creationId xmlns:a16="http://schemas.microsoft.com/office/drawing/2014/main" id="{48749D35-9B0D-87B3-9D24-40CFAE524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982ED6-C497-4F10-A7F0-F3C283A33BF0}" type="slidenum">
              <a:rPr lang="it-IT" altLang="it-CH" smtClean="0">
                <a:solidFill>
                  <a:srgbClr val="000000"/>
                </a:solidFill>
                <a:latin typeface="Arial" panose="020B0604020202020204" pitchFamily="34" charset="0"/>
              </a:rPr>
              <a:pPr>
                <a:spcBef>
                  <a:spcPct val="0"/>
                </a:spcBef>
              </a:pPr>
              <a:t>88</a:t>
            </a:fld>
            <a:endParaRPr lang="it-IT" altLang="it-CH">
              <a:solidFill>
                <a:srgbClr val="000000"/>
              </a:solidFill>
              <a:latin typeface="Arial" panose="020B0604020202020204" pitchFamily="34" charset="0"/>
            </a:endParaRPr>
          </a:p>
        </p:txBody>
      </p:sp>
      <p:sp>
        <p:nvSpPr>
          <p:cNvPr id="419843" name="Rectangle 2">
            <a:extLst>
              <a:ext uri="{FF2B5EF4-FFF2-40B4-BE49-F238E27FC236}">
                <a16:creationId xmlns:a16="http://schemas.microsoft.com/office/drawing/2014/main" id="{FA206BBC-B4E7-EA3F-4169-215071DD1A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4" name="Rectangle 3">
            <a:extLst>
              <a:ext uri="{FF2B5EF4-FFF2-40B4-BE49-F238E27FC236}">
                <a16:creationId xmlns:a16="http://schemas.microsoft.com/office/drawing/2014/main" id="{FD1713B6-D528-D39E-ECB1-F70C979712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Zionisten greiffen ohne Vorwarnung die unverteidigten palästinensischen Dörfer an und ermordern oder vetrieben dessen Einwohnern. Folgend zerstören sie die Häuser und confiszieren das Land. Später siedeln sich die zyonistische Siedler auf diesem Land an.</a:t>
            </a:r>
          </a:p>
          <a:p>
            <a:pPr eaLnBrk="1" hangingPunct="1">
              <a:spcBef>
                <a:spcPct val="0"/>
              </a:spcBef>
            </a:pPr>
            <a:endParaRPr lang="fr-CH" altLang="it-CH"/>
          </a:p>
          <a:p>
            <a:pPr eaLnBrk="1" hangingPunct="1">
              <a:spcBef>
                <a:spcPct val="0"/>
              </a:spcBef>
            </a:pPr>
            <a:r>
              <a:rPr lang="en-US" altLang="it-CH">
                <a:solidFill>
                  <a:srgbClr val="000000"/>
                </a:solidFill>
              </a:rPr>
              <a:t>http://en.wikipedia.org/wiki/Safsaf_massacre</a:t>
            </a:r>
          </a:p>
          <a:p>
            <a:pPr eaLnBrk="1" hangingPunct="1">
              <a:spcBef>
                <a:spcPct val="0"/>
              </a:spcBef>
            </a:pPr>
            <a:r>
              <a:rPr lang="it-IT" altLang="it-CH"/>
              <a:t>http://www.plands.org/graphics/index.html</a:t>
            </a:r>
          </a:p>
          <a:p>
            <a:pPr eaLnBrk="1" hangingPunct="1">
              <a:spcBef>
                <a:spcPct val="0"/>
              </a:spcBef>
            </a:pPr>
            <a:r>
              <a:rPr lang="it-IT" altLang="it-CH"/>
              <a:t>https://en.wikipedia.org/wiki/Killings_and_massacres_during_the_1948_Palestine_war</a:t>
            </a:r>
          </a:p>
          <a:p>
            <a:pPr eaLnBrk="1" hangingPunct="1">
              <a:spcBef>
                <a:spcPct val="0"/>
              </a:spcBef>
            </a:pPr>
            <a:endParaRPr lang="it-IT" altLang="it-CH"/>
          </a:p>
          <a:p>
            <a:pPr eaLnBrk="1" hangingPunct="1">
              <a:spcBef>
                <a:spcPct val="0"/>
              </a:spcBef>
            </a:pPr>
            <a:r>
              <a:rPr lang="en-US" altLang="it-CH">
                <a:solidFill>
                  <a:srgbClr val="000000"/>
                </a:solidFill>
              </a:rPr>
              <a:t>Testimony by Israeli historian, Aryeh Yitzhaki</a:t>
            </a:r>
          </a:p>
          <a:p>
            <a:pPr eaLnBrk="1" hangingPunct="1">
              <a:spcBef>
                <a:spcPct val="0"/>
              </a:spcBef>
            </a:pPr>
            <a:r>
              <a:rPr lang="en-US" altLang="it-CH">
                <a:solidFill>
                  <a:srgbClr val="000000"/>
                </a:solidFill>
              </a:rPr>
              <a:t>Lecturer in Bar Ilan University, Faculty of Eretz Israel Studies.</a:t>
            </a:r>
          </a:p>
          <a:p>
            <a:pPr eaLnBrk="1" hangingPunct="1">
              <a:spcBef>
                <a:spcPct val="0"/>
              </a:spcBef>
            </a:pPr>
            <a:r>
              <a:rPr lang="en-US" altLang="it-CH">
                <a:solidFill>
                  <a:srgbClr val="000000"/>
                </a:solidFill>
              </a:rPr>
              <a:t>Senior lecturer in military history, IDF.</a:t>
            </a:r>
          </a:p>
          <a:p>
            <a:pPr eaLnBrk="1" hangingPunct="1">
              <a:spcBef>
                <a:spcPct val="0"/>
              </a:spcBef>
            </a:pPr>
            <a:r>
              <a:rPr lang="en-US" altLang="it-CH">
                <a:solidFill>
                  <a:srgbClr val="000000"/>
                </a:solidFill>
              </a:rPr>
              <a:t>He collected evidence about massacres. </a:t>
            </a:r>
          </a:p>
          <a:p>
            <a:pPr eaLnBrk="1" hangingPunct="1">
              <a:spcBef>
                <a:spcPct val="0"/>
              </a:spcBef>
            </a:pPr>
            <a:r>
              <a:rPr lang="en-US" altLang="it-CH">
                <a:solidFill>
                  <a:srgbClr val="000000"/>
                </a:solidFill>
              </a:rPr>
              <a:t>“In almost every conquered village in the ‘War of Independence’, acts were committed, which are defined as war crimes, such as indiscriminate killing, massacres and rape”. </a:t>
            </a:r>
          </a:p>
          <a:p>
            <a:pPr eaLnBrk="1" hangingPunct="1">
              <a:spcBef>
                <a:spcPct val="0"/>
              </a:spcBef>
            </a:pPr>
            <a:r>
              <a:rPr lang="en-US" altLang="it-CH">
                <a:solidFill>
                  <a:srgbClr val="000000"/>
                </a:solidFill>
              </a:rPr>
              <a:t>“There are 10 major massacres (over 50 victims each), 100 smaller massacres with enormous impact on the Arabs”. </a:t>
            </a:r>
          </a:p>
          <a:p>
            <a:pPr eaLnBrk="1" hangingPunct="1">
              <a:spcBef>
                <a:spcPct val="0"/>
              </a:spcBef>
            </a:pPr>
            <a:r>
              <a:rPr lang="en-US" altLang="it-CH">
                <a:solidFill>
                  <a:srgbClr val="000000"/>
                </a:solidFill>
              </a:rPr>
              <a:t>“Me’ir Pa’il (Israeli military historian) does not consider such as massacres”. </a:t>
            </a:r>
          </a:p>
          <a:p>
            <a:pPr eaLnBrk="1" hangingPunct="1">
              <a:spcBef>
                <a:spcPct val="0"/>
              </a:spcBef>
            </a:pPr>
            <a:r>
              <a:rPr lang="en-US" altLang="it-CH">
                <a:solidFill>
                  <a:srgbClr val="000000"/>
                </a:solidFill>
              </a:rPr>
              <a:t>http://en.wikipedia.org/wiki/Eilabun_massacre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Israeli historian, Uri Milstein corroborates above.</a:t>
            </a:r>
          </a:p>
          <a:p>
            <a:pPr eaLnBrk="1" hangingPunct="1">
              <a:spcBef>
                <a:spcPct val="0"/>
              </a:spcBef>
            </a:pPr>
            <a:r>
              <a:rPr lang="en-US" altLang="it-CH">
                <a:solidFill>
                  <a:srgbClr val="000000"/>
                </a:solidFill>
              </a:rPr>
              <a:t>“Even before the establishment of the State, each battle ended with a massacre”.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Dayr Yassin</a:t>
            </a:r>
          </a:p>
          <a:p>
            <a:pPr eaLnBrk="1" hangingPunct="1">
              <a:spcBef>
                <a:spcPct val="0"/>
              </a:spcBef>
            </a:pPr>
            <a:r>
              <a:rPr lang="en-US" altLang="it-CH">
                <a:solidFill>
                  <a:srgbClr val="000000"/>
                </a:solidFill>
              </a:rPr>
              <a:t>On Friday 9 April 1948 Deir Yassin was the scene of an unprovoked and premeditated massacre which has since symbolized the inhumanity and savagery of political Zionism.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other.Within a matter of hours, the Zionist terrorists murdered 120 (some say 254) Palestinians.They blew up more than fifteen houses with explosives.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Lydda by Guy Erlich, Ha’ir, 6 May 1992:</a:t>
            </a:r>
          </a:p>
          <a:p>
            <a:pPr eaLnBrk="1" hangingPunct="1">
              <a:spcBef>
                <a:spcPct val="0"/>
              </a:spcBef>
            </a:pPr>
            <a:r>
              <a:rPr lang="en-US" altLang="it-CH">
                <a:solidFill>
                  <a:srgbClr val="000000"/>
                </a:solidFill>
              </a:rPr>
              <a:t>“Moshe Kalman, Palmach’s 3rd Battalion commander gave an order to shoot the people who sought refuge in the mosque.They were shot against the wall.Twenty to fifty were brought to clean the mosque and bury the remains.They themselves were ordered to dig graves in which they were shot.”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[Nimr Al Khatib: 1,700 casualties; Aref Al Aref: 170 prisoners in mosque were killed.]</a:t>
            </a:r>
          </a:p>
          <a:p>
            <a:pPr eaLnBrk="1" hangingPunct="1">
              <a:spcBef>
                <a:spcPct val="0"/>
              </a:spcBef>
            </a:pPr>
            <a:r>
              <a:rPr lang="en-US" altLang="it-CH">
                <a:solidFill>
                  <a:srgbClr val="000000"/>
                </a:solidFill>
              </a:rPr>
              <a:t>[IDF report: casualties 40: 11 July and 250, 12 July.]</a:t>
            </a:r>
          </a:p>
          <a:p>
            <a:pPr eaLnBrk="1" hangingPunct="1">
              <a:spcBef>
                <a:spcPct val="0"/>
              </a:spcBef>
            </a:pPr>
            <a:r>
              <a:rPr lang="en-US" altLang="it-CH">
                <a:solidFill>
                  <a:srgbClr val="000000"/>
                </a:solidFill>
              </a:rPr>
              <a:t>[Moshe Dayan: 89th Battalion commander]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Sixty thousand people were expelled on orders of Rabin.Three hundred and fifty lost their life on the way, through dehydration in July (also Ramadan).Those who find water were shot by Israelis. Many had to drink their urine.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Tel Gezer (Abu Shusha) by Yitzhaki</a:t>
            </a:r>
          </a:p>
          <a:p>
            <a:pPr eaLnBrk="1" hangingPunct="1">
              <a:spcBef>
                <a:spcPct val="0"/>
              </a:spcBef>
            </a:pPr>
            <a:r>
              <a:rPr lang="en-US" altLang="it-CH">
                <a:solidFill>
                  <a:srgbClr val="000000"/>
                </a:solidFill>
              </a:rPr>
              <a:t>A soldier of Kiryati Brigade captured 10 men and 2 women.All were killed except a young woman who was raped and disposed of.(Testimony from Kheil Mishmar (Guard units), IDF files).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the dawn of 14 May, units of Giv’ati brigade assaulted Abu Shusha village.Fleeing villagers were shot on sight.Others were killed in the streets or axed to death.Some were lined up against a wall and executed.No men were left; women had to bury the dead.Four hours later, the state of Israel was proclaimed.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Ashdod by Yitzhaki</a:t>
            </a:r>
          </a:p>
          <a:p>
            <a:pPr eaLnBrk="1" hangingPunct="1">
              <a:spcBef>
                <a:spcPct val="0"/>
              </a:spcBef>
            </a:pPr>
            <a:r>
              <a:rPr lang="en-US" altLang="it-CH">
                <a:solidFill>
                  <a:srgbClr val="000000"/>
                </a:solidFill>
              </a:rPr>
              <a:t>An Israeli plane crashed and the Arabs killed eight passengers.Giv’ati soldiers in jeeps collected fellahin and shot them (at least 10).This was in the end of August by Giv’ati Brigade in Mivtza Nikayon (cleansing operation).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Ayn Zaytoon by Uri Milstein </a:t>
            </a:r>
          </a:p>
          <a:p>
            <a:pPr eaLnBrk="1" hangingPunct="1">
              <a:spcBef>
                <a:spcPct val="0"/>
              </a:spcBef>
            </a:pPr>
            <a:r>
              <a:rPr lang="en-US" altLang="it-CH">
                <a:solidFill>
                  <a:srgbClr val="000000"/>
                </a:solidFill>
              </a:rPr>
              <a:t>A soldier named Aharon Yo’eli:</a:t>
            </a:r>
          </a:p>
          <a:p>
            <a:pPr eaLnBrk="1" hangingPunct="1">
              <a:spcBef>
                <a:spcPct val="0"/>
              </a:spcBef>
            </a:pPr>
            <a:r>
              <a:rPr lang="en-US" altLang="it-CH">
                <a:solidFill>
                  <a:srgbClr val="000000"/>
                </a:solidFill>
              </a:rPr>
              <a:t>“3 Israelis came from Safad and took 23 men from Ayn Zaytoon, stripped them of watches and wallets, took them to a hill and shot them.Israelis were looking for other Israelis to kill Arabs; many Jews in Safad were Hassidis (strictly observant).Other Arabs were expelled towards Germak mountain”.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Har Kna’an/Rosh Pina by Uri Milstein</a:t>
            </a:r>
          </a:p>
          <a:p>
            <a:pPr eaLnBrk="1" hangingPunct="1">
              <a:spcBef>
                <a:spcPct val="0"/>
              </a:spcBef>
            </a:pPr>
            <a:r>
              <a:rPr lang="en-US" altLang="it-CH">
                <a:solidFill>
                  <a:srgbClr val="000000"/>
                </a:solidFill>
              </a:rPr>
              <a:t>A soldier named Yitzhak Golan:</a:t>
            </a:r>
          </a:p>
          <a:p>
            <a:pPr eaLnBrk="1" hangingPunct="1">
              <a:spcBef>
                <a:spcPct val="0"/>
              </a:spcBef>
            </a:pPr>
            <a:r>
              <a:rPr lang="en-US" altLang="it-CH">
                <a:solidFill>
                  <a:srgbClr val="000000"/>
                </a:solidFill>
              </a:rPr>
              <a:t>“The Intelligence Unit told us they were finished with the Arabs (after interrogation).We were told to take them to Rosh Pina.On the way we were afraid they would escape, so we shot them.It is possible they were killed while being chained (!).Next morning a platoon was sent to bury them”.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Caesaria by Uri Milstein</a:t>
            </a:r>
          </a:p>
          <a:p>
            <a:pPr eaLnBrk="1" hangingPunct="1">
              <a:spcBef>
                <a:spcPct val="0"/>
              </a:spcBef>
            </a:pPr>
            <a:r>
              <a:rPr lang="en-US" altLang="it-CH">
                <a:solidFill>
                  <a:srgbClr val="000000"/>
                </a:solidFill>
              </a:rPr>
              <a:t>In February 1948, the 4th Batallion of the Palmach, under the command of Josef Tabenkin, conquered Caesaria.All those who did not escape were killed, according to testimony collected by Milstein from Battalion members.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Wadi `Ara area, near Giv’at Ada</a:t>
            </a:r>
          </a:p>
          <a:p>
            <a:pPr eaLnBrk="1" hangingPunct="1">
              <a:spcBef>
                <a:spcPct val="0"/>
              </a:spcBef>
            </a:pPr>
            <a:r>
              <a:rPr lang="en-US" altLang="it-CH">
                <a:solidFill>
                  <a:srgbClr val="000000"/>
                </a:solidFill>
              </a:rPr>
              <a:t>A member of Kibbutz Be’eri, assigned to the Guard Milices testified:</a:t>
            </a:r>
          </a:p>
          <a:p>
            <a:pPr eaLnBrk="1" hangingPunct="1">
              <a:spcBef>
                <a:spcPct val="0"/>
              </a:spcBef>
            </a:pPr>
            <a:r>
              <a:rPr lang="en-US" altLang="it-CH">
                <a:solidFill>
                  <a:srgbClr val="000000"/>
                </a:solidFill>
              </a:rPr>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Kabri by Dov Yirmiya, company commander in 21st battalion of Karmeli Brigade. </a:t>
            </a:r>
          </a:p>
          <a:p>
            <a:pPr eaLnBrk="1" hangingPunct="1">
              <a:spcBef>
                <a:spcPct val="0"/>
              </a:spcBef>
            </a:pPr>
            <a:r>
              <a:rPr lang="en-US" altLang="it-CH">
                <a:solidFill>
                  <a:srgbClr val="000000"/>
                </a:solidFill>
              </a:rPr>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North towards Nahariya by Yehuda Reshef</a:t>
            </a:r>
          </a:p>
          <a:p>
            <a:pPr eaLnBrk="1" hangingPunct="1">
              <a:spcBef>
                <a:spcPct val="0"/>
              </a:spcBef>
            </a:pPr>
            <a:r>
              <a:rPr lang="en-US" altLang="it-CH">
                <a:solidFill>
                  <a:srgbClr val="000000"/>
                </a:solidFill>
              </a:rPr>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Beer Sheba by Habib Jarada </a:t>
            </a:r>
          </a:p>
          <a:p>
            <a:pPr eaLnBrk="1" hangingPunct="1">
              <a:spcBef>
                <a:spcPct val="0"/>
              </a:spcBef>
            </a:pPr>
            <a:r>
              <a:rPr lang="en-US" altLang="it-CH">
                <a:solidFill>
                  <a:srgbClr val="000000"/>
                </a:solidFill>
              </a:rPr>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Safsaf based on Yosef Nahmani, JNF-Galilee – as reported by Morris, JPS.</a:t>
            </a:r>
          </a:p>
          <a:p>
            <a:pPr eaLnBrk="1" hangingPunct="1">
              <a:spcBef>
                <a:spcPct val="0"/>
              </a:spcBef>
            </a:pPr>
            <a:r>
              <a:rPr lang="en-US" altLang="it-CH">
                <a:solidFill>
                  <a:srgbClr val="000000"/>
                </a:solidFill>
              </a:rPr>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Saliha</a:t>
            </a:r>
          </a:p>
          <a:p>
            <a:pPr eaLnBrk="1" hangingPunct="1">
              <a:spcBef>
                <a:spcPct val="0"/>
              </a:spcBef>
            </a:pPr>
            <a:r>
              <a:rPr lang="en-US" altLang="it-CH">
                <a:solidFill>
                  <a:srgbClr val="000000"/>
                </a:solidFill>
              </a:rPr>
              <a:t>Same as Safsaf, but the victims were 60 – 70.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Abbasiya (Yehudiyah) </a:t>
            </a:r>
          </a:p>
          <a:p>
            <a:pPr eaLnBrk="1" hangingPunct="1">
              <a:spcBef>
                <a:spcPct val="0"/>
              </a:spcBef>
            </a:pPr>
            <a:r>
              <a:rPr lang="en-US" altLang="it-CH">
                <a:solidFill>
                  <a:srgbClr val="000000"/>
                </a:solidFill>
              </a:rPr>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Khisas </a:t>
            </a:r>
          </a:p>
          <a:p>
            <a:pPr eaLnBrk="1" hangingPunct="1">
              <a:spcBef>
                <a:spcPct val="0"/>
              </a:spcBef>
            </a:pPr>
            <a:r>
              <a:rPr lang="en-US" altLang="it-CH">
                <a:solidFill>
                  <a:srgbClr val="000000"/>
                </a:solidFill>
              </a:rPr>
              <a:t>On 18 December 1947, two carloads of Haganah terrorists drove through the village, firing machine guns and throwing grenades.Ten civilians were killed.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Qazaza </a:t>
            </a:r>
          </a:p>
          <a:p>
            <a:pPr eaLnBrk="1" hangingPunct="1">
              <a:spcBef>
                <a:spcPct val="0"/>
              </a:spcBef>
            </a:pPr>
            <a:r>
              <a:rPr lang="en-US" altLang="it-CH">
                <a:solidFill>
                  <a:srgbClr val="000000"/>
                </a:solidFill>
              </a:rPr>
              <a:t>On 19 December 1947, Jewish terrorists blew up houses including the Mukhtar’s house killing 5 children.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Balad El Sheikh </a:t>
            </a:r>
          </a:p>
          <a:p>
            <a:pPr eaLnBrk="1" hangingPunct="1">
              <a:spcBef>
                <a:spcPct val="0"/>
              </a:spcBef>
            </a:pPr>
            <a:r>
              <a:rPr lang="en-US" altLang="it-CH">
                <a:solidFill>
                  <a:srgbClr val="000000"/>
                </a:solidFill>
              </a:rPr>
              <a:t>On 1 January 1948, two hundred Jewish terrorists attacked the village from the south, with machine guns and grenades, killing 40 women and children inside their homes.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Nasser El-Din </a:t>
            </a:r>
          </a:p>
          <a:p>
            <a:pPr eaLnBrk="1" hangingPunct="1">
              <a:spcBef>
                <a:spcPct val="0"/>
              </a:spcBef>
            </a:pPr>
            <a:r>
              <a:rPr lang="en-US" altLang="it-CH">
                <a:solidFill>
                  <a:srgbClr val="000000"/>
                </a:solidFill>
              </a:rPr>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Beit Daras </a:t>
            </a:r>
          </a:p>
          <a:p>
            <a:pPr eaLnBrk="1" hangingPunct="1">
              <a:spcBef>
                <a:spcPct val="0"/>
              </a:spcBef>
            </a:pPr>
            <a:r>
              <a:rPr lang="en-US" altLang="it-CH">
                <a:solidFill>
                  <a:srgbClr val="000000"/>
                </a:solidFill>
              </a:rPr>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Dawayma by B. Morris based on a soldier’s testimony.</a:t>
            </a:r>
          </a:p>
          <a:p>
            <a:pPr eaLnBrk="1" hangingPunct="1">
              <a:spcBef>
                <a:spcPct val="0"/>
              </a:spcBef>
            </a:pPr>
            <a:r>
              <a:rPr lang="en-US" altLang="it-CH">
                <a:solidFill>
                  <a:srgbClr val="000000"/>
                </a:solidFill>
              </a:rPr>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Houla (Lebanon) </a:t>
            </a:r>
          </a:p>
          <a:p>
            <a:pPr eaLnBrk="1" hangingPunct="1">
              <a:spcBef>
                <a:spcPct val="0"/>
              </a:spcBef>
            </a:pPr>
            <a:r>
              <a:rPr lang="en-US" altLang="it-CH">
                <a:solidFill>
                  <a:srgbClr val="000000"/>
                </a:solidFill>
              </a:rPr>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Tira (Haifa) </a:t>
            </a:r>
          </a:p>
          <a:p>
            <a:pPr eaLnBrk="1" hangingPunct="1">
              <a:spcBef>
                <a:spcPct val="0"/>
              </a:spcBef>
            </a:pPr>
            <a:r>
              <a:rPr lang="en-US" altLang="it-CH">
                <a:solidFill>
                  <a:srgbClr val="000000"/>
                </a:solidFill>
              </a:rPr>
              <a:t>On 12 December 1947, the terrorist Irgun gang, dressed in British uniform, killed 12 Arabs and wounded 5.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From UN Truce Observers records.</a:t>
            </a:r>
          </a:p>
          <a:p>
            <a:pPr eaLnBrk="1" hangingPunct="1">
              <a:spcBef>
                <a:spcPct val="0"/>
              </a:spcBef>
            </a:pPr>
            <a:r>
              <a:rPr lang="en-US" altLang="it-CH">
                <a:solidFill>
                  <a:srgbClr val="000000"/>
                </a:solidFill>
              </a:rPr>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Tantura </a:t>
            </a:r>
          </a:p>
          <a:p>
            <a:pPr eaLnBrk="1" hangingPunct="1">
              <a:spcBef>
                <a:spcPct val="0"/>
              </a:spcBef>
            </a:pPr>
            <a:r>
              <a:rPr lang="en-US" altLang="it-CH">
                <a:solidFill>
                  <a:srgbClr val="000000"/>
                </a:solidFill>
              </a:rPr>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Bernadotte </a:t>
            </a:r>
          </a:p>
          <a:p>
            <a:pPr eaLnBrk="1" hangingPunct="1">
              <a:spcBef>
                <a:spcPct val="0"/>
              </a:spcBef>
            </a:pPr>
            <a:r>
              <a:rPr lang="en-US" altLang="it-CH">
                <a:solidFill>
                  <a:srgbClr val="000000"/>
                </a:solidFill>
              </a:rPr>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Arqoub (near Beer Sheba) </a:t>
            </a:r>
          </a:p>
          <a:p>
            <a:pPr eaLnBrk="1" hangingPunct="1">
              <a:spcBef>
                <a:spcPct val="0"/>
              </a:spcBef>
            </a:pPr>
            <a:r>
              <a:rPr lang="en-US" altLang="it-CH">
                <a:solidFill>
                  <a:srgbClr val="000000"/>
                </a:solidFill>
              </a:rPr>
              <a:t>by Suleiman Ataiqa and Ibrahim Abu El-Latif. </a:t>
            </a:r>
          </a:p>
          <a:p>
            <a:pPr eaLnBrk="1" hangingPunct="1">
              <a:spcBef>
                <a:spcPct val="0"/>
              </a:spcBef>
            </a:pPr>
            <a:r>
              <a:rPr lang="en-US" altLang="it-CH">
                <a:solidFill>
                  <a:srgbClr val="000000"/>
                </a:solidFill>
              </a:rPr>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egnaposto immagine diapositiva 1">
            <a:extLst>
              <a:ext uri="{FF2B5EF4-FFF2-40B4-BE49-F238E27FC236}">
                <a16:creationId xmlns:a16="http://schemas.microsoft.com/office/drawing/2014/main" id="{0E2EA337-2276-3C1A-4ECC-F6E92E13AB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Segnaposto note 2">
            <a:extLst>
              <a:ext uri="{FF2B5EF4-FFF2-40B4-BE49-F238E27FC236}">
                <a16:creationId xmlns:a16="http://schemas.microsoft.com/office/drawing/2014/main" id="{4FAA12A8-A0BB-B4B2-0DBF-20B76067EC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Das Gebiet wurde zum Standort der israelischen Stadt Qiryat Gat.</a:t>
            </a:r>
          </a:p>
          <a:p>
            <a:endParaRPr lang="it-CH" altLang="it-CH"/>
          </a:p>
          <a:p>
            <a:r>
              <a:rPr lang="it-CH" altLang="it-CH"/>
              <a:t>http://en.wikipedia.org/wiki/Al-Faluja</a:t>
            </a:r>
          </a:p>
          <a:p>
            <a:r>
              <a:rPr lang="it-CH" altLang="it-CH"/>
              <a:t>https://en.wikipedia.org/wiki/Operation_Yoav</a:t>
            </a:r>
          </a:p>
        </p:txBody>
      </p:sp>
      <p:sp>
        <p:nvSpPr>
          <p:cNvPr id="421892" name="Segnaposto numero diapositiva 3">
            <a:extLst>
              <a:ext uri="{FF2B5EF4-FFF2-40B4-BE49-F238E27FC236}">
                <a16:creationId xmlns:a16="http://schemas.microsoft.com/office/drawing/2014/main" id="{E8EAA0AC-12C9-0559-76F9-CBBDDF3383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641DDB-846D-42FA-BA61-A6B4B9691E22}"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egnaposto immagine diapositiva 1">
            <a:extLst>
              <a:ext uri="{FF2B5EF4-FFF2-40B4-BE49-F238E27FC236}">
                <a16:creationId xmlns:a16="http://schemas.microsoft.com/office/drawing/2014/main" id="{C2957642-DEB0-44C0-1A64-383EE669EB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Segnaposto note 2">
            <a:extLst>
              <a:ext uri="{FF2B5EF4-FFF2-40B4-BE49-F238E27FC236}">
                <a16:creationId xmlns:a16="http://schemas.microsoft.com/office/drawing/2014/main" id="{158D24FE-61C6-4929-6626-FC761AF70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https://de.wikipedia.org/wiki/Totes_Meer</a:t>
            </a:r>
          </a:p>
          <a:p>
            <a:r>
              <a:rPr lang="it-CH" altLang="it-CH">
                <a:solidFill>
                  <a:srgbClr val="000000"/>
                </a:solidFill>
              </a:rPr>
              <a:t>http://en.wikipedia.org/wiki/Dead_Sea</a:t>
            </a:r>
          </a:p>
          <a:p>
            <a:r>
              <a:rPr lang="it-CH" altLang="it-CH">
                <a:solidFill>
                  <a:srgbClr val="000000"/>
                </a:solidFill>
              </a:rPr>
              <a:t>http://deadseahotels.org/</a:t>
            </a:r>
          </a:p>
          <a:p>
            <a:endParaRPr lang="it-CH" altLang="it-CH"/>
          </a:p>
        </p:txBody>
      </p:sp>
      <p:sp>
        <p:nvSpPr>
          <p:cNvPr id="258052" name="Segnaposto numero diapositiva 3">
            <a:extLst>
              <a:ext uri="{FF2B5EF4-FFF2-40B4-BE49-F238E27FC236}">
                <a16:creationId xmlns:a16="http://schemas.microsoft.com/office/drawing/2014/main" id="{72007950-78D7-0AC6-9B11-5B04315FE0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852AB-12E2-4B0A-9DE2-1FED2D1BEDBC}"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egnaposto immagine diapositiva 1">
            <a:extLst>
              <a:ext uri="{FF2B5EF4-FFF2-40B4-BE49-F238E27FC236}">
                <a16:creationId xmlns:a16="http://schemas.microsoft.com/office/drawing/2014/main" id="{4A417DB0-4E04-FDBC-506C-296450A8B7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Segnaposto note 2">
            <a:extLst>
              <a:ext uri="{FF2B5EF4-FFF2-40B4-BE49-F238E27FC236}">
                <a16:creationId xmlns:a16="http://schemas.microsoft.com/office/drawing/2014/main" id="{B3D57DA7-0B0A-59E9-0C11-472D79CA7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https://en.wikipedia.org/wiki/1948_Palestinian_exodus</a:t>
            </a:r>
          </a:p>
          <a:p>
            <a:r>
              <a:rPr lang="it-CH" altLang="it-CH"/>
              <a:t>https://en.wikipedia.org/wiki/1948_Palestinian_exodus_from_Lydda_and_Ramle</a:t>
            </a:r>
          </a:p>
          <a:p>
            <a:r>
              <a:rPr lang="it-CH" altLang="it-CH"/>
              <a:t>https://en.wikipedia.org/wiki/Aliyah</a:t>
            </a:r>
          </a:p>
          <a:p>
            <a:endParaRPr lang="it-CH" altLang="it-CH"/>
          </a:p>
          <a:p>
            <a:endParaRPr lang="it-CH" altLang="it-CH"/>
          </a:p>
        </p:txBody>
      </p:sp>
      <p:sp>
        <p:nvSpPr>
          <p:cNvPr id="423940" name="Segnaposto numero diapositiva 3">
            <a:extLst>
              <a:ext uri="{FF2B5EF4-FFF2-40B4-BE49-F238E27FC236}">
                <a16:creationId xmlns:a16="http://schemas.microsoft.com/office/drawing/2014/main" id="{A1EF4EEC-2667-F98D-668C-068EFC513A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0D914-694B-4264-8BA3-1789B96C23C5}" type="slidenum">
              <a:rPr lang="it-CH" altLang="en-US" smtClean="0"/>
              <a:pPr>
                <a:spcBef>
                  <a:spcPct val="0"/>
                </a:spcBef>
              </a:pPr>
              <a:t>90</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egnaposto immagine diapositiva 1">
            <a:extLst>
              <a:ext uri="{FF2B5EF4-FFF2-40B4-BE49-F238E27FC236}">
                <a16:creationId xmlns:a16="http://schemas.microsoft.com/office/drawing/2014/main" id="{67B75A39-4387-7E17-92C8-BC3560E9C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Segnaposto note 2">
            <a:extLst>
              <a:ext uri="{FF2B5EF4-FFF2-40B4-BE49-F238E27FC236}">
                <a16:creationId xmlns:a16="http://schemas.microsoft.com/office/drawing/2014/main" id="{94D90A32-9D32-35CC-E3BE-902251A6DF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https://en.wikipedia.org/wiki/1948_Palestinian_exodus</a:t>
            </a:r>
          </a:p>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a:p>
            <a:endParaRPr lang="it-CH" altLang="it-CH"/>
          </a:p>
        </p:txBody>
      </p:sp>
      <p:sp>
        <p:nvSpPr>
          <p:cNvPr id="425988" name="Segnaposto numero diapositiva 3">
            <a:extLst>
              <a:ext uri="{FF2B5EF4-FFF2-40B4-BE49-F238E27FC236}">
                <a16:creationId xmlns:a16="http://schemas.microsoft.com/office/drawing/2014/main" id="{B6BFB04D-1646-7676-3841-0569592C5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C9B4DD-84A8-46C3-A019-4318E9CEBA74}"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a:extLst>
              <a:ext uri="{FF2B5EF4-FFF2-40B4-BE49-F238E27FC236}">
                <a16:creationId xmlns:a16="http://schemas.microsoft.com/office/drawing/2014/main" id="{480F2C68-67C3-E80A-0201-0FDB80C6C4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FE6395-72B7-4BA0-8D30-39F136796BA3}" type="slidenum">
              <a:rPr lang="it-IT" altLang="it-CH" smtClean="0">
                <a:solidFill>
                  <a:srgbClr val="000000"/>
                </a:solidFill>
                <a:latin typeface="Arial" panose="020B0604020202020204" pitchFamily="34" charset="0"/>
              </a:rPr>
              <a:pPr>
                <a:spcBef>
                  <a:spcPct val="0"/>
                </a:spcBef>
              </a:pPr>
              <a:t>92</a:t>
            </a:fld>
            <a:endParaRPr lang="it-IT" altLang="it-CH">
              <a:solidFill>
                <a:srgbClr val="000000"/>
              </a:solidFill>
              <a:latin typeface="Arial" panose="020B0604020202020204" pitchFamily="34" charset="0"/>
            </a:endParaRPr>
          </a:p>
        </p:txBody>
      </p:sp>
      <p:sp>
        <p:nvSpPr>
          <p:cNvPr id="428035" name="Rectangle 2">
            <a:extLst>
              <a:ext uri="{FF2B5EF4-FFF2-40B4-BE49-F238E27FC236}">
                <a16:creationId xmlns:a16="http://schemas.microsoft.com/office/drawing/2014/main" id="{9B7DD11D-2C4A-E26E-8D16-2EE0EE7244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6" name="Rectangle 3">
            <a:extLst>
              <a:ext uri="{FF2B5EF4-FFF2-40B4-BE49-F238E27FC236}">
                <a16:creationId xmlns:a16="http://schemas.microsoft.com/office/drawing/2014/main" id="{4C089609-503F-B722-08F7-49CF21582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Die alte Palästinenser (viele davon leben immer noch in den Flüchtlingsager) erinnern sich noch an ihre Dörfer und an Ihre Häuser die sie verlassen mussten</a:t>
            </a:r>
          </a:p>
          <a:p>
            <a:pPr eaLnBrk="1" hangingPunct="1">
              <a:spcBef>
                <a:spcPct val="0"/>
              </a:spcBef>
            </a:pPr>
            <a:endParaRPr lang="fr-FR" altLang="it-CH"/>
          </a:p>
          <a:p>
            <a:pPr eaLnBrk="1" hangingPunct="1">
              <a:spcBef>
                <a:spcPct val="0"/>
              </a:spcBef>
            </a:pPr>
            <a:r>
              <a:rPr lang="it-CH" altLang="it-CH">
                <a:solidFill>
                  <a:srgbClr val="000000"/>
                </a:solidFill>
              </a:rPr>
              <a:t>http://www.1948.org.uk/right-of-return/</a:t>
            </a:r>
          </a:p>
          <a:p>
            <a:pPr eaLnBrk="1" hangingPunct="1">
              <a:spcBef>
                <a:spcPct val="0"/>
              </a:spcBef>
            </a:pPr>
            <a:r>
              <a:rPr lang="fr-FR" altLang="it-CH"/>
              <a:t>http://www.plands.org/graphics/index.html</a:t>
            </a:r>
          </a:p>
          <a:p>
            <a:pPr eaLnBrk="1" hangingPunct="1">
              <a:spcBef>
                <a:spcPct val="0"/>
              </a:spcBef>
            </a:pPr>
            <a:r>
              <a:rPr lang="fr-FR" altLang="it-CH"/>
              <a:t>https://de.wikipedia.org/wiki/Israeli_Apartheid_Week</a:t>
            </a:r>
          </a:p>
          <a:p>
            <a:pPr eaLnBrk="1" hangingPunct="1">
              <a:spcBef>
                <a:spcPct val="0"/>
              </a:spcBef>
            </a:pPr>
            <a:r>
              <a:rPr lang="fr-FR" altLang="it-CH"/>
              <a:t>https://www.middleeasteye.net/news/what-is-nakba-palestine-israel-conflict-explained-1948</a:t>
            </a:r>
          </a:p>
          <a:p>
            <a:pPr eaLnBrk="1" hangingPunct="1">
              <a:spcBef>
                <a:spcPct val="0"/>
              </a:spcBef>
            </a:pPr>
            <a:r>
              <a:rPr lang="fr-FR" altLang="it-CH"/>
              <a:t>https://www.haaretz.com/israel-news/.premium.MAGAZINE-how-israel-systematically-hides-evidence-of-1948-expulsion-of-arabs-1.7435103</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egnaposto immagine diapositiva 1">
            <a:extLst>
              <a:ext uri="{FF2B5EF4-FFF2-40B4-BE49-F238E27FC236}">
                <a16:creationId xmlns:a16="http://schemas.microsoft.com/office/drawing/2014/main" id="{FE0AD03D-A8B4-FA7A-7D77-77A475E8A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3" name="Segnaposto note 2">
            <a:extLst>
              <a:ext uri="{FF2B5EF4-FFF2-40B4-BE49-F238E27FC236}">
                <a16:creationId xmlns:a16="http://schemas.microsoft.com/office/drawing/2014/main" id="{6F5D5B9C-D063-BCB2-D8AE-FAA7D4B152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http://en.wikipedia.org/wiki/Nakba</a:t>
            </a:r>
          </a:p>
          <a:p>
            <a:r>
              <a:rPr lang="it-CH" altLang="it-CH">
                <a:solidFill>
                  <a:srgbClr val="000000"/>
                </a:solidFill>
              </a:rPr>
              <a:t>http://www.plands.org/graphics/index.html</a:t>
            </a:r>
          </a:p>
          <a:p>
            <a:r>
              <a:rPr lang="it-CH" altLang="it-CH">
                <a:solidFill>
                  <a:srgbClr val="000000"/>
                </a:solidFill>
              </a:rPr>
              <a:t>http://en.wikipedia.org/wiki/Palestinian_refugee_camps</a:t>
            </a:r>
          </a:p>
          <a:p>
            <a:r>
              <a:rPr lang="it-CH" altLang="it-CH">
                <a:solidFill>
                  <a:srgbClr val="000000"/>
                </a:solidFill>
              </a:rPr>
              <a:t>https://de.wikipedia.org/wiki/Pal%C3%A4stinensisches_Fl%C3%Bcchtlingsproblem</a:t>
            </a:r>
          </a:p>
          <a:p>
            <a:r>
              <a:rPr lang="it-CH" altLang="it-CH">
                <a:solidFill>
                  <a:srgbClr val="000000"/>
                </a:solidFill>
              </a:rPr>
              <a:t>https://de.wikipedia.org/wiki/Nakba</a:t>
            </a:r>
          </a:p>
          <a:p>
            <a:r>
              <a:rPr lang="it-CH" altLang="it-CH">
                <a:solidFill>
                  <a:srgbClr val="000000"/>
                </a:solidFill>
              </a:rPr>
              <a:t>https://en.wikipedia.org/wiki/List_of_Arab_towns_and_villages_depopulated_during_the_1948_Palestinian_exodus</a:t>
            </a:r>
          </a:p>
          <a:p>
            <a:endParaRPr lang="it-CH" altLang="it-CH">
              <a:solidFill>
                <a:srgbClr val="000000"/>
              </a:solidFill>
            </a:endParaRPr>
          </a:p>
        </p:txBody>
      </p:sp>
      <p:sp>
        <p:nvSpPr>
          <p:cNvPr id="430084" name="Segnaposto numero diapositiva 3">
            <a:extLst>
              <a:ext uri="{FF2B5EF4-FFF2-40B4-BE49-F238E27FC236}">
                <a16:creationId xmlns:a16="http://schemas.microsoft.com/office/drawing/2014/main" id="{43D3D119-CBAE-EF14-21AA-1334C7A4F2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5238CD-798D-4A82-90A4-A7525D764903}" type="slidenum">
              <a:rPr lang="it-CH" altLang="en-US" smtClean="0">
                <a:solidFill>
                  <a:srgbClr val="000000"/>
                </a:solidFill>
              </a:rPr>
              <a:pPr>
                <a:spcBef>
                  <a:spcPct val="0"/>
                </a:spcBef>
              </a:pPr>
              <a:t>93</a:t>
            </a:fld>
            <a:endParaRPr lang="it-CH" alt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egnaposto immagine diapositiva 1">
            <a:extLst>
              <a:ext uri="{FF2B5EF4-FFF2-40B4-BE49-F238E27FC236}">
                <a16:creationId xmlns:a16="http://schemas.microsoft.com/office/drawing/2014/main" id="{B4361B94-2598-7430-01C2-C2BE3B3C31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2131" name="Segnaposto note 2">
            <a:extLst>
              <a:ext uri="{FF2B5EF4-FFF2-40B4-BE49-F238E27FC236}">
                <a16:creationId xmlns:a16="http://schemas.microsoft.com/office/drawing/2014/main" id="{449AC443-9EBE-4943-7DFC-F9CC7A9C1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http://en.wikipedia.org/wiki/Nahr_el-Bared</a:t>
            </a:r>
          </a:p>
        </p:txBody>
      </p:sp>
      <p:sp>
        <p:nvSpPr>
          <p:cNvPr id="432132" name="Segnaposto numero diapositiva 3">
            <a:extLst>
              <a:ext uri="{FF2B5EF4-FFF2-40B4-BE49-F238E27FC236}">
                <a16:creationId xmlns:a16="http://schemas.microsoft.com/office/drawing/2014/main" id="{E7A2588F-052F-AFF5-0991-2C5B419C25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64FB32-DB21-43FE-9806-1D32A405127C}" type="slidenum">
              <a:rPr lang="it-CH" altLang="en-US" smtClean="0"/>
              <a:pPr>
                <a:spcBef>
                  <a:spcPct val="0"/>
                </a:spcBef>
              </a:pPr>
              <a:t>94</a:t>
            </a:fld>
            <a:endParaRPr lang="it-CH"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egnaposto immagine diapositiva 1">
            <a:extLst>
              <a:ext uri="{FF2B5EF4-FFF2-40B4-BE49-F238E27FC236}">
                <a16:creationId xmlns:a16="http://schemas.microsoft.com/office/drawing/2014/main" id="{6C5E9E15-33FD-F016-2AB2-80115C1C62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Segnaposto note 2">
            <a:extLst>
              <a:ext uri="{FF2B5EF4-FFF2-40B4-BE49-F238E27FC236}">
                <a16:creationId xmlns:a16="http://schemas.microsoft.com/office/drawing/2014/main" id="{B213464E-99A0-B9F1-C562-450A972A17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34180" name="Segnaposto numero diapositiva 3">
            <a:extLst>
              <a:ext uri="{FF2B5EF4-FFF2-40B4-BE49-F238E27FC236}">
                <a16:creationId xmlns:a16="http://schemas.microsoft.com/office/drawing/2014/main" id="{AAAE0D9C-0F3A-01C2-F226-F1566FEFA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1F2435-3E5C-4A3B-BDEB-05FB10F0CFEF}"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egnaposto immagine diapositiva 1">
            <a:extLst>
              <a:ext uri="{FF2B5EF4-FFF2-40B4-BE49-F238E27FC236}">
                <a16:creationId xmlns:a16="http://schemas.microsoft.com/office/drawing/2014/main" id="{2DF0AA45-790A-36E7-6521-F0BFADF290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Segnaposto note 2">
            <a:extLst>
              <a:ext uri="{FF2B5EF4-FFF2-40B4-BE49-F238E27FC236}">
                <a16:creationId xmlns:a16="http://schemas.microsoft.com/office/drawing/2014/main" id="{7E51C11E-954F-6841-B5D2-8DD62382C1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http://en.wikipedia.org/wiki/Fawwar_(camp)</a:t>
            </a:r>
          </a:p>
          <a:p>
            <a:r>
              <a:rPr lang="it-CH" altLang="it-CH">
                <a:solidFill>
                  <a:srgbClr val="000000"/>
                </a:solidFill>
              </a:rPr>
              <a:t>http://en.wikipedia.org/wiki/Baqa%27a_refugee_camp</a:t>
            </a:r>
          </a:p>
          <a:p>
            <a:r>
              <a:rPr lang="it-CH" altLang="it-CH">
                <a:solidFill>
                  <a:srgbClr val="000000"/>
                </a:solidFill>
              </a:rPr>
              <a:t>http://en.wikipedia.org/wiki/Balata</a:t>
            </a:r>
          </a:p>
        </p:txBody>
      </p:sp>
      <p:sp>
        <p:nvSpPr>
          <p:cNvPr id="436228" name="Segnaposto numero diapositiva 3">
            <a:extLst>
              <a:ext uri="{FF2B5EF4-FFF2-40B4-BE49-F238E27FC236}">
                <a16:creationId xmlns:a16="http://schemas.microsoft.com/office/drawing/2014/main" id="{D358892D-521C-85F4-E1C0-475923FC65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AD9C46-E344-4A07-8C71-6FB6CCCB73C0}"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egnaposto immagine diapositiva 1">
            <a:extLst>
              <a:ext uri="{FF2B5EF4-FFF2-40B4-BE49-F238E27FC236}">
                <a16:creationId xmlns:a16="http://schemas.microsoft.com/office/drawing/2014/main" id="{330F2AEE-E99F-4570-E3CA-927306D610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5" name="Segnaposto note 2">
            <a:extLst>
              <a:ext uri="{FF2B5EF4-FFF2-40B4-BE49-F238E27FC236}">
                <a16:creationId xmlns:a16="http://schemas.microsoft.com/office/drawing/2014/main" id="{7BE08DEB-062F-AC8C-AD44-B24F4DBB47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Israel wollte getrennte Waffenstillstands-Abkommen mit jedem im Krieg involviertes Land unterzeichnen. So gab es mehrere Verhandlungen und mehrere Abkommen.</a:t>
            </a:r>
          </a:p>
          <a:p>
            <a:endParaRPr lang="it-CH" altLang="it-CH">
              <a:solidFill>
                <a:srgbClr val="000000"/>
              </a:solidFill>
            </a:endParaRPr>
          </a:p>
          <a:p>
            <a:r>
              <a:rPr lang="it-CH" altLang="it-CH">
                <a:solidFill>
                  <a:srgbClr val="000000"/>
                </a:solidFill>
              </a:rPr>
              <a:t>http://en.wikipedia.org/wiki/Rhodes_Armistice</a:t>
            </a:r>
          </a:p>
        </p:txBody>
      </p:sp>
      <p:sp>
        <p:nvSpPr>
          <p:cNvPr id="438276" name="Segnaposto numero diapositiva 3">
            <a:extLst>
              <a:ext uri="{FF2B5EF4-FFF2-40B4-BE49-F238E27FC236}">
                <a16:creationId xmlns:a16="http://schemas.microsoft.com/office/drawing/2014/main" id="{794CD7D3-7E3B-0826-07ED-93AFCC582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DB20C5-BE57-42F3-AB95-B90A3EC8CF48}"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egnaposto immagine diapositiva 1">
            <a:extLst>
              <a:ext uri="{FF2B5EF4-FFF2-40B4-BE49-F238E27FC236}">
                <a16:creationId xmlns:a16="http://schemas.microsoft.com/office/drawing/2014/main" id="{46744F3C-B505-2B55-E2C9-6D2128303D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Segnaposto note 2">
            <a:extLst>
              <a:ext uri="{FF2B5EF4-FFF2-40B4-BE49-F238E27FC236}">
                <a16:creationId xmlns:a16="http://schemas.microsoft.com/office/drawing/2014/main" id="{3BC69996-F90A-64B7-ED48-11D1AC362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https://de.wikipedia.org/wiki/Gr%C3%BCne_Linie</a:t>
            </a:r>
          </a:p>
          <a:p>
            <a:r>
              <a:rPr lang="it-CH" altLang="it-CH">
                <a:solidFill>
                  <a:srgbClr val="000000"/>
                </a:solidFill>
              </a:rPr>
              <a:t>http://en.wikipedia.org/wiki/Green_Line_(Israel)</a:t>
            </a:r>
          </a:p>
          <a:p>
            <a:endParaRPr lang="it-CH" altLang="it-CH"/>
          </a:p>
        </p:txBody>
      </p:sp>
      <p:sp>
        <p:nvSpPr>
          <p:cNvPr id="440324" name="Segnaposto numero diapositiva 3">
            <a:extLst>
              <a:ext uri="{FF2B5EF4-FFF2-40B4-BE49-F238E27FC236}">
                <a16:creationId xmlns:a16="http://schemas.microsoft.com/office/drawing/2014/main" id="{E8BD4239-8620-7695-EBB2-3AEE1CF260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F94B2F-36CC-4627-A76F-F6BD2A8EB79C}" type="slidenum">
              <a:rPr lang="it-CH" altLang="en-US" smtClean="0"/>
              <a:pPr>
                <a:spcBef>
                  <a:spcPct val="0"/>
                </a:spcBef>
              </a:pPr>
              <a:t>98</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a:extLst>
              <a:ext uri="{FF2B5EF4-FFF2-40B4-BE49-F238E27FC236}">
                <a16:creationId xmlns:a16="http://schemas.microsoft.com/office/drawing/2014/main" id="{EA46D016-2661-602B-8793-8E1B29DBB2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C263DA-98A4-4746-B7E3-43D13EDD55AA}"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442371" name="Rectangle 2">
            <a:extLst>
              <a:ext uri="{FF2B5EF4-FFF2-40B4-BE49-F238E27FC236}">
                <a16:creationId xmlns:a16="http://schemas.microsoft.com/office/drawing/2014/main" id="{95579104-EB89-6333-1876-9800094A8E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2" name="Rectangle 3">
            <a:extLst>
              <a:ext uri="{FF2B5EF4-FFF2-40B4-BE49-F238E27FC236}">
                <a16:creationId xmlns:a16="http://schemas.microsoft.com/office/drawing/2014/main" id="{91BCF4CD-9CE2-B426-0CD9-2DEFFE651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Es ist offensichtlich, dass Israel keine der Bedingungen der UN-Resolutionen respektierte. Im Gegenteil, er tat alles, um seine Anwendung zu verhindern, und stellte die Welt immer vor die vollendete Tatsache. Israel wurde nie sanktioniert, weil die USA im UN-Sicherheitsrat jegliche Verurteilung Israels blockiert haben. Heute wollen die USA sogar die UNWRA abschaffen.</a:t>
            </a:r>
          </a:p>
          <a:p>
            <a:pPr eaLnBrk="1" hangingPunct="1">
              <a:spcBef>
                <a:spcPct val="0"/>
              </a:spcBef>
            </a:pPr>
            <a:endParaRPr lang="it-IT" altLang="it-CH"/>
          </a:p>
          <a:p>
            <a:pPr eaLnBrk="1" hangingPunct="1">
              <a:spcBef>
                <a:spcPct val="0"/>
              </a:spcBef>
            </a:pPr>
            <a:r>
              <a:rPr lang="de-DE" altLang="it-CH"/>
              <a:t>Eines der berühmtesten Gesetze, die Israel zur Beschlagnahmung von palästinensischem Land anwendet, ist das Gesetz über die Abwesenheit, das die Beschlagnahme eines Grundstücks erlaubt, sobald es unbewohnt ist. Viele Israelis entlassen Palästinenser daher mit einem Trick oder Drohungen und fordern sofort die Behörden auf, das Eigentum zu konfiszieren. Die meisten Immobilien wurden 1948 und in den folgenden Jahren beschlagnahmt, als die Palästinenser in Massen gewaltsam vertrieben wurden.</a:t>
            </a:r>
          </a:p>
          <a:p>
            <a:pPr eaLnBrk="1" hangingPunct="1">
              <a:spcBef>
                <a:spcPct val="0"/>
              </a:spcBef>
            </a:pPr>
            <a:endParaRPr lang="it-CH" altLang="it-CH"/>
          </a:p>
          <a:p>
            <a:pPr eaLnBrk="1" hangingPunct="1">
              <a:spcBef>
                <a:spcPct val="0"/>
              </a:spcBef>
            </a:pPr>
            <a:r>
              <a:rPr lang="it-CH" altLang="it-CH"/>
              <a:t>https://en.wikipedia.org/wiki/United_Nations_General_Assembly_Resolution_273</a:t>
            </a:r>
          </a:p>
          <a:p>
            <a:pPr eaLnBrk="1" hangingPunct="1">
              <a:spcBef>
                <a:spcPct val="0"/>
              </a:spcBef>
            </a:pPr>
            <a:r>
              <a:rPr lang="it-CH" altLang="it-CH"/>
              <a:t>https://en.wikipedia.org/wiki/United_Nations_General_Assembly_Resolution_194</a:t>
            </a:r>
          </a:p>
          <a:p>
            <a:pPr eaLnBrk="1" hangingPunct="1">
              <a:spcBef>
                <a:spcPct val="0"/>
              </a:spcBef>
            </a:pPr>
            <a:r>
              <a:rPr lang="it-CH" altLang="it-CH"/>
              <a:t>http://representativepress.org/IsraelViolatesResolution.html</a:t>
            </a:r>
          </a:p>
          <a:p>
            <a:pPr eaLnBrk="1" hangingPunct="1">
              <a:spcBef>
                <a:spcPct val="0"/>
              </a:spcBef>
            </a:pPr>
            <a:r>
              <a:rPr lang="it-CH" altLang="it-CH"/>
              <a:t>https://en.wikipedia.org/wiki/United_Nations_Security_Council_veto_power</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2D998463-3297-2E74-AD2D-F684489878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56D49F1-A073-4E35-3CC7-DC1235C99A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43E13CF-B3E0-FAE9-0FF5-CB777CB1577C}"/>
              </a:ext>
            </a:extLst>
          </p:cNvPr>
          <p:cNvSpPr>
            <a:spLocks noGrp="1" noChangeArrowheads="1"/>
          </p:cNvSpPr>
          <p:nvPr>
            <p:ph type="sldNum" sz="quarter" idx="12"/>
          </p:nvPr>
        </p:nvSpPr>
        <p:spPr/>
        <p:txBody>
          <a:bodyPr/>
          <a:lstStyle>
            <a:lvl1pPr>
              <a:defRPr/>
            </a:lvl1pPr>
          </a:lstStyle>
          <a:p>
            <a:pPr>
              <a:defRPr/>
            </a:pPr>
            <a:fld id="{7BB1D758-4A4A-44F5-BCB5-09E5F9280F1B}" type="slidenum">
              <a:rPr lang="fr-FR" altLang="en-US"/>
              <a:pPr>
                <a:defRPr/>
              </a:pPr>
              <a:t>‹N›</a:t>
            </a:fld>
            <a:endParaRPr lang="fr-FR" altLang="en-US"/>
          </a:p>
        </p:txBody>
      </p:sp>
    </p:spTree>
    <p:extLst>
      <p:ext uri="{BB962C8B-B14F-4D97-AF65-F5344CB8AC3E}">
        <p14:creationId xmlns:p14="http://schemas.microsoft.com/office/powerpoint/2010/main" val="106796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BEAE73E-CC92-EC27-D749-124527AE62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9DE50CB-08A3-5CCB-F4A8-07E1E19DC2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D78B61D-D5F1-5AF8-B885-DD524118FFBC}"/>
              </a:ext>
            </a:extLst>
          </p:cNvPr>
          <p:cNvSpPr>
            <a:spLocks noGrp="1" noChangeArrowheads="1"/>
          </p:cNvSpPr>
          <p:nvPr>
            <p:ph type="sldNum" sz="quarter" idx="12"/>
          </p:nvPr>
        </p:nvSpPr>
        <p:spPr/>
        <p:txBody>
          <a:bodyPr/>
          <a:lstStyle>
            <a:lvl1pPr>
              <a:defRPr/>
            </a:lvl1pPr>
          </a:lstStyle>
          <a:p>
            <a:pPr>
              <a:defRPr/>
            </a:pPr>
            <a:fld id="{17D5F6FC-E52E-4058-9978-9F157134A5B9}" type="slidenum">
              <a:rPr lang="fr-FR" altLang="en-US"/>
              <a:pPr>
                <a:defRPr/>
              </a:pPr>
              <a:t>‹N›</a:t>
            </a:fld>
            <a:endParaRPr lang="fr-FR" altLang="en-US"/>
          </a:p>
        </p:txBody>
      </p:sp>
    </p:spTree>
    <p:extLst>
      <p:ext uri="{BB962C8B-B14F-4D97-AF65-F5344CB8AC3E}">
        <p14:creationId xmlns:p14="http://schemas.microsoft.com/office/powerpoint/2010/main" val="49490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6399F0-4004-F894-B446-DF0D729C4A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A5F6917-EFBA-635F-2C66-935EC82B9A5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ABE056E-B4B1-2C1E-0B4F-5838B0CBFF54}"/>
              </a:ext>
            </a:extLst>
          </p:cNvPr>
          <p:cNvSpPr>
            <a:spLocks noGrp="1" noChangeArrowheads="1"/>
          </p:cNvSpPr>
          <p:nvPr>
            <p:ph type="sldNum" sz="quarter" idx="12"/>
          </p:nvPr>
        </p:nvSpPr>
        <p:spPr/>
        <p:txBody>
          <a:bodyPr/>
          <a:lstStyle>
            <a:lvl1pPr>
              <a:defRPr/>
            </a:lvl1pPr>
          </a:lstStyle>
          <a:p>
            <a:pPr>
              <a:defRPr/>
            </a:pPr>
            <a:fld id="{CAD258DB-44B5-4E89-9EF2-E8403F89AB98}" type="slidenum">
              <a:rPr lang="it-IT" altLang="en-US"/>
              <a:pPr>
                <a:defRPr/>
              </a:pPr>
              <a:t>‹N›</a:t>
            </a:fld>
            <a:endParaRPr lang="it-IT" altLang="en-US"/>
          </a:p>
        </p:txBody>
      </p:sp>
    </p:spTree>
    <p:extLst>
      <p:ext uri="{BB962C8B-B14F-4D97-AF65-F5344CB8AC3E}">
        <p14:creationId xmlns:p14="http://schemas.microsoft.com/office/powerpoint/2010/main" val="22040032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098A7C-26EF-EB21-69D9-F1461544A4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1DC7461-426A-ED56-8737-78F3C300011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261E657-DCB1-460C-5103-B08D99D29789}"/>
              </a:ext>
            </a:extLst>
          </p:cNvPr>
          <p:cNvSpPr>
            <a:spLocks noGrp="1" noChangeArrowheads="1"/>
          </p:cNvSpPr>
          <p:nvPr>
            <p:ph type="sldNum" sz="quarter" idx="12"/>
          </p:nvPr>
        </p:nvSpPr>
        <p:spPr/>
        <p:txBody>
          <a:bodyPr/>
          <a:lstStyle>
            <a:lvl1pPr>
              <a:defRPr/>
            </a:lvl1pPr>
          </a:lstStyle>
          <a:p>
            <a:pPr>
              <a:defRPr/>
            </a:pPr>
            <a:fld id="{D6C3F996-A36A-453E-A834-AD84D3BEEDC7}" type="slidenum">
              <a:rPr lang="it-IT" altLang="en-US"/>
              <a:pPr>
                <a:defRPr/>
              </a:pPr>
              <a:t>‹N›</a:t>
            </a:fld>
            <a:endParaRPr lang="it-IT" altLang="en-US"/>
          </a:p>
        </p:txBody>
      </p:sp>
    </p:spTree>
    <p:extLst>
      <p:ext uri="{BB962C8B-B14F-4D97-AF65-F5344CB8AC3E}">
        <p14:creationId xmlns:p14="http://schemas.microsoft.com/office/powerpoint/2010/main" val="3132984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E99A0-CB77-519F-61C8-D491BBDAC2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837F97E-DEB4-0CA8-31DF-DBCF62C6EAF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5ECE7DA-D623-84B2-44D2-BBED964279E2}"/>
              </a:ext>
            </a:extLst>
          </p:cNvPr>
          <p:cNvSpPr>
            <a:spLocks noGrp="1" noChangeArrowheads="1"/>
          </p:cNvSpPr>
          <p:nvPr>
            <p:ph type="sldNum" sz="quarter" idx="12"/>
          </p:nvPr>
        </p:nvSpPr>
        <p:spPr/>
        <p:txBody>
          <a:bodyPr/>
          <a:lstStyle>
            <a:lvl1pPr>
              <a:defRPr/>
            </a:lvl1pPr>
          </a:lstStyle>
          <a:p>
            <a:pPr>
              <a:defRPr/>
            </a:pPr>
            <a:fld id="{84F896D7-13D6-40B9-B451-5426ECA1F673}" type="slidenum">
              <a:rPr lang="it-IT" altLang="en-US"/>
              <a:pPr>
                <a:defRPr/>
              </a:pPr>
              <a:t>‹N›</a:t>
            </a:fld>
            <a:endParaRPr lang="it-IT" altLang="en-US"/>
          </a:p>
        </p:txBody>
      </p:sp>
    </p:spTree>
    <p:extLst>
      <p:ext uri="{BB962C8B-B14F-4D97-AF65-F5344CB8AC3E}">
        <p14:creationId xmlns:p14="http://schemas.microsoft.com/office/powerpoint/2010/main" val="3664442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9280CF-1F3A-C14D-4EE2-B72858C64B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6DE22F0-9EA2-6BEE-0301-CD1EE276AF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9C7E596-0830-753C-0144-5B2A81DD3B67}"/>
              </a:ext>
            </a:extLst>
          </p:cNvPr>
          <p:cNvSpPr>
            <a:spLocks noGrp="1" noChangeArrowheads="1"/>
          </p:cNvSpPr>
          <p:nvPr>
            <p:ph type="sldNum" sz="quarter" idx="12"/>
          </p:nvPr>
        </p:nvSpPr>
        <p:spPr/>
        <p:txBody>
          <a:bodyPr/>
          <a:lstStyle>
            <a:lvl1pPr>
              <a:defRPr/>
            </a:lvl1pPr>
          </a:lstStyle>
          <a:p>
            <a:pPr>
              <a:defRPr/>
            </a:pPr>
            <a:fld id="{17583E81-02C4-4704-94FE-272FA1C05242}" type="slidenum">
              <a:rPr lang="it-IT" altLang="en-US"/>
              <a:pPr>
                <a:defRPr/>
              </a:pPr>
              <a:t>‹N›</a:t>
            </a:fld>
            <a:endParaRPr lang="it-IT" altLang="en-US"/>
          </a:p>
        </p:txBody>
      </p:sp>
    </p:spTree>
    <p:extLst>
      <p:ext uri="{BB962C8B-B14F-4D97-AF65-F5344CB8AC3E}">
        <p14:creationId xmlns:p14="http://schemas.microsoft.com/office/powerpoint/2010/main" val="3435792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0CB1010-19FE-C93E-CD62-1607F288CC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C22A5E5-1DBA-B9A1-577A-4EDE529F1C0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FF11ECA-D3FA-95CE-E4A3-FE8D87850300}"/>
              </a:ext>
            </a:extLst>
          </p:cNvPr>
          <p:cNvSpPr>
            <a:spLocks noGrp="1" noChangeArrowheads="1"/>
          </p:cNvSpPr>
          <p:nvPr>
            <p:ph type="sldNum" sz="quarter" idx="12"/>
          </p:nvPr>
        </p:nvSpPr>
        <p:spPr/>
        <p:txBody>
          <a:bodyPr/>
          <a:lstStyle>
            <a:lvl1pPr>
              <a:defRPr/>
            </a:lvl1pPr>
          </a:lstStyle>
          <a:p>
            <a:pPr>
              <a:defRPr/>
            </a:pPr>
            <a:fld id="{5BF74C25-83E6-4ADB-8754-0B31F6081EBA}" type="slidenum">
              <a:rPr lang="it-IT" altLang="en-US"/>
              <a:pPr>
                <a:defRPr/>
              </a:pPr>
              <a:t>‹N›</a:t>
            </a:fld>
            <a:endParaRPr lang="it-IT" altLang="en-US"/>
          </a:p>
        </p:txBody>
      </p:sp>
    </p:spTree>
    <p:extLst>
      <p:ext uri="{BB962C8B-B14F-4D97-AF65-F5344CB8AC3E}">
        <p14:creationId xmlns:p14="http://schemas.microsoft.com/office/powerpoint/2010/main" val="444249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E3C6A0-D2A9-1F3A-82C7-97051819F2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DACC1DA-74E6-F414-BABA-23B2597661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6A5C963-8ACA-9001-E697-2F70087C097F}"/>
              </a:ext>
            </a:extLst>
          </p:cNvPr>
          <p:cNvSpPr>
            <a:spLocks noGrp="1" noChangeArrowheads="1"/>
          </p:cNvSpPr>
          <p:nvPr>
            <p:ph type="sldNum" sz="quarter" idx="12"/>
          </p:nvPr>
        </p:nvSpPr>
        <p:spPr/>
        <p:txBody>
          <a:bodyPr/>
          <a:lstStyle>
            <a:lvl1pPr>
              <a:defRPr/>
            </a:lvl1pPr>
          </a:lstStyle>
          <a:p>
            <a:pPr>
              <a:defRPr/>
            </a:pPr>
            <a:fld id="{ACD47103-C031-4716-BE0D-ED672BEA3CC9}" type="slidenum">
              <a:rPr lang="it-IT" altLang="en-US"/>
              <a:pPr>
                <a:defRPr/>
              </a:pPr>
              <a:t>‹N›</a:t>
            </a:fld>
            <a:endParaRPr lang="it-IT" altLang="en-US"/>
          </a:p>
        </p:txBody>
      </p:sp>
    </p:spTree>
    <p:extLst>
      <p:ext uri="{BB962C8B-B14F-4D97-AF65-F5344CB8AC3E}">
        <p14:creationId xmlns:p14="http://schemas.microsoft.com/office/powerpoint/2010/main" val="1168322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CDF74F5-CB2B-07D0-D5D6-C46AFF8E87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903223B-1188-6D65-1BC2-F5C8B37666E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C4CBF60-FB56-4FEE-B1D7-4F2B619D7D0A}"/>
              </a:ext>
            </a:extLst>
          </p:cNvPr>
          <p:cNvSpPr>
            <a:spLocks noGrp="1" noChangeArrowheads="1"/>
          </p:cNvSpPr>
          <p:nvPr>
            <p:ph type="sldNum" sz="quarter" idx="12"/>
          </p:nvPr>
        </p:nvSpPr>
        <p:spPr/>
        <p:txBody>
          <a:bodyPr/>
          <a:lstStyle>
            <a:lvl1pPr>
              <a:defRPr/>
            </a:lvl1pPr>
          </a:lstStyle>
          <a:p>
            <a:pPr>
              <a:defRPr/>
            </a:pPr>
            <a:fld id="{E078ECC7-3538-40F4-8AF8-05E0F131A501}" type="slidenum">
              <a:rPr lang="it-IT" altLang="en-US"/>
              <a:pPr>
                <a:defRPr/>
              </a:pPr>
              <a:t>‹N›</a:t>
            </a:fld>
            <a:endParaRPr lang="it-IT" altLang="en-US"/>
          </a:p>
        </p:txBody>
      </p:sp>
    </p:spTree>
    <p:extLst>
      <p:ext uri="{BB962C8B-B14F-4D97-AF65-F5344CB8AC3E}">
        <p14:creationId xmlns:p14="http://schemas.microsoft.com/office/powerpoint/2010/main" val="21753554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4D0B3D4-40BE-2CA0-E97F-A654CA1375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48567CF-61B9-29DD-BCBB-AB4709A57C2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5B7D291-DBC0-3D9B-2232-3C97674B4F2F}"/>
              </a:ext>
            </a:extLst>
          </p:cNvPr>
          <p:cNvSpPr>
            <a:spLocks noGrp="1" noChangeArrowheads="1"/>
          </p:cNvSpPr>
          <p:nvPr>
            <p:ph type="sldNum" sz="quarter" idx="12"/>
          </p:nvPr>
        </p:nvSpPr>
        <p:spPr/>
        <p:txBody>
          <a:bodyPr/>
          <a:lstStyle>
            <a:lvl1pPr>
              <a:defRPr/>
            </a:lvl1pPr>
          </a:lstStyle>
          <a:p>
            <a:pPr>
              <a:defRPr/>
            </a:pPr>
            <a:fld id="{7C990015-93FE-4DB2-BDF3-1BCAAB5AD84F}" type="slidenum">
              <a:rPr lang="it-IT" altLang="en-US"/>
              <a:pPr>
                <a:defRPr/>
              </a:pPr>
              <a:t>‹N›</a:t>
            </a:fld>
            <a:endParaRPr lang="it-IT" altLang="en-US"/>
          </a:p>
        </p:txBody>
      </p:sp>
    </p:spTree>
    <p:extLst>
      <p:ext uri="{BB962C8B-B14F-4D97-AF65-F5344CB8AC3E}">
        <p14:creationId xmlns:p14="http://schemas.microsoft.com/office/powerpoint/2010/main" val="3868410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F191D2-E1C0-B602-B5D2-FA1F228F39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779122C-B1C9-D8A1-5CD8-873EB832017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3664A17-9617-EC28-B22A-8AC9C199F9E6}"/>
              </a:ext>
            </a:extLst>
          </p:cNvPr>
          <p:cNvSpPr>
            <a:spLocks noGrp="1" noChangeArrowheads="1"/>
          </p:cNvSpPr>
          <p:nvPr>
            <p:ph type="sldNum" sz="quarter" idx="12"/>
          </p:nvPr>
        </p:nvSpPr>
        <p:spPr/>
        <p:txBody>
          <a:bodyPr/>
          <a:lstStyle>
            <a:lvl1pPr>
              <a:defRPr/>
            </a:lvl1pPr>
          </a:lstStyle>
          <a:p>
            <a:pPr>
              <a:defRPr/>
            </a:pPr>
            <a:fld id="{475E5F7F-7B68-4DF3-A9A7-5F2B06D6643D}" type="slidenum">
              <a:rPr lang="it-IT" altLang="en-US"/>
              <a:pPr>
                <a:defRPr/>
              </a:pPr>
              <a:t>‹N›</a:t>
            </a:fld>
            <a:endParaRPr lang="it-IT" altLang="en-US"/>
          </a:p>
        </p:txBody>
      </p:sp>
    </p:spTree>
    <p:extLst>
      <p:ext uri="{BB962C8B-B14F-4D97-AF65-F5344CB8AC3E}">
        <p14:creationId xmlns:p14="http://schemas.microsoft.com/office/powerpoint/2010/main" val="34779034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4A3915-C6FE-63D8-7296-5DA18A2C5A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75502BE-D44A-5E20-9D80-415501651F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E33BC16-12D3-2055-218D-2F8436E44661}"/>
              </a:ext>
            </a:extLst>
          </p:cNvPr>
          <p:cNvSpPr>
            <a:spLocks noGrp="1" noChangeArrowheads="1"/>
          </p:cNvSpPr>
          <p:nvPr>
            <p:ph type="sldNum" sz="quarter" idx="12"/>
          </p:nvPr>
        </p:nvSpPr>
        <p:spPr/>
        <p:txBody>
          <a:bodyPr/>
          <a:lstStyle>
            <a:lvl1pPr>
              <a:defRPr/>
            </a:lvl1pPr>
          </a:lstStyle>
          <a:p>
            <a:pPr>
              <a:defRPr/>
            </a:pPr>
            <a:fld id="{626505F5-674B-42E9-8C87-EC3108236A9F}" type="slidenum">
              <a:rPr lang="it-IT" altLang="en-US"/>
              <a:pPr>
                <a:defRPr/>
              </a:pPr>
              <a:t>‹N›</a:t>
            </a:fld>
            <a:endParaRPr lang="it-IT" altLang="en-US"/>
          </a:p>
        </p:txBody>
      </p:sp>
    </p:spTree>
    <p:extLst>
      <p:ext uri="{BB962C8B-B14F-4D97-AF65-F5344CB8AC3E}">
        <p14:creationId xmlns:p14="http://schemas.microsoft.com/office/powerpoint/2010/main" val="307028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C4961893-B4C0-97BE-CB76-F28BAEEB64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B4C5D73-CFA8-46C5-3FDA-3B16522320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FFE5280-195C-3A12-9902-404E0C71CBB9}"/>
              </a:ext>
            </a:extLst>
          </p:cNvPr>
          <p:cNvSpPr>
            <a:spLocks noGrp="1" noChangeArrowheads="1"/>
          </p:cNvSpPr>
          <p:nvPr>
            <p:ph type="sldNum" sz="quarter" idx="12"/>
          </p:nvPr>
        </p:nvSpPr>
        <p:spPr/>
        <p:txBody>
          <a:bodyPr/>
          <a:lstStyle>
            <a:lvl1pPr>
              <a:defRPr/>
            </a:lvl1pPr>
          </a:lstStyle>
          <a:p>
            <a:pPr>
              <a:defRPr/>
            </a:pPr>
            <a:fld id="{18CB873A-7328-4E34-8D8A-AA35FE0F66FB}" type="slidenum">
              <a:rPr lang="fr-FR" altLang="en-US"/>
              <a:pPr>
                <a:defRPr/>
              </a:pPr>
              <a:t>‹N›</a:t>
            </a:fld>
            <a:endParaRPr lang="fr-FR" altLang="en-US"/>
          </a:p>
        </p:txBody>
      </p:sp>
    </p:spTree>
    <p:extLst>
      <p:ext uri="{BB962C8B-B14F-4D97-AF65-F5344CB8AC3E}">
        <p14:creationId xmlns:p14="http://schemas.microsoft.com/office/powerpoint/2010/main" val="882859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21904C-1037-977B-E63C-3BE04210CA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090BC32-7EED-D658-D9A5-D3ED32CEFAB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38F4A2-6221-6F6E-D333-0D96FAC59F94}"/>
              </a:ext>
            </a:extLst>
          </p:cNvPr>
          <p:cNvSpPr>
            <a:spLocks noGrp="1" noChangeArrowheads="1"/>
          </p:cNvSpPr>
          <p:nvPr>
            <p:ph type="sldNum" sz="quarter" idx="12"/>
          </p:nvPr>
        </p:nvSpPr>
        <p:spPr/>
        <p:txBody>
          <a:bodyPr/>
          <a:lstStyle>
            <a:lvl1pPr>
              <a:defRPr/>
            </a:lvl1pPr>
          </a:lstStyle>
          <a:p>
            <a:pPr>
              <a:defRPr/>
            </a:pPr>
            <a:fld id="{6E38FA7E-61BE-4AD6-ADC3-E5CC5AF743A3}" type="slidenum">
              <a:rPr lang="it-IT" altLang="en-US"/>
              <a:pPr>
                <a:defRPr/>
              </a:pPr>
              <a:t>‹N›</a:t>
            </a:fld>
            <a:endParaRPr lang="it-IT" altLang="en-US"/>
          </a:p>
        </p:txBody>
      </p:sp>
    </p:spTree>
    <p:extLst>
      <p:ext uri="{BB962C8B-B14F-4D97-AF65-F5344CB8AC3E}">
        <p14:creationId xmlns:p14="http://schemas.microsoft.com/office/powerpoint/2010/main" val="1245796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B6CF28-B2EE-50DA-34E4-24BA7360C4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F18C14D-1D4D-5C75-9931-721DE9F66F2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C71BB14-6173-7DC4-2E21-E035BCDB5887}"/>
              </a:ext>
            </a:extLst>
          </p:cNvPr>
          <p:cNvSpPr>
            <a:spLocks noGrp="1" noChangeArrowheads="1"/>
          </p:cNvSpPr>
          <p:nvPr>
            <p:ph type="sldNum" sz="quarter" idx="12"/>
          </p:nvPr>
        </p:nvSpPr>
        <p:spPr/>
        <p:txBody>
          <a:bodyPr/>
          <a:lstStyle>
            <a:lvl1pPr>
              <a:defRPr/>
            </a:lvl1pPr>
          </a:lstStyle>
          <a:p>
            <a:pPr>
              <a:defRPr/>
            </a:pPr>
            <a:fld id="{BA0BB448-FA2E-465E-B751-6F5AF3FAF347}" type="slidenum">
              <a:rPr lang="it-IT" altLang="en-US"/>
              <a:pPr>
                <a:defRPr/>
              </a:pPr>
              <a:t>‹N›</a:t>
            </a:fld>
            <a:endParaRPr lang="it-IT" altLang="en-US"/>
          </a:p>
        </p:txBody>
      </p:sp>
    </p:spTree>
    <p:extLst>
      <p:ext uri="{BB962C8B-B14F-4D97-AF65-F5344CB8AC3E}">
        <p14:creationId xmlns:p14="http://schemas.microsoft.com/office/powerpoint/2010/main" val="2991831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0DC99C-C869-41BB-5409-F1C5CCA05E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65998E1-FAB5-5766-1B08-664C2D72D1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B7C29DF8-1D39-AC4B-2E89-F84211D32253}"/>
              </a:ext>
            </a:extLst>
          </p:cNvPr>
          <p:cNvSpPr>
            <a:spLocks noGrp="1" noChangeArrowheads="1"/>
          </p:cNvSpPr>
          <p:nvPr>
            <p:ph type="sldNum" sz="quarter" idx="12"/>
          </p:nvPr>
        </p:nvSpPr>
        <p:spPr/>
        <p:txBody>
          <a:bodyPr/>
          <a:lstStyle>
            <a:lvl1pPr>
              <a:defRPr/>
            </a:lvl1pPr>
          </a:lstStyle>
          <a:p>
            <a:pPr>
              <a:defRPr/>
            </a:pPr>
            <a:fld id="{4101E5EC-2A06-495A-AF27-3E4771E762B6}" type="slidenum">
              <a:rPr lang="it-IT" altLang="en-US"/>
              <a:pPr>
                <a:defRPr/>
              </a:pPr>
              <a:t>‹N›</a:t>
            </a:fld>
            <a:endParaRPr lang="it-IT" altLang="en-US"/>
          </a:p>
        </p:txBody>
      </p:sp>
    </p:spTree>
    <p:extLst>
      <p:ext uri="{BB962C8B-B14F-4D97-AF65-F5344CB8AC3E}">
        <p14:creationId xmlns:p14="http://schemas.microsoft.com/office/powerpoint/2010/main" val="23871224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B17CAA-5F45-8E05-9EA3-7022894CC6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3126173-52F5-3CE0-4364-4E726FA41DD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0134C79-5E2E-9738-E9C7-08213BB762B2}"/>
              </a:ext>
            </a:extLst>
          </p:cNvPr>
          <p:cNvSpPr>
            <a:spLocks noGrp="1" noChangeArrowheads="1"/>
          </p:cNvSpPr>
          <p:nvPr>
            <p:ph type="sldNum" sz="quarter" idx="12"/>
          </p:nvPr>
        </p:nvSpPr>
        <p:spPr/>
        <p:txBody>
          <a:bodyPr/>
          <a:lstStyle>
            <a:lvl1pPr>
              <a:defRPr/>
            </a:lvl1pPr>
          </a:lstStyle>
          <a:p>
            <a:pPr>
              <a:defRPr/>
            </a:pPr>
            <a:fld id="{279D5CF1-4BA3-49C2-AAA3-FF6F6873F461}" type="slidenum">
              <a:rPr lang="it-IT" altLang="en-US"/>
              <a:pPr>
                <a:defRPr/>
              </a:pPr>
              <a:t>‹N›</a:t>
            </a:fld>
            <a:endParaRPr lang="it-IT" altLang="en-US"/>
          </a:p>
        </p:txBody>
      </p:sp>
    </p:spTree>
    <p:extLst>
      <p:ext uri="{BB962C8B-B14F-4D97-AF65-F5344CB8AC3E}">
        <p14:creationId xmlns:p14="http://schemas.microsoft.com/office/powerpoint/2010/main" val="7160865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B8C4D0-72AA-8607-04BF-B3C98FA25F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B857F6A-6302-6CE2-5677-01869147EB5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B068FF9-FA2D-3E00-EEB0-2342F1E564CC}"/>
              </a:ext>
            </a:extLst>
          </p:cNvPr>
          <p:cNvSpPr>
            <a:spLocks noGrp="1" noChangeArrowheads="1"/>
          </p:cNvSpPr>
          <p:nvPr>
            <p:ph type="sldNum" sz="quarter" idx="12"/>
          </p:nvPr>
        </p:nvSpPr>
        <p:spPr/>
        <p:txBody>
          <a:bodyPr/>
          <a:lstStyle>
            <a:lvl1pPr>
              <a:defRPr/>
            </a:lvl1pPr>
          </a:lstStyle>
          <a:p>
            <a:pPr>
              <a:defRPr/>
            </a:pPr>
            <a:fld id="{BD379D8A-4D2F-4A63-9A90-23174433D2DA}" type="slidenum">
              <a:rPr lang="it-IT" altLang="en-US"/>
              <a:pPr>
                <a:defRPr/>
              </a:pPr>
              <a:t>‹N›</a:t>
            </a:fld>
            <a:endParaRPr lang="it-IT" altLang="en-US"/>
          </a:p>
        </p:txBody>
      </p:sp>
    </p:spTree>
    <p:extLst>
      <p:ext uri="{BB962C8B-B14F-4D97-AF65-F5344CB8AC3E}">
        <p14:creationId xmlns:p14="http://schemas.microsoft.com/office/powerpoint/2010/main" val="1159384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95FD78-8F5F-1A5C-9838-67FB5A5F20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F4EAC82-57E8-2A6E-1B2E-3C3D58B2C17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B5E6ECC-DA73-CD9C-DD54-F6E033988DD7}"/>
              </a:ext>
            </a:extLst>
          </p:cNvPr>
          <p:cNvSpPr>
            <a:spLocks noGrp="1" noChangeArrowheads="1"/>
          </p:cNvSpPr>
          <p:nvPr>
            <p:ph type="sldNum" sz="quarter" idx="12"/>
          </p:nvPr>
        </p:nvSpPr>
        <p:spPr/>
        <p:txBody>
          <a:bodyPr/>
          <a:lstStyle>
            <a:lvl1pPr>
              <a:defRPr/>
            </a:lvl1pPr>
          </a:lstStyle>
          <a:p>
            <a:pPr>
              <a:defRPr/>
            </a:pPr>
            <a:fld id="{B6A61A06-0906-446B-8616-30634F271D38}" type="slidenum">
              <a:rPr lang="it-IT" altLang="en-US"/>
              <a:pPr>
                <a:defRPr/>
              </a:pPr>
              <a:t>‹N›</a:t>
            </a:fld>
            <a:endParaRPr lang="it-IT" altLang="en-US"/>
          </a:p>
        </p:txBody>
      </p:sp>
    </p:spTree>
    <p:extLst>
      <p:ext uri="{BB962C8B-B14F-4D97-AF65-F5344CB8AC3E}">
        <p14:creationId xmlns:p14="http://schemas.microsoft.com/office/powerpoint/2010/main" val="2889582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D4E0AE-30DC-22F1-5821-7DF2C7B561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8B1F296-CAEA-53FE-A79D-C0811773298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FD7B295-BF1C-6FA3-E324-60B92506B4C6}"/>
              </a:ext>
            </a:extLst>
          </p:cNvPr>
          <p:cNvSpPr>
            <a:spLocks noGrp="1" noChangeArrowheads="1"/>
          </p:cNvSpPr>
          <p:nvPr>
            <p:ph type="sldNum" sz="quarter" idx="12"/>
          </p:nvPr>
        </p:nvSpPr>
        <p:spPr/>
        <p:txBody>
          <a:bodyPr/>
          <a:lstStyle>
            <a:lvl1pPr>
              <a:defRPr/>
            </a:lvl1pPr>
          </a:lstStyle>
          <a:p>
            <a:pPr>
              <a:defRPr/>
            </a:pPr>
            <a:fld id="{A9E29CDA-61BD-4FE4-9515-2EF72C5ADB55}" type="slidenum">
              <a:rPr lang="it-IT" altLang="en-US"/>
              <a:pPr>
                <a:defRPr/>
              </a:pPr>
              <a:t>‹N›</a:t>
            </a:fld>
            <a:endParaRPr lang="it-IT" altLang="en-US"/>
          </a:p>
        </p:txBody>
      </p:sp>
    </p:spTree>
    <p:extLst>
      <p:ext uri="{BB962C8B-B14F-4D97-AF65-F5344CB8AC3E}">
        <p14:creationId xmlns:p14="http://schemas.microsoft.com/office/powerpoint/2010/main" val="13727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015AED-082B-6436-98AD-753F3B266A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D5A4BBD-DA9D-B933-42FF-54088DE6296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3D9CDCC-3AAC-EC22-0021-FBEF3402D445}"/>
              </a:ext>
            </a:extLst>
          </p:cNvPr>
          <p:cNvSpPr>
            <a:spLocks noGrp="1" noChangeArrowheads="1"/>
          </p:cNvSpPr>
          <p:nvPr>
            <p:ph type="sldNum" sz="quarter" idx="12"/>
          </p:nvPr>
        </p:nvSpPr>
        <p:spPr/>
        <p:txBody>
          <a:bodyPr/>
          <a:lstStyle>
            <a:lvl1pPr>
              <a:defRPr/>
            </a:lvl1pPr>
          </a:lstStyle>
          <a:p>
            <a:pPr>
              <a:defRPr/>
            </a:pPr>
            <a:fld id="{258E3043-1D9D-477F-BE91-6F392FF244A5}" type="slidenum">
              <a:rPr lang="it-IT" altLang="en-US"/>
              <a:pPr>
                <a:defRPr/>
              </a:pPr>
              <a:t>‹N›</a:t>
            </a:fld>
            <a:endParaRPr lang="it-IT" altLang="en-US"/>
          </a:p>
        </p:txBody>
      </p:sp>
    </p:spTree>
    <p:extLst>
      <p:ext uri="{BB962C8B-B14F-4D97-AF65-F5344CB8AC3E}">
        <p14:creationId xmlns:p14="http://schemas.microsoft.com/office/powerpoint/2010/main" val="22845484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BAB6D0-EE16-A322-604C-2CDCEF1251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594EEC9-BF7C-0157-7951-350A4E53FB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6208782-A6A2-493D-D3A1-8DC49282DCDB}"/>
              </a:ext>
            </a:extLst>
          </p:cNvPr>
          <p:cNvSpPr>
            <a:spLocks noGrp="1" noChangeArrowheads="1"/>
          </p:cNvSpPr>
          <p:nvPr>
            <p:ph type="sldNum" sz="quarter" idx="12"/>
          </p:nvPr>
        </p:nvSpPr>
        <p:spPr/>
        <p:txBody>
          <a:bodyPr/>
          <a:lstStyle>
            <a:lvl1pPr>
              <a:defRPr/>
            </a:lvl1pPr>
          </a:lstStyle>
          <a:p>
            <a:pPr>
              <a:defRPr/>
            </a:pPr>
            <a:fld id="{792DE410-AB6E-4B50-B241-8CAB834E8331}" type="slidenum">
              <a:rPr lang="it-IT" altLang="en-US"/>
              <a:pPr>
                <a:defRPr/>
              </a:pPr>
              <a:t>‹N›</a:t>
            </a:fld>
            <a:endParaRPr lang="it-IT" altLang="en-US"/>
          </a:p>
        </p:txBody>
      </p:sp>
    </p:spTree>
    <p:extLst>
      <p:ext uri="{BB962C8B-B14F-4D97-AF65-F5344CB8AC3E}">
        <p14:creationId xmlns:p14="http://schemas.microsoft.com/office/powerpoint/2010/main" val="42518408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C6214C-7AF1-4219-E28C-4639EA66FE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1EC425F-A7EA-24EB-1C19-795E52776B5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1B1813D-8110-EC02-13B0-590F0B7A5728}"/>
              </a:ext>
            </a:extLst>
          </p:cNvPr>
          <p:cNvSpPr>
            <a:spLocks noGrp="1" noChangeArrowheads="1"/>
          </p:cNvSpPr>
          <p:nvPr>
            <p:ph type="sldNum" sz="quarter" idx="12"/>
          </p:nvPr>
        </p:nvSpPr>
        <p:spPr/>
        <p:txBody>
          <a:bodyPr/>
          <a:lstStyle>
            <a:lvl1pPr>
              <a:defRPr/>
            </a:lvl1pPr>
          </a:lstStyle>
          <a:p>
            <a:pPr>
              <a:defRPr/>
            </a:pPr>
            <a:fld id="{FDCFFEC3-6D56-4E05-A825-914049A411A4}" type="slidenum">
              <a:rPr lang="it-IT" altLang="en-US"/>
              <a:pPr>
                <a:defRPr/>
              </a:pPr>
              <a:t>‹N›</a:t>
            </a:fld>
            <a:endParaRPr lang="it-IT" altLang="en-US"/>
          </a:p>
        </p:txBody>
      </p:sp>
    </p:spTree>
    <p:extLst>
      <p:ext uri="{BB962C8B-B14F-4D97-AF65-F5344CB8AC3E}">
        <p14:creationId xmlns:p14="http://schemas.microsoft.com/office/powerpoint/2010/main" val="3809069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F6C424B-87E7-8F11-9850-5371FE77C2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DB720E5-6923-D55B-3FEA-7011E6669E2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459EBC5-175D-F85E-3F07-EC2ECF3A66E4}"/>
              </a:ext>
            </a:extLst>
          </p:cNvPr>
          <p:cNvSpPr>
            <a:spLocks noGrp="1" noChangeArrowheads="1"/>
          </p:cNvSpPr>
          <p:nvPr>
            <p:ph type="sldNum" sz="quarter" idx="12"/>
          </p:nvPr>
        </p:nvSpPr>
        <p:spPr/>
        <p:txBody>
          <a:bodyPr/>
          <a:lstStyle>
            <a:lvl1pPr>
              <a:defRPr/>
            </a:lvl1pPr>
          </a:lstStyle>
          <a:p>
            <a:pPr>
              <a:defRPr/>
            </a:pPr>
            <a:fld id="{D8AFEA56-850C-47AE-BE7D-B957FD949ACA}" type="slidenum">
              <a:rPr lang="fr-FR" altLang="en-US"/>
              <a:pPr>
                <a:defRPr/>
              </a:pPr>
              <a:t>‹N›</a:t>
            </a:fld>
            <a:endParaRPr lang="fr-FR" altLang="en-US"/>
          </a:p>
        </p:txBody>
      </p:sp>
    </p:spTree>
    <p:extLst>
      <p:ext uri="{BB962C8B-B14F-4D97-AF65-F5344CB8AC3E}">
        <p14:creationId xmlns:p14="http://schemas.microsoft.com/office/powerpoint/2010/main" val="554197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4AFA013-F32B-D927-4153-DE7D4FD72C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5B01AAE-DE1B-5ED0-58DE-BF5431A49E3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F47FA29-4045-5F7C-3093-49BBAE240B04}"/>
              </a:ext>
            </a:extLst>
          </p:cNvPr>
          <p:cNvSpPr>
            <a:spLocks noGrp="1" noChangeArrowheads="1"/>
          </p:cNvSpPr>
          <p:nvPr>
            <p:ph type="sldNum" sz="quarter" idx="12"/>
          </p:nvPr>
        </p:nvSpPr>
        <p:spPr/>
        <p:txBody>
          <a:bodyPr/>
          <a:lstStyle>
            <a:lvl1pPr>
              <a:defRPr/>
            </a:lvl1pPr>
          </a:lstStyle>
          <a:p>
            <a:pPr>
              <a:defRPr/>
            </a:pPr>
            <a:fld id="{836F3943-0BDB-4738-ABFC-115428779396}" type="slidenum">
              <a:rPr lang="it-IT" altLang="en-US"/>
              <a:pPr>
                <a:defRPr/>
              </a:pPr>
              <a:t>‹N›</a:t>
            </a:fld>
            <a:endParaRPr lang="it-IT" altLang="en-US"/>
          </a:p>
        </p:txBody>
      </p:sp>
    </p:spTree>
    <p:extLst>
      <p:ext uri="{BB962C8B-B14F-4D97-AF65-F5344CB8AC3E}">
        <p14:creationId xmlns:p14="http://schemas.microsoft.com/office/powerpoint/2010/main" val="33807305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F405C6-A093-72AD-4A5F-68843535EE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2A39873-B103-32C1-0A7B-AB6FE0C6B2D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BA432F7-88A9-75C2-A9E8-19042D0AFF13}"/>
              </a:ext>
            </a:extLst>
          </p:cNvPr>
          <p:cNvSpPr>
            <a:spLocks noGrp="1" noChangeArrowheads="1"/>
          </p:cNvSpPr>
          <p:nvPr>
            <p:ph type="sldNum" sz="quarter" idx="12"/>
          </p:nvPr>
        </p:nvSpPr>
        <p:spPr/>
        <p:txBody>
          <a:bodyPr/>
          <a:lstStyle>
            <a:lvl1pPr>
              <a:defRPr/>
            </a:lvl1pPr>
          </a:lstStyle>
          <a:p>
            <a:pPr>
              <a:defRPr/>
            </a:pPr>
            <a:fld id="{EC4F3434-91FD-41B4-BF80-B72F7D3ED5D1}" type="slidenum">
              <a:rPr lang="it-IT" altLang="en-US"/>
              <a:pPr>
                <a:defRPr/>
              </a:pPr>
              <a:t>‹N›</a:t>
            </a:fld>
            <a:endParaRPr lang="it-IT" altLang="en-US"/>
          </a:p>
        </p:txBody>
      </p:sp>
    </p:spTree>
    <p:extLst>
      <p:ext uri="{BB962C8B-B14F-4D97-AF65-F5344CB8AC3E}">
        <p14:creationId xmlns:p14="http://schemas.microsoft.com/office/powerpoint/2010/main" val="199530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2C21D30-3D7D-5F90-D8D4-7EBBB766B4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577EAC4-30BE-874A-952D-9A2FB0C67DA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394AA10-F680-37A6-5F33-DEE763C551F4}"/>
              </a:ext>
            </a:extLst>
          </p:cNvPr>
          <p:cNvSpPr>
            <a:spLocks noGrp="1" noChangeArrowheads="1"/>
          </p:cNvSpPr>
          <p:nvPr>
            <p:ph type="sldNum" sz="quarter" idx="12"/>
          </p:nvPr>
        </p:nvSpPr>
        <p:spPr/>
        <p:txBody>
          <a:bodyPr/>
          <a:lstStyle>
            <a:lvl1pPr>
              <a:defRPr/>
            </a:lvl1pPr>
          </a:lstStyle>
          <a:p>
            <a:pPr>
              <a:defRPr/>
            </a:pPr>
            <a:fld id="{AA9024C6-55D4-4C1E-AF37-A599116BC20C}" type="slidenum">
              <a:rPr lang="it-IT" altLang="en-US"/>
              <a:pPr>
                <a:defRPr/>
              </a:pPr>
              <a:t>‹N›</a:t>
            </a:fld>
            <a:endParaRPr lang="it-IT" altLang="en-US"/>
          </a:p>
        </p:txBody>
      </p:sp>
    </p:spTree>
    <p:extLst>
      <p:ext uri="{BB962C8B-B14F-4D97-AF65-F5344CB8AC3E}">
        <p14:creationId xmlns:p14="http://schemas.microsoft.com/office/powerpoint/2010/main" val="19872772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839CE90-0D05-CBE9-10DB-DD5A494F11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117A5C4-1ACA-1AA8-4217-5EAD559D191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1E090A3-C925-36C2-A184-CAE24CBF4CAD}"/>
              </a:ext>
            </a:extLst>
          </p:cNvPr>
          <p:cNvSpPr>
            <a:spLocks noGrp="1" noChangeArrowheads="1"/>
          </p:cNvSpPr>
          <p:nvPr>
            <p:ph type="sldNum" sz="quarter" idx="12"/>
          </p:nvPr>
        </p:nvSpPr>
        <p:spPr/>
        <p:txBody>
          <a:bodyPr/>
          <a:lstStyle>
            <a:lvl1pPr>
              <a:defRPr/>
            </a:lvl1pPr>
          </a:lstStyle>
          <a:p>
            <a:pPr>
              <a:defRPr/>
            </a:pPr>
            <a:fld id="{32244475-5047-4690-8AE7-F9607B835FEC}" type="slidenum">
              <a:rPr lang="it-IT" altLang="en-US"/>
              <a:pPr>
                <a:defRPr/>
              </a:pPr>
              <a:t>‹N›</a:t>
            </a:fld>
            <a:endParaRPr lang="it-IT" altLang="en-US"/>
          </a:p>
        </p:txBody>
      </p:sp>
    </p:spTree>
    <p:extLst>
      <p:ext uri="{BB962C8B-B14F-4D97-AF65-F5344CB8AC3E}">
        <p14:creationId xmlns:p14="http://schemas.microsoft.com/office/powerpoint/2010/main" val="4067638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112D3D-79AB-4BF5-16E7-B6118E2897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11384BE-B416-8C97-79BE-1824F3D763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3B12666-42CC-278E-2C94-30152B899764}"/>
              </a:ext>
            </a:extLst>
          </p:cNvPr>
          <p:cNvSpPr>
            <a:spLocks noGrp="1" noChangeArrowheads="1"/>
          </p:cNvSpPr>
          <p:nvPr>
            <p:ph type="sldNum" sz="quarter" idx="12"/>
          </p:nvPr>
        </p:nvSpPr>
        <p:spPr/>
        <p:txBody>
          <a:bodyPr/>
          <a:lstStyle>
            <a:lvl1pPr>
              <a:defRPr/>
            </a:lvl1pPr>
          </a:lstStyle>
          <a:p>
            <a:pPr>
              <a:defRPr/>
            </a:pPr>
            <a:fld id="{D44612B8-55C5-4AC0-940B-38EB23B03D6E}" type="slidenum">
              <a:rPr lang="fr-FR" altLang="en-US"/>
              <a:pPr>
                <a:defRPr/>
              </a:pPr>
              <a:t>‹N›</a:t>
            </a:fld>
            <a:endParaRPr lang="fr-FR" altLang="en-US"/>
          </a:p>
        </p:txBody>
      </p:sp>
    </p:spTree>
    <p:extLst>
      <p:ext uri="{BB962C8B-B14F-4D97-AF65-F5344CB8AC3E}">
        <p14:creationId xmlns:p14="http://schemas.microsoft.com/office/powerpoint/2010/main" val="2247376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FEF574-FE59-85C5-39DD-66D6726CC4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1F50F43-E63C-C412-C2D4-E7B6F74A916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E82A98F-BE25-ED8D-F195-9D8FC6D6A2B4}"/>
              </a:ext>
            </a:extLst>
          </p:cNvPr>
          <p:cNvSpPr>
            <a:spLocks noGrp="1" noChangeArrowheads="1"/>
          </p:cNvSpPr>
          <p:nvPr>
            <p:ph type="sldNum" sz="quarter" idx="12"/>
          </p:nvPr>
        </p:nvSpPr>
        <p:spPr/>
        <p:txBody>
          <a:bodyPr/>
          <a:lstStyle>
            <a:lvl1pPr>
              <a:defRPr/>
            </a:lvl1pPr>
          </a:lstStyle>
          <a:p>
            <a:pPr>
              <a:defRPr/>
            </a:pPr>
            <a:fld id="{68E0F3ED-C49E-4937-9B3A-BFD7E9E83C9E}" type="slidenum">
              <a:rPr lang="fr-FR" altLang="en-US"/>
              <a:pPr>
                <a:defRPr/>
              </a:pPr>
              <a:t>‹N›</a:t>
            </a:fld>
            <a:endParaRPr lang="fr-FR" altLang="en-US"/>
          </a:p>
        </p:txBody>
      </p:sp>
    </p:spTree>
    <p:extLst>
      <p:ext uri="{BB962C8B-B14F-4D97-AF65-F5344CB8AC3E}">
        <p14:creationId xmlns:p14="http://schemas.microsoft.com/office/powerpoint/2010/main" val="19268544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EF155F-37EE-4A2F-9956-7147894F15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94775D4-85AF-0F32-68C7-581BFD78EE0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F6974DF-FBEC-08DB-126E-553B101E0BB6}"/>
              </a:ext>
            </a:extLst>
          </p:cNvPr>
          <p:cNvSpPr>
            <a:spLocks noGrp="1" noChangeArrowheads="1"/>
          </p:cNvSpPr>
          <p:nvPr>
            <p:ph type="sldNum" sz="quarter" idx="12"/>
          </p:nvPr>
        </p:nvSpPr>
        <p:spPr/>
        <p:txBody>
          <a:bodyPr/>
          <a:lstStyle>
            <a:lvl1pPr>
              <a:defRPr/>
            </a:lvl1pPr>
          </a:lstStyle>
          <a:p>
            <a:pPr>
              <a:defRPr/>
            </a:pPr>
            <a:fld id="{A7D6EDA7-D198-44D7-BB79-3D827FA4E850}" type="slidenum">
              <a:rPr lang="fr-FR" altLang="en-US"/>
              <a:pPr>
                <a:defRPr/>
              </a:pPr>
              <a:t>‹N›</a:t>
            </a:fld>
            <a:endParaRPr lang="fr-FR" altLang="en-US"/>
          </a:p>
        </p:txBody>
      </p:sp>
    </p:spTree>
    <p:extLst>
      <p:ext uri="{BB962C8B-B14F-4D97-AF65-F5344CB8AC3E}">
        <p14:creationId xmlns:p14="http://schemas.microsoft.com/office/powerpoint/2010/main" val="14541469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316784-72C3-680F-EA6E-75D73BFBA2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2BED250-6C2C-A2E9-B92F-3B60AFA40A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41E115A-D816-C215-263B-3758EBB964B3}"/>
              </a:ext>
            </a:extLst>
          </p:cNvPr>
          <p:cNvSpPr>
            <a:spLocks noGrp="1" noChangeArrowheads="1"/>
          </p:cNvSpPr>
          <p:nvPr>
            <p:ph type="sldNum" sz="quarter" idx="12"/>
          </p:nvPr>
        </p:nvSpPr>
        <p:spPr/>
        <p:txBody>
          <a:bodyPr/>
          <a:lstStyle>
            <a:lvl1pPr>
              <a:defRPr/>
            </a:lvl1pPr>
          </a:lstStyle>
          <a:p>
            <a:pPr>
              <a:defRPr/>
            </a:pPr>
            <a:fld id="{AFB20AF3-129B-4806-B6D5-B580555FB501}" type="slidenum">
              <a:rPr lang="fr-FR" altLang="en-US"/>
              <a:pPr>
                <a:defRPr/>
              </a:pPr>
              <a:t>‹N›</a:t>
            </a:fld>
            <a:endParaRPr lang="fr-FR" altLang="en-US"/>
          </a:p>
        </p:txBody>
      </p:sp>
    </p:spTree>
    <p:extLst>
      <p:ext uri="{BB962C8B-B14F-4D97-AF65-F5344CB8AC3E}">
        <p14:creationId xmlns:p14="http://schemas.microsoft.com/office/powerpoint/2010/main" val="41018761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52C24B-85A5-FFDD-A4EA-5DD3DE4632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C0EABDA-FC2C-4EA1-6B20-BF7F6E3F1E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2A36047-E9FC-B5A2-1391-415C1346676A}"/>
              </a:ext>
            </a:extLst>
          </p:cNvPr>
          <p:cNvSpPr>
            <a:spLocks noGrp="1" noChangeArrowheads="1"/>
          </p:cNvSpPr>
          <p:nvPr>
            <p:ph type="sldNum" sz="quarter" idx="12"/>
          </p:nvPr>
        </p:nvSpPr>
        <p:spPr/>
        <p:txBody>
          <a:bodyPr/>
          <a:lstStyle>
            <a:lvl1pPr>
              <a:defRPr/>
            </a:lvl1pPr>
          </a:lstStyle>
          <a:p>
            <a:pPr>
              <a:defRPr/>
            </a:pPr>
            <a:fld id="{ECD7792F-7F71-438F-9CFA-610DF6A65A7B}" type="slidenum">
              <a:rPr lang="fr-FR" altLang="en-US"/>
              <a:pPr>
                <a:defRPr/>
              </a:pPr>
              <a:t>‹N›</a:t>
            </a:fld>
            <a:endParaRPr lang="fr-FR" altLang="en-US"/>
          </a:p>
        </p:txBody>
      </p:sp>
    </p:spTree>
    <p:extLst>
      <p:ext uri="{BB962C8B-B14F-4D97-AF65-F5344CB8AC3E}">
        <p14:creationId xmlns:p14="http://schemas.microsoft.com/office/powerpoint/2010/main" val="1065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CA30FE-EB2E-5B8C-1E96-435A069B48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4C94A6D0-9623-E413-F9AE-20FEA96D7A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6AE6762-6F8D-E48F-689F-092014D7ED85}"/>
              </a:ext>
            </a:extLst>
          </p:cNvPr>
          <p:cNvSpPr>
            <a:spLocks noGrp="1" noChangeArrowheads="1"/>
          </p:cNvSpPr>
          <p:nvPr>
            <p:ph type="sldNum" sz="quarter" idx="12"/>
          </p:nvPr>
        </p:nvSpPr>
        <p:spPr/>
        <p:txBody>
          <a:bodyPr/>
          <a:lstStyle>
            <a:lvl1pPr>
              <a:defRPr/>
            </a:lvl1pPr>
          </a:lstStyle>
          <a:p>
            <a:pPr>
              <a:defRPr/>
            </a:pPr>
            <a:fld id="{BC38A64E-4AFD-4E79-9D64-642E73DBFD1F}" type="slidenum">
              <a:rPr lang="fr-FR" altLang="en-US"/>
              <a:pPr>
                <a:defRPr/>
              </a:pPr>
              <a:t>‹N›</a:t>
            </a:fld>
            <a:endParaRPr lang="fr-FR" altLang="en-US"/>
          </a:p>
        </p:txBody>
      </p:sp>
    </p:spTree>
    <p:extLst>
      <p:ext uri="{BB962C8B-B14F-4D97-AF65-F5344CB8AC3E}">
        <p14:creationId xmlns:p14="http://schemas.microsoft.com/office/powerpoint/2010/main" val="284589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B3CF53-72B7-4A28-6EE3-7EF7D0DBAC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AE640AF-DE30-54FD-655D-99C3A662C7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7010A3-87D8-EEB4-47CA-002CBBF66D50}"/>
              </a:ext>
            </a:extLst>
          </p:cNvPr>
          <p:cNvSpPr>
            <a:spLocks noGrp="1" noChangeArrowheads="1"/>
          </p:cNvSpPr>
          <p:nvPr>
            <p:ph type="sldNum" sz="quarter" idx="12"/>
          </p:nvPr>
        </p:nvSpPr>
        <p:spPr/>
        <p:txBody>
          <a:bodyPr/>
          <a:lstStyle>
            <a:lvl1pPr>
              <a:defRPr/>
            </a:lvl1pPr>
          </a:lstStyle>
          <a:p>
            <a:pPr>
              <a:defRPr/>
            </a:pPr>
            <a:fld id="{E1005C77-970A-480F-B6DC-733684664DDC}" type="slidenum">
              <a:rPr lang="fr-FR" altLang="en-US"/>
              <a:pPr>
                <a:defRPr/>
              </a:pPr>
              <a:t>‹N›</a:t>
            </a:fld>
            <a:endParaRPr lang="fr-FR" altLang="en-US"/>
          </a:p>
        </p:txBody>
      </p:sp>
    </p:spTree>
    <p:extLst>
      <p:ext uri="{BB962C8B-B14F-4D97-AF65-F5344CB8AC3E}">
        <p14:creationId xmlns:p14="http://schemas.microsoft.com/office/powerpoint/2010/main" val="39004542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D53872-A584-DEB3-C400-022AE4234F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EF870ED-551F-7925-BDFB-BD0B212A1D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8E655476-04FC-FCA6-542F-4A280C9A7135}"/>
              </a:ext>
            </a:extLst>
          </p:cNvPr>
          <p:cNvSpPr>
            <a:spLocks noGrp="1" noChangeArrowheads="1"/>
          </p:cNvSpPr>
          <p:nvPr>
            <p:ph type="sldNum" sz="quarter" idx="12"/>
          </p:nvPr>
        </p:nvSpPr>
        <p:spPr/>
        <p:txBody>
          <a:bodyPr/>
          <a:lstStyle>
            <a:lvl1pPr>
              <a:defRPr/>
            </a:lvl1pPr>
          </a:lstStyle>
          <a:p>
            <a:pPr>
              <a:defRPr/>
            </a:pPr>
            <a:fld id="{3642210F-7223-494E-A10A-426BC8930C0B}" type="slidenum">
              <a:rPr lang="fr-FR" altLang="en-US"/>
              <a:pPr>
                <a:defRPr/>
              </a:pPr>
              <a:t>‹N›</a:t>
            </a:fld>
            <a:endParaRPr lang="fr-FR" altLang="en-US"/>
          </a:p>
        </p:txBody>
      </p:sp>
    </p:spTree>
    <p:extLst>
      <p:ext uri="{BB962C8B-B14F-4D97-AF65-F5344CB8AC3E}">
        <p14:creationId xmlns:p14="http://schemas.microsoft.com/office/powerpoint/2010/main" val="30269415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CDD82C-00E8-7127-B944-C0BCE08D37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E53B854-B2BA-DD01-C6A1-8B26F0EE41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5B15BA6-C130-DC15-C58F-4C2859203402}"/>
              </a:ext>
            </a:extLst>
          </p:cNvPr>
          <p:cNvSpPr>
            <a:spLocks noGrp="1" noChangeArrowheads="1"/>
          </p:cNvSpPr>
          <p:nvPr>
            <p:ph type="sldNum" sz="quarter" idx="12"/>
          </p:nvPr>
        </p:nvSpPr>
        <p:spPr/>
        <p:txBody>
          <a:bodyPr/>
          <a:lstStyle>
            <a:lvl1pPr>
              <a:defRPr/>
            </a:lvl1pPr>
          </a:lstStyle>
          <a:p>
            <a:pPr>
              <a:defRPr/>
            </a:pPr>
            <a:fld id="{A03E3FC3-9F38-4F3B-9A26-7DB76F3E98AE}" type="slidenum">
              <a:rPr lang="fr-FR" altLang="en-US"/>
              <a:pPr>
                <a:defRPr/>
              </a:pPr>
              <a:t>‹N›</a:t>
            </a:fld>
            <a:endParaRPr lang="fr-FR" altLang="en-US"/>
          </a:p>
        </p:txBody>
      </p:sp>
    </p:spTree>
    <p:extLst>
      <p:ext uri="{BB962C8B-B14F-4D97-AF65-F5344CB8AC3E}">
        <p14:creationId xmlns:p14="http://schemas.microsoft.com/office/powerpoint/2010/main" val="19303303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5E31B5-C3A0-DA35-B910-49183F441A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E2F029A-4038-3142-B073-318C04FEC5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6B49483-2086-74BA-F53B-C3B786A7B06B}"/>
              </a:ext>
            </a:extLst>
          </p:cNvPr>
          <p:cNvSpPr>
            <a:spLocks noGrp="1" noChangeArrowheads="1"/>
          </p:cNvSpPr>
          <p:nvPr>
            <p:ph type="sldNum" sz="quarter" idx="12"/>
          </p:nvPr>
        </p:nvSpPr>
        <p:spPr/>
        <p:txBody>
          <a:bodyPr/>
          <a:lstStyle>
            <a:lvl1pPr>
              <a:defRPr/>
            </a:lvl1pPr>
          </a:lstStyle>
          <a:p>
            <a:pPr>
              <a:defRPr/>
            </a:pPr>
            <a:fld id="{0B053E46-33D2-4657-ABB5-65585360D094}" type="slidenum">
              <a:rPr lang="fr-FR" altLang="en-US"/>
              <a:pPr>
                <a:defRPr/>
              </a:pPr>
              <a:t>‹N›</a:t>
            </a:fld>
            <a:endParaRPr lang="fr-FR" altLang="en-US"/>
          </a:p>
        </p:txBody>
      </p:sp>
    </p:spTree>
    <p:extLst>
      <p:ext uri="{BB962C8B-B14F-4D97-AF65-F5344CB8AC3E}">
        <p14:creationId xmlns:p14="http://schemas.microsoft.com/office/powerpoint/2010/main" val="39356526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F2EFE-2072-CC78-AA8D-8C260131D8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0B0D71D-C23E-2DDB-B2FB-765D392F1F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4FB333E-EBD6-4D2D-925F-D41D7889DEC5}"/>
              </a:ext>
            </a:extLst>
          </p:cNvPr>
          <p:cNvSpPr>
            <a:spLocks noGrp="1" noChangeArrowheads="1"/>
          </p:cNvSpPr>
          <p:nvPr>
            <p:ph type="sldNum" sz="quarter" idx="12"/>
          </p:nvPr>
        </p:nvSpPr>
        <p:spPr/>
        <p:txBody>
          <a:bodyPr/>
          <a:lstStyle>
            <a:lvl1pPr>
              <a:defRPr/>
            </a:lvl1pPr>
          </a:lstStyle>
          <a:p>
            <a:pPr>
              <a:defRPr/>
            </a:pPr>
            <a:fld id="{A6F12CBD-BDAB-409D-AEB1-E675E2E13F6F}" type="slidenum">
              <a:rPr lang="fr-FR" altLang="en-US"/>
              <a:pPr>
                <a:defRPr/>
              </a:pPr>
              <a:t>‹N›</a:t>
            </a:fld>
            <a:endParaRPr lang="fr-FR" altLang="en-US"/>
          </a:p>
        </p:txBody>
      </p:sp>
    </p:spTree>
    <p:extLst>
      <p:ext uri="{BB962C8B-B14F-4D97-AF65-F5344CB8AC3E}">
        <p14:creationId xmlns:p14="http://schemas.microsoft.com/office/powerpoint/2010/main" val="12192209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0A34FE-4284-F5C0-1ECA-BB11DEE882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AD117C0-9AA5-5340-0974-4186062A8F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80F059C-4116-0F34-1845-D80B25C48034}"/>
              </a:ext>
            </a:extLst>
          </p:cNvPr>
          <p:cNvSpPr>
            <a:spLocks noGrp="1" noChangeArrowheads="1"/>
          </p:cNvSpPr>
          <p:nvPr>
            <p:ph type="sldNum" sz="quarter" idx="12"/>
          </p:nvPr>
        </p:nvSpPr>
        <p:spPr/>
        <p:txBody>
          <a:bodyPr/>
          <a:lstStyle>
            <a:lvl1pPr>
              <a:defRPr/>
            </a:lvl1pPr>
          </a:lstStyle>
          <a:p>
            <a:pPr>
              <a:defRPr/>
            </a:pPr>
            <a:fld id="{F2700AE3-8EAD-40DA-95AB-CB26D50A56E7}" type="slidenum">
              <a:rPr lang="fr-FR" altLang="en-US"/>
              <a:pPr>
                <a:defRPr/>
              </a:pPr>
              <a:t>‹N›</a:t>
            </a:fld>
            <a:endParaRPr lang="fr-FR" altLang="en-US"/>
          </a:p>
        </p:txBody>
      </p:sp>
    </p:spTree>
    <p:extLst>
      <p:ext uri="{BB962C8B-B14F-4D97-AF65-F5344CB8AC3E}">
        <p14:creationId xmlns:p14="http://schemas.microsoft.com/office/powerpoint/2010/main" val="13903347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B4F37A-8336-C8AE-D964-AEDC8BFC42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5E4058F-6A6B-9E73-FF95-A0E8AE76B2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F1B9DC0-9495-C600-4BB9-A819401EBA0B}"/>
              </a:ext>
            </a:extLst>
          </p:cNvPr>
          <p:cNvSpPr>
            <a:spLocks noGrp="1" noChangeArrowheads="1"/>
          </p:cNvSpPr>
          <p:nvPr>
            <p:ph type="sldNum" sz="quarter" idx="12"/>
          </p:nvPr>
        </p:nvSpPr>
        <p:spPr/>
        <p:txBody>
          <a:bodyPr/>
          <a:lstStyle>
            <a:lvl1pPr>
              <a:defRPr/>
            </a:lvl1pPr>
          </a:lstStyle>
          <a:p>
            <a:pPr>
              <a:defRPr/>
            </a:pPr>
            <a:fld id="{21237A56-73B4-4B97-99E3-B77C4D203B8C}" type="slidenum">
              <a:rPr lang="fr-FR" altLang="en-US"/>
              <a:pPr>
                <a:defRPr/>
              </a:pPr>
              <a:t>‹N›</a:t>
            </a:fld>
            <a:endParaRPr lang="fr-FR" altLang="en-US"/>
          </a:p>
        </p:txBody>
      </p:sp>
    </p:spTree>
    <p:extLst>
      <p:ext uri="{BB962C8B-B14F-4D97-AF65-F5344CB8AC3E}">
        <p14:creationId xmlns:p14="http://schemas.microsoft.com/office/powerpoint/2010/main" val="39755687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0383EE-F54D-86BF-AFF1-AFAC47DC27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1FD49EFA-D182-D8B3-5610-BD16CA0869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80F7279-1925-06B9-0B9C-AC4DD6D2AB99}"/>
              </a:ext>
            </a:extLst>
          </p:cNvPr>
          <p:cNvSpPr>
            <a:spLocks noGrp="1" noChangeArrowheads="1"/>
          </p:cNvSpPr>
          <p:nvPr>
            <p:ph type="sldNum" sz="quarter" idx="12"/>
          </p:nvPr>
        </p:nvSpPr>
        <p:spPr/>
        <p:txBody>
          <a:bodyPr/>
          <a:lstStyle>
            <a:lvl1pPr>
              <a:defRPr/>
            </a:lvl1pPr>
          </a:lstStyle>
          <a:p>
            <a:pPr>
              <a:defRPr/>
            </a:pPr>
            <a:fld id="{5E50A653-9BDF-4635-961F-3B936B869B27}" type="slidenum">
              <a:rPr lang="fr-FR" altLang="en-US"/>
              <a:pPr>
                <a:defRPr/>
              </a:pPr>
              <a:t>‹N›</a:t>
            </a:fld>
            <a:endParaRPr lang="fr-FR" altLang="en-US"/>
          </a:p>
        </p:txBody>
      </p:sp>
    </p:spTree>
    <p:extLst>
      <p:ext uri="{BB962C8B-B14F-4D97-AF65-F5344CB8AC3E}">
        <p14:creationId xmlns:p14="http://schemas.microsoft.com/office/powerpoint/2010/main" val="15221422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0F206F-C471-1860-3C3A-9F443F57D5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7A5838E-6327-1B83-D4F3-283D1AFFDD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924E9CB3-3BC2-F727-F7E5-9BBB031951F0}"/>
              </a:ext>
            </a:extLst>
          </p:cNvPr>
          <p:cNvSpPr>
            <a:spLocks noGrp="1" noChangeArrowheads="1"/>
          </p:cNvSpPr>
          <p:nvPr>
            <p:ph type="sldNum" sz="quarter" idx="12"/>
          </p:nvPr>
        </p:nvSpPr>
        <p:spPr/>
        <p:txBody>
          <a:bodyPr/>
          <a:lstStyle>
            <a:lvl1pPr>
              <a:defRPr/>
            </a:lvl1pPr>
          </a:lstStyle>
          <a:p>
            <a:pPr>
              <a:defRPr/>
            </a:pPr>
            <a:fld id="{BB5EE30C-4E42-440A-A050-BAD66E60E606}" type="slidenum">
              <a:rPr lang="fr-FR" altLang="en-US"/>
              <a:pPr>
                <a:defRPr/>
              </a:pPr>
              <a:t>‹N›</a:t>
            </a:fld>
            <a:endParaRPr lang="fr-FR" altLang="en-US"/>
          </a:p>
        </p:txBody>
      </p:sp>
    </p:spTree>
    <p:extLst>
      <p:ext uri="{BB962C8B-B14F-4D97-AF65-F5344CB8AC3E}">
        <p14:creationId xmlns:p14="http://schemas.microsoft.com/office/powerpoint/2010/main" val="15370422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37EE6CD-CB93-5634-E64D-95591A6210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38230281-B352-5D12-338F-1011E29D19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7FD4713-94AE-C1F2-4971-A297A60213D3}"/>
              </a:ext>
            </a:extLst>
          </p:cNvPr>
          <p:cNvSpPr>
            <a:spLocks noGrp="1" noChangeArrowheads="1"/>
          </p:cNvSpPr>
          <p:nvPr>
            <p:ph type="sldNum" sz="quarter" idx="12"/>
          </p:nvPr>
        </p:nvSpPr>
        <p:spPr/>
        <p:txBody>
          <a:bodyPr/>
          <a:lstStyle>
            <a:lvl1pPr>
              <a:defRPr/>
            </a:lvl1pPr>
          </a:lstStyle>
          <a:p>
            <a:pPr>
              <a:defRPr/>
            </a:pPr>
            <a:fld id="{81673ECE-064D-48F0-9838-05AFFF380A8D}" type="slidenum">
              <a:rPr lang="fr-FR" altLang="en-US"/>
              <a:pPr>
                <a:defRPr/>
              </a:pPr>
              <a:t>‹N›</a:t>
            </a:fld>
            <a:endParaRPr lang="fr-FR" altLang="en-US"/>
          </a:p>
        </p:txBody>
      </p:sp>
    </p:spTree>
    <p:extLst>
      <p:ext uri="{BB962C8B-B14F-4D97-AF65-F5344CB8AC3E}">
        <p14:creationId xmlns:p14="http://schemas.microsoft.com/office/powerpoint/2010/main" val="3866834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2750A9-8D29-EE7D-CC37-9F638E07B9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857A6D9-096B-F834-14EE-D105ADA001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CEBE147A-165E-EB6F-D782-230B365F0BD3}"/>
              </a:ext>
            </a:extLst>
          </p:cNvPr>
          <p:cNvSpPr>
            <a:spLocks noGrp="1" noChangeArrowheads="1"/>
          </p:cNvSpPr>
          <p:nvPr>
            <p:ph type="sldNum" sz="quarter" idx="12"/>
          </p:nvPr>
        </p:nvSpPr>
        <p:spPr/>
        <p:txBody>
          <a:bodyPr/>
          <a:lstStyle>
            <a:lvl1pPr>
              <a:defRPr/>
            </a:lvl1pPr>
          </a:lstStyle>
          <a:p>
            <a:pPr>
              <a:defRPr/>
            </a:pPr>
            <a:fld id="{C6176243-9C43-4455-937A-A8A40A7E87C7}" type="slidenum">
              <a:rPr lang="fr-FR" altLang="en-US"/>
              <a:pPr>
                <a:defRPr/>
              </a:pPr>
              <a:t>‹N›</a:t>
            </a:fld>
            <a:endParaRPr lang="fr-FR" altLang="en-US"/>
          </a:p>
        </p:txBody>
      </p:sp>
    </p:spTree>
    <p:extLst>
      <p:ext uri="{BB962C8B-B14F-4D97-AF65-F5344CB8AC3E}">
        <p14:creationId xmlns:p14="http://schemas.microsoft.com/office/powerpoint/2010/main" val="369229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09B730-93DC-A9ED-2884-4D9237D667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215CC2E-379E-EF63-EABD-BB0EE972D0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993FD18-67C3-CF5B-4F40-3238011908FB}"/>
              </a:ext>
            </a:extLst>
          </p:cNvPr>
          <p:cNvSpPr>
            <a:spLocks noGrp="1" noChangeArrowheads="1"/>
          </p:cNvSpPr>
          <p:nvPr>
            <p:ph type="sldNum" sz="quarter" idx="12"/>
          </p:nvPr>
        </p:nvSpPr>
        <p:spPr/>
        <p:txBody>
          <a:bodyPr/>
          <a:lstStyle>
            <a:lvl1pPr>
              <a:defRPr/>
            </a:lvl1pPr>
          </a:lstStyle>
          <a:p>
            <a:pPr>
              <a:defRPr/>
            </a:pPr>
            <a:fld id="{653277BD-C0F7-4709-99A8-915F78F79D07}" type="slidenum">
              <a:rPr lang="fr-FR" altLang="en-US"/>
              <a:pPr>
                <a:defRPr/>
              </a:pPr>
              <a:t>‹N›</a:t>
            </a:fld>
            <a:endParaRPr lang="fr-FR" altLang="en-US"/>
          </a:p>
        </p:txBody>
      </p:sp>
    </p:spTree>
    <p:extLst>
      <p:ext uri="{BB962C8B-B14F-4D97-AF65-F5344CB8AC3E}">
        <p14:creationId xmlns:p14="http://schemas.microsoft.com/office/powerpoint/2010/main" val="23416759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E49EE2-DDDA-2565-2337-C829CE0BED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40DF271-009D-05E6-2CD6-F6F9A69E4E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5B74D69-472D-FE15-F961-CD9FD5D02DCA}"/>
              </a:ext>
            </a:extLst>
          </p:cNvPr>
          <p:cNvSpPr>
            <a:spLocks noGrp="1" noChangeArrowheads="1"/>
          </p:cNvSpPr>
          <p:nvPr>
            <p:ph type="sldNum" sz="quarter" idx="12"/>
          </p:nvPr>
        </p:nvSpPr>
        <p:spPr/>
        <p:txBody>
          <a:bodyPr/>
          <a:lstStyle>
            <a:lvl1pPr>
              <a:defRPr/>
            </a:lvl1pPr>
          </a:lstStyle>
          <a:p>
            <a:pPr>
              <a:defRPr/>
            </a:pPr>
            <a:fld id="{6279FE2C-4763-4CE9-8736-5DA38F7AC8BF}" type="slidenum">
              <a:rPr lang="it-IT" altLang="en-US"/>
              <a:pPr>
                <a:defRPr/>
              </a:pPr>
              <a:t>‹N›</a:t>
            </a:fld>
            <a:endParaRPr lang="it-IT" altLang="en-US"/>
          </a:p>
        </p:txBody>
      </p:sp>
    </p:spTree>
    <p:extLst>
      <p:ext uri="{BB962C8B-B14F-4D97-AF65-F5344CB8AC3E}">
        <p14:creationId xmlns:p14="http://schemas.microsoft.com/office/powerpoint/2010/main" val="15655431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C5FFCC-28F1-7127-314E-462030D751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AC3C3A8-DDF3-42E7-744E-0C8D7523CE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FBE2A8C-91EA-7B85-DEFD-08168551DFD5}"/>
              </a:ext>
            </a:extLst>
          </p:cNvPr>
          <p:cNvSpPr>
            <a:spLocks noGrp="1" noChangeArrowheads="1"/>
          </p:cNvSpPr>
          <p:nvPr>
            <p:ph type="sldNum" sz="quarter" idx="12"/>
          </p:nvPr>
        </p:nvSpPr>
        <p:spPr/>
        <p:txBody>
          <a:bodyPr/>
          <a:lstStyle>
            <a:lvl1pPr>
              <a:defRPr/>
            </a:lvl1pPr>
          </a:lstStyle>
          <a:p>
            <a:pPr>
              <a:defRPr/>
            </a:pPr>
            <a:fld id="{E3D46071-27E1-42D8-A8D4-4045EEB0C9DC}" type="slidenum">
              <a:rPr lang="it-IT" altLang="en-US"/>
              <a:pPr>
                <a:defRPr/>
              </a:pPr>
              <a:t>‹N›</a:t>
            </a:fld>
            <a:endParaRPr lang="it-IT" altLang="en-US"/>
          </a:p>
        </p:txBody>
      </p:sp>
    </p:spTree>
    <p:extLst>
      <p:ext uri="{BB962C8B-B14F-4D97-AF65-F5344CB8AC3E}">
        <p14:creationId xmlns:p14="http://schemas.microsoft.com/office/powerpoint/2010/main" val="3230658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7B972B-1444-01DA-A388-19D231FB20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7341AC0-99DD-8FFF-6F6E-58E4339350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6B34607-2160-1C67-35A7-9DFA4ABCC265}"/>
              </a:ext>
            </a:extLst>
          </p:cNvPr>
          <p:cNvSpPr>
            <a:spLocks noGrp="1" noChangeArrowheads="1"/>
          </p:cNvSpPr>
          <p:nvPr>
            <p:ph type="sldNum" sz="quarter" idx="12"/>
          </p:nvPr>
        </p:nvSpPr>
        <p:spPr/>
        <p:txBody>
          <a:bodyPr/>
          <a:lstStyle>
            <a:lvl1pPr>
              <a:defRPr/>
            </a:lvl1pPr>
          </a:lstStyle>
          <a:p>
            <a:pPr>
              <a:defRPr/>
            </a:pPr>
            <a:fld id="{000BA18F-999C-4117-A51F-67F4B52BBC0B}" type="slidenum">
              <a:rPr lang="it-IT" altLang="en-US"/>
              <a:pPr>
                <a:defRPr/>
              </a:pPr>
              <a:t>‹N›</a:t>
            </a:fld>
            <a:endParaRPr lang="it-IT" altLang="en-US"/>
          </a:p>
        </p:txBody>
      </p:sp>
    </p:spTree>
    <p:extLst>
      <p:ext uri="{BB962C8B-B14F-4D97-AF65-F5344CB8AC3E}">
        <p14:creationId xmlns:p14="http://schemas.microsoft.com/office/powerpoint/2010/main" val="4160491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6F1F29-0E58-87CA-7B8D-7A04E9D166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D7CA88A-6297-AF24-D7AA-F66A7AA7E1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E2A7BB8-B704-3386-54A8-78EED7F0F91B}"/>
              </a:ext>
            </a:extLst>
          </p:cNvPr>
          <p:cNvSpPr>
            <a:spLocks noGrp="1" noChangeArrowheads="1"/>
          </p:cNvSpPr>
          <p:nvPr>
            <p:ph type="sldNum" sz="quarter" idx="12"/>
          </p:nvPr>
        </p:nvSpPr>
        <p:spPr/>
        <p:txBody>
          <a:bodyPr/>
          <a:lstStyle>
            <a:lvl1pPr>
              <a:defRPr/>
            </a:lvl1pPr>
          </a:lstStyle>
          <a:p>
            <a:pPr>
              <a:defRPr/>
            </a:pPr>
            <a:fld id="{EFFE58AC-DF6F-43CA-AADA-8E085FF3A43A}" type="slidenum">
              <a:rPr lang="it-IT" altLang="en-US"/>
              <a:pPr>
                <a:defRPr/>
              </a:pPr>
              <a:t>‹N›</a:t>
            </a:fld>
            <a:endParaRPr lang="it-IT" altLang="en-US"/>
          </a:p>
        </p:txBody>
      </p:sp>
    </p:spTree>
    <p:extLst>
      <p:ext uri="{BB962C8B-B14F-4D97-AF65-F5344CB8AC3E}">
        <p14:creationId xmlns:p14="http://schemas.microsoft.com/office/powerpoint/2010/main" val="12304363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DB9351-9772-9049-394A-709CBBC071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9B139BF-18DA-9A10-125B-26BBA431CE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025E54E-ECC5-F41D-2D47-E283384B779F}"/>
              </a:ext>
            </a:extLst>
          </p:cNvPr>
          <p:cNvSpPr>
            <a:spLocks noGrp="1" noChangeArrowheads="1"/>
          </p:cNvSpPr>
          <p:nvPr>
            <p:ph type="sldNum" sz="quarter" idx="12"/>
          </p:nvPr>
        </p:nvSpPr>
        <p:spPr/>
        <p:txBody>
          <a:bodyPr/>
          <a:lstStyle>
            <a:lvl1pPr>
              <a:defRPr/>
            </a:lvl1pPr>
          </a:lstStyle>
          <a:p>
            <a:pPr>
              <a:defRPr/>
            </a:pPr>
            <a:fld id="{C8A3328B-44FC-4895-82F1-F57805A610EA}" type="slidenum">
              <a:rPr lang="it-IT" altLang="en-US"/>
              <a:pPr>
                <a:defRPr/>
              </a:pPr>
              <a:t>‹N›</a:t>
            </a:fld>
            <a:endParaRPr lang="it-IT" altLang="en-US"/>
          </a:p>
        </p:txBody>
      </p:sp>
    </p:spTree>
    <p:extLst>
      <p:ext uri="{BB962C8B-B14F-4D97-AF65-F5344CB8AC3E}">
        <p14:creationId xmlns:p14="http://schemas.microsoft.com/office/powerpoint/2010/main" val="26886240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74C9C5-E270-7C5E-10A5-524D8326C7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88DC21C-8978-0A70-AB5A-2FF58F066D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A141C68-4829-0351-C1D6-563AD11F7977}"/>
              </a:ext>
            </a:extLst>
          </p:cNvPr>
          <p:cNvSpPr>
            <a:spLocks noGrp="1" noChangeArrowheads="1"/>
          </p:cNvSpPr>
          <p:nvPr>
            <p:ph type="sldNum" sz="quarter" idx="12"/>
          </p:nvPr>
        </p:nvSpPr>
        <p:spPr/>
        <p:txBody>
          <a:bodyPr/>
          <a:lstStyle>
            <a:lvl1pPr>
              <a:defRPr/>
            </a:lvl1pPr>
          </a:lstStyle>
          <a:p>
            <a:pPr>
              <a:defRPr/>
            </a:pPr>
            <a:fld id="{FE7BA880-DD1E-40CB-A92B-CD149C696D4B}" type="slidenum">
              <a:rPr lang="it-IT" altLang="en-US"/>
              <a:pPr>
                <a:defRPr/>
              </a:pPr>
              <a:t>‹N›</a:t>
            </a:fld>
            <a:endParaRPr lang="it-IT" altLang="en-US"/>
          </a:p>
        </p:txBody>
      </p:sp>
    </p:spTree>
    <p:extLst>
      <p:ext uri="{BB962C8B-B14F-4D97-AF65-F5344CB8AC3E}">
        <p14:creationId xmlns:p14="http://schemas.microsoft.com/office/powerpoint/2010/main" val="3984217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EB2717-7C77-E606-EED9-178FFAB724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E853107-92E9-7319-3528-5C5F1DCEC7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F078314-71EC-6439-F8C5-F62B9EC626E3}"/>
              </a:ext>
            </a:extLst>
          </p:cNvPr>
          <p:cNvSpPr>
            <a:spLocks noGrp="1" noChangeArrowheads="1"/>
          </p:cNvSpPr>
          <p:nvPr>
            <p:ph type="sldNum" sz="quarter" idx="12"/>
          </p:nvPr>
        </p:nvSpPr>
        <p:spPr/>
        <p:txBody>
          <a:bodyPr/>
          <a:lstStyle>
            <a:lvl1pPr>
              <a:defRPr/>
            </a:lvl1pPr>
          </a:lstStyle>
          <a:p>
            <a:pPr>
              <a:defRPr/>
            </a:pPr>
            <a:fld id="{540EA323-1DD1-4057-B1B4-2E39131C9FA0}" type="slidenum">
              <a:rPr lang="it-IT" altLang="en-US"/>
              <a:pPr>
                <a:defRPr/>
              </a:pPr>
              <a:t>‹N›</a:t>
            </a:fld>
            <a:endParaRPr lang="it-IT" altLang="en-US"/>
          </a:p>
        </p:txBody>
      </p:sp>
    </p:spTree>
    <p:extLst>
      <p:ext uri="{BB962C8B-B14F-4D97-AF65-F5344CB8AC3E}">
        <p14:creationId xmlns:p14="http://schemas.microsoft.com/office/powerpoint/2010/main" val="3909446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07B1E7-2379-4C84-541A-E62BB8F550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D4963DD-2960-46E4-E3AF-5FB811F2E2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D1F643E-3DF0-6A70-D0B9-4A1775C8C16D}"/>
              </a:ext>
            </a:extLst>
          </p:cNvPr>
          <p:cNvSpPr>
            <a:spLocks noGrp="1" noChangeArrowheads="1"/>
          </p:cNvSpPr>
          <p:nvPr>
            <p:ph type="sldNum" sz="quarter" idx="12"/>
          </p:nvPr>
        </p:nvSpPr>
        <p:spPr/>
        <p:txBody>
          <a:bodyPr/>
          <a:lstStyle>
            <a:lvl1pPr>
              <a:defRPr/>
            </a:lvl1pPr>
          </a:lstStyle>
          <a:p>
            <a:pPr>
              <a:defRPr/>
            </a:pPr>
            <a:fld id="{FACDFAD9-F03F-49DC-94D5-9D206985AFF2}" type="slidenum">
              <a:rPr lang="it-IT" altLang="en-US"/>
              <a:pPr>
                <a:defRPr/>
              </a:pPr>
              <a:t>‹N›</a:t>
            </a:fld>
            <a:endParaRPr lang="it-IT" altLang="en-US"/>
          </a:p>
        </p:txBody>
      </p:sp>
    </p:spTree>
    <p:extLst>
      <p:ext uri="{BB962C8B-B14F-4D97-AF65-F5344CB8AC3E}">
        <p14:creationId xmlns:p14="http://schemas.microsoft.com/office/powerpoint/2010/main" val="36314478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691968-70F3-085C-8916-1D95E3D9A9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DAF1CD5-A3B9-CDC1-0198-9D0CA39B8D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E417BE9-7D6F-3F3A-5905-E2466DDFEA3F}"/>
              </a:ext>
            </a:extLst>
          </p:cNvPr>
          <p:cNvSpPr>
            <a:spLocks noGrp="1" noChangeArrowheads="1"/>
          </p:cNvSpPr>
          <p:nvPr>
            <p:ph type="sldNum" sz="quarter" idx="12"/>
          </p:nvPr>
        </p:nvSpPr>
        <p:spPr/>
        <p:txBody>
          <a:bodyPr/>
          <a:lstStyle>
            <a:lvl1pPr>
              <a:defRPr/>
            </a:lvl1pPr>
          </a:lstStyle>
          <a:p>
            <a:pPr>
              <a:defRPr/>
            </a:pPr>
            <a:fld id="{570E6F8A-EFAC-4EEA-AB97-146E04647295}" type="slidenum">
              <a:rPr lang="it-IT" altLang="en-US"/>
              <a:pPr>
                <a:defRPr/>
              </a:pPr>
              <a:t>‹N›</a:t>
            </a:fld>
            <a:endParaRPr lang="it-IT" altLang="en-US"/>
          </a:p>
        </p:txBody>
      </p:sp>
    </p:spTree>
    <p:extLst>
      <p:ext uri="{BB962C8B-B14F-4D97-AF65-F5344CB8AC3E}">
        <p14:creationId xmlns:p14="http://schemas.microsoft.com/office/powerpoint/2010/main" val="35006491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CBEAB7-3474-7861-C0B1-64AA353347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0749AA4-7039-6A00-EBD7-41D60EAC7D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E03952E-0B8B-1D0D-CE6A-4CE18AE44404}"/>
              </a:ext>
            </a:extLst>
          </p:cNvPr>
          <p:cNvSpPr>
            <a:spLocks noGrp="1" noChangeArrowheads="1"/>
          </p:cNvSpPr>
          <p:nvPr>
            <p:ph type="sldNum" sz="quarter" idx="12"/>
          </p:nvPr>
        </p:nvSpPr>
        <p:spPr/>
        <p:txBody>
          <a:bodyPr/>
          <a:lstStyle>
            <a:lvl1pPr>
              <a:defRPr/>
            </a:lvl1pPr>
          </a:lstStyle>
          <a:p>
            <a:pPr>
              <a:defRPr/>
            </a:pPr>
            <a:fld id="{064344AA-7034-4D5A-945C-332D09F2C31A}" type="slidenum">
              <a:rPr lang="it-IT" altLang="en-US"/>
              <a:pPr>
                <a:defRPr/>
              </a:pPr>
              <a:t>‹N›</a:t>
            </a:fld>
            <a:endParaRPr lang="it-IT" altLang="en-US"/>
          </a:p>
        </p:txBody>
      </p:sp>
    </p:spTree>
    <p:extLst>
      <p:ext uri="{BB962C8B-B14F-4D97-AF65-F5344CB8AC3E}">
        <p14:creationId xmlns:p14="http://schemas.microsoft.com/office/powerpoint/2010/main" val="344960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832033-A444-7DD5-EF2A-B6D5ABCF26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7143743-D07D-F372-0808-31758D3427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0B5EE99-8D07-5B0F-72C4-FEFD9736E286}"/>
              </a:ext>
            </a:extLst>
          </p:cNvPr>
          <p:cNvSpPr>
            <a:spLocks noGrp="1" noChangeArrowheads="1"/>
          </p:cNvSpPr>
          <p:nvPr>
            <p:ph type="sldNum" sz="quarter" idx="12"/>
          </p:nvPr>
        </p:nvSpPr>
        <p:spPr/>
        <p:txBody>
          <a:bodyPr/>
          <a:lstStyle>
            <a:lvl1pPr>
              <a:defRPr/>
            </a:lvl1pPr>
          </a:lstStyle>
          <a:p>
            <a:pPr>
              <a:defRPr/>
            </a:pPr>
            <a:fld id="{EAE320BD-FCB9-45EC-AB40-17A29C67F400}" type="slidenum">
              <a:rPr lang="fr-FR" altLang="en-US"/>
              <a:pPr>
                <a:defRPr/>
              </a:pPr>
              <a:t>‹N›</a:t>
            </a:fld>
            <a:endParaRPr lang="fr-FR" altLang="en-US"/>
          </a:p>
        </p:txBody>
      </p:sp>
    </p:spTree>
    <p:extLst>
      <p:ext uri="{BB962C8B-B14F-4D97-AF65-F5344CB8AC3E}">
        <p14:creationId xmlns:p14="http://schemas.microsoft.com/office/powerpoint/2010/main" val="7125579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A507C3-0B6E-C425-D9B5-A7EAD2984B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E8B6243-F006-866A-C632-172511BEB9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472599F-06E6-F874-1EBA-072A7D71E40F}"/>
              </a:ext>
            </a:extLst>
          </p:cNvPr>
          <p:cNvSpPr>
            <a:spLocks noGrp="1" noChangeArrowheads="1"/>
          </p:cNvSpPr>
          <p:nvPr>
            <p:ph type="sldNum" sz="quarter" idx="12"/>
          </p:nvPr>
        </p:nvSpPr>
        <p:spPr/>
        <p:txBody>
          <a:bodyPr/>
          <a:lstStyle>
            <a:lvl1pPr>
              <a:defRPr/>
            </a:lvl1pPr>
          </a:lstStyle>
          <a:p>
            <a:pPr>
              <a:defRPr/>
            </a:pPr>
            <a:fld id="{09EC23E5-A555-40E8-A49A-8824FC9D4515}" type="slidenum">
              <a:rPr lang="it-IT" altLang="en-US"/>
              <a:pPr>
                <a:defRPr/>
              </a:pPr>
              <a:t>‹N›</a:t>
            </a:fld>
            <a:endParaRPr lang="it-IT" altLang="en-US"/>
          </a:p>
        </p:txBody>
      </p:sp>
    </p:spTree>
    <p:extLst>
      <p:ext uri="{BB962C8B-B14F-4D97-AF65-F5344CB8AC3E}">
        <p14:creationId xmlns:p14="http://schemas.microsoft.com/office/powerpoint/2010/main" val="38427182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C9CA0F-FB46-0F49-6D57-777B0EBCA5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ADAB8BA-394B-7871-FE94-BC0238566D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677751-0003-78E6-DBA9-32F60637764D}"/>
              </a:ext>
            </a:extLst>
          </p:cNvPr>
          <p:cNvSpPr>
            <a:spLocks noGrp="1" noChangeArrowheads="1"/>
          </p:cNvSpPr>
          <p:nvPr>
            <p:ph type="sldNum" sz="quarter" idx="12"/>
          </p:nvPr>
        </p:nvSpPr>
        <p:spPr/>
        <p:txBody>
          <a:bodyPr/>
          <a:lstStyle>
            <a:lvl1pPr>
              <a:defRPr/>
            </a:lvl1pPr>
          </a:lstStyle>
          <a:p>
            <a:pPr>
              <a:defRPr/>
            </a:pPr>
            <a:fld id="{C2F9AE58-6F23-47A3-B078-2091205B5AFB}" type="slidenum">
              <a:rPr lang="it-IT" altLang="en-US"/>
              <a:pPr>
                <a:defRPr/>
              </a:pPr>
              <a:t>‹N›</a:t>
            </a:fld>
            <a:endParaRPr lang="it-IT" altLang="en-US"/>
          </a:p>
        </p:txBody>
      </p:sp>
    </p:spTree>
    <p:extLst>
      <p:ext uri="{BB962C8B-B14F-4D97-AF65-F5344CB8AC3E}">
        <p14:creationId xmlns:p14="http://schemas.microsoft.com/office/powerpoint/2010/main" val="6495853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3804FC3-D7A2-0EC2-6E87-CF7A94F02D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A9B5828-F1FF-D32C-00B2-9AEE74390E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AB280D5-1B10-B6CE-B77E-FD79C0C88A71}"/>
              </a:ext>
            </a:extLst>
          </p:cNvPr>
          <p:cNvSpPr>
            <a:spLocks noGrp="1" noChangeArrowheads="1"/>
          </p:cNvSpPr>
          <p:nvPr>
            <p:ph type="sldNum" sz="quarter" idx="12"/>
          </p:nvPr>
        </p:nvSpPr>
        <p:spPr/>
        <p:txBody>
          <a:bodyPr/>
          <a:lstStyle>
            <a:lvl1pPr>
              <a:defRPr/>
            </a:lvl1pPr>
          </a:lstStyle>
          <a:p>
            <a:pPr>
              <a:defRPr/>
            </a:pPr>
            <a:fld id="{003955CA-3181-4382-A6A4-FA231F4380FD}" type="slidenum">
              <a:rPr lang="it-IT" altLang="en-US"/>
              <a:pPr>
                <a:defRPr/>
              </a:pPr>
              <a:t>‹N›</a:t>
            </a:fld>
            <a:endParaRPr lang="it-IT" altLang="en-US"/>
          </a:p>
        </p:txBody>
      </p:sp>
    </p:spTree>
    <p:extLst>
      <p:ext uri="{BB962C8B-B14F-4D97-AF65-F5344CB8AC3E}">
        <p14:creationId xmlns:p14="http://schemas.microsoft.com/office/powerpoint/2010/main" val="37595049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84E6C6-882B-2401-B333-525C842A7F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F53902E-9AEE-CE34-B18D-557CE853D4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1F69D67-2DEE-CDCD-7C86-5FF8554101F0}"/>
              </a:ext>
            </a:extLst>
          </p:cNvPr>
          <p:cNvSpPr>
            <a:spLocks noGrp="1" noChangeArrowheads="1"/>
          </p:cNvSpPr>
          <p:nvPr>
            <p:ph type="sldNum" sz="quarter" idx="12"/>
          </p:nvPr>
        </p:nvSpPr>
        <p:spPr/>
        <p:txBody>
          <a:bodyPr/>
          <a:lstStyle>
            <a:lvl1pPr>
              <a:defRPr/>
            </a:lvl1pPr>
          </a:lstStyle>
          <a:p>
            <a:pPr>
              <a:defRPr/>
            </a:pPr>
            <a:fld id="{E763DD0B-FEB6-4A13-A5EF-58F1FE0CE3E7}" type="slidenum">
              <a:rPr lang="it-IT" altLang="en-US"/>
              <a:pPr>
                <a:defRPr/>
              </a:pPr>
              <a:t>‹N›</a:t>
            </a:fld>
            <a:endParaRPr lang="it-IT" altLang="en-US"/>
          </a:p>
        </p:txBody>
      </p:sp>
    </p:spTree>
    <p:extLst>
      <p:ext uri="{BB962C8B-B14F-4D97-AF65-F5344CB8AC3E}">
        <p14:creationId xmlns:p14="http://schemas.microsoft.com/office/powerpoint/2010/main" val="10170838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83E2A13-7077-0002-44E7-7B9EB20ABB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6E66AD6-0265-4827-1614-F731DBADA1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5387504-74A2-64E6-6A10-FD753A296E5A}"/>
              </a:ext>
            </a:extLst>
          </p:cNvPr>
          <p:cNvSpPr>
            <a:spLocks noGrp="1" noChangeArrowheads="1"/>
          </p:cNvSpPr>
          <p:nvPr>
            <p:ph type="sldNum" sz="quarter" idx="12"/>
          </p:nvPr>
        </p:nvSpPr>
        <p:spPr/>
        <p:txBody>
          <a:bodyPr/>
          <a:lstStyle>
            <a:lvl1pPr>
              <a:defRPr/>
            </a:lvl1pPr>
          </a:lstStyle>
          <a:p>
            <a:pPr>
              <a:defRPr/>
            </a:pPr>
            <a:fld id="{47079138-DD30-49E0-BBE6-4E0471F306E6}" type="slidenum">
              <a:rPr lang="it-IT" altLang="en-US"/>
              <a:pPr>
                <a:defRPr/>
              </a:pPr>
              <a:t>‹N›</a:t>
            </a:fld>
            <a:endParaRPr lang="it-IT" altLang="en-US"/>
          </a:p>
        </p:txBody>
      </p:sp>
    </p:spTree>
    <p:extLst>
      <p:ext uri="{BB962C8B-B14F-4D97-AF65-F5344CB8AC3E}">
        <p14:creationId xmlns:p14="http://schemas.microsoft.com/office/powerpoint/2010/main" val="24741215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519C22-6EF9-762E-1AEA-9A471CA152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7A905DC-2D78-ABBC-8F16-D1B965C512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CDEBA31-52D0-9BC0-FF72-8F2918C00F8A}"/>
              </a:ext>
            </a:extLst>
          </p:cNvPr>
          <p:cNvSpPr>
            <a:spLocks noGrp="1" noChangeArrowheads="1"/>
          </p:cNvSpPr>
          <p:nvPr>
            <p:ph type="sldNum" sz="quarter" idx="12"/>
          </p:nvPr>
        </p:nvSpPr>
        <p:spPr/>
        <p:txBody>
          <a:bodyPr/>
          <a:lstStyle>
            <a:lvl1pPr>
              <a:defRPr/>
            </a:lvl1pPr>
          </a:lstStyle>
          <a:p>
            <a:pPr>
              <a:defRPr/>
            </a:pPr>
            <a:fld id="{8BA90FF2-BD18-44E1-A5A5-7540486CB1B7}" type="slidenum">
              <a:rPr lang="it-IT" altLang="en-US"/>
              <a:pPr>
                <a:defRPr/>
              </a:pPr>
              <a:t>‹N›</a:t>
            </a:fld>
            <a:endParaRPr lang="it-IT" altLang="en-US"/>
          </a:p>
        </p:txBody>
      </p:sp>
    </p:spTree>
    <p:extLst>
      <p:ext uri="{BB962C8B-B14F-4D97-AF65-F5344CB8AC3E}">
        <p14:creationId xmlns:p14="http://schemas.microsoft.com/office/powerpoint/2010/main" val="33612623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E62D20-59D7-96F3-95FC-002868A838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F3755D2-BA14-4EFA-AF60-EA375B567C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28D44A-DB71-8572-F504-E871F65582E8}"/>
              </a:ext>
            </a:extLst>
          </p:cNvPr>
          <p:cNvSpPr>
            <a:spLocks noGrp="1" noChangeArrowheads="1"/>
          </p:cNvSpPr>
          <p:nvPr>
            <p:ph type="sldNum" sz="quarter" idx="12"/>
          </p:nvPr>
        </p:nvSpPr>
        <p:spPr/>
        <p:txBody>
          <a:bodyPr/>
          <a:lstStyle>
            <a:lvl1pPr>
              <a:defRPr/>
            </a:lvl1pPr>
          </a:lstStyle>
          <a:p>
            <a:pPr>
              <a:defRPr/>
            </a:pPr>
            <a:fld id="{E11E37B9-C47E-42BB-A66B-24C907449FCA}" type="slidenum">
              <a:rPr lang="it-IT" altLang="en-US"/>
              <a:pPr>
                <a:defRPr/>
              </a:pPr>
              <a:t>‹N›</a:t>
            </a:fld>
            <a:endParaRPr lang="it-IT" altLang="en-US"/>
          </a:p>
        </p:txBody>
      </p:sp>
    </p:spTree>
    <p:extLst>
      <p:ext uri="{BB962C8B-B14F-4D97-AF65-F5344CB8AC3E}">
        <p14:creationId xmlns:p14="http://schemas.microsoft.com/office/powerpoint/2010/main" val="24615767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0210D8-6E1C-6CBF-AA37-45765173C0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A45501C-20EE-412A-1ED9-BFE6E27A17E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CA7E6D7-0D6C-2E23-7C25-9213AFFC53DD}"/>
              </a:ext>
            </a:extLst>
          </p:cNvPr>
          <p:cNvSpPr>
            <a:spLocks noGrp="1" noChangeArrowheads="1"/>
          </p:cNvSpPr>
          <p:nvPr>
            <p:ph type="sldNum" sz="quarter" idx="12"/>
          </p:nvPr>
        </p:nvSpPr>
        <p:spPr/>
        <p:txBody>
          <a:bodyPr/>
          <a:lstStyle>
            <a:lvl1pPr>
              <a:defRPr/>
            </a:lvl1pPr>
          </a:lstStyle>
          <a:p>
            <a:pPr>
              <a:defRPr/>
            </a:pPr>
            <a:fld id="{22F14406-028C-4468-A3F3-8D09311DE702}" type="slidenum">
              <a:rPr lang="it-IT" altLang="en-US"/>
              <a:pPr>
                <a:defRPr/>
              </a:pPr>
              <a:t>‹N›</a:t>
            </a:fld>
            <a:endParaRPr lang="it-IT" altLang="en-US"/>
          </a:p>
        </p:txBody>
      </p:sp>
    </p:spTree>
    <p:extLst>
      <p:ext uri="{BB962C8B-B14F-4D97-AF65-F5344CB8AC3E}">
        <p14:creationId xmlns:p14="http://schemas.microsoft.com/office/powerpoint/2010/main" val="4152753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F333ED9-B0BA-2E4E-906B-30B96503C3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5050731-6E3F-C653-EF01-284116450DA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8345351-2091-7F4A-29CD-B159E21AEC22}"/>
              </a:ext>
            </a:extLst>
          </p:cNvPr>
          <p:cNvSpPr>
            <a:spLocks noGrp="1" noChangeArrowheads="1"/>
          </p:cNvSpPr>
          <p:nvPr>
            <p:ph type="sldNum" sz="quarter" idx="12"/>
          </p:nvPr>
        </p:nvSpPr>
        <p:spPr/>
        <p:txBody>
          <a:bodyPr/>
          <a:lstStyle>
            <a:lvl1pPr>
              <a:defRPr/>
            </a:lvl1pPr>
          </a:lstStyle>
          <a:p>
            <a:pPr>
              <a:defRPr/>
            </a:pPr>
            <a:fld id="{E2E7C3B0-2A8F-43F5-B273-7808266BF623}" type="slidenum">
              <a:rPr lang="it-IT" altLang="en-US"/>
              <a:pPr>
                <a:defRPr/>
              </a:pPr>
              <a:t>‹N›</a:t>
            </a:fld>
            <a:endParaRPr lang="it-IT" altLang="en-US"/>
          </a:p>
        </p:txBody>
      </p:sp>
    </p:spTree>
    <p:extLst>
      <p:ext uri="{BB962C8B-B14F-4D97-AF65-F5344CB8AC3E}">
        <p14:creationId xmlns:p14="http://schemas.microsoft.com/office/powerpoint/2010/main" val="10504721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0AE350-A69E-EC2E-6518-A219243D26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DA6D3E1-FFEB-B5A1-8C6C-E8712A84448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210BFE3-5322-B7BB-0FFA-773275FDDCAB}"/>
              </a:ext>
            </a:extLst>
          </p:cNvPr>
          <p:cNvSpPr>
            <a:spLocks noGrp="1" noChangeArrowheads="1"/>
          </p:cNvSpPr>
          <p:nvPr>
            <p:ph type="sldNum" sz="quarter" idx="12"/>
          </p:nvPr>
        </p:nvSpPr>
        <p:spPr/>
        <p:txBody>
          <a:bodyPr/>
          <a:lstStyle>
            <a:lvl1pPr>
              <a:defRPr/>
            </a:lvl1pPr>
          </a:lstStyle>
          <a:p>
            <a:pPr>
              <a:defRPr/>
            </a:pPr>
            <a:fld id="{28504099-BF3B-48EA-91E1-01084706574C}" type="slidenum">
              <a:rPr lang="it-IT" altLang="en-US"/>
              <a:pPr>
                <a:defRPr/>
              </a:pPr>
              <a:t>‹N›</a:t>
            </a:fld>
            <a:endParaRPr lang="it-IT" altLang="en-US"/>
          </a:p>
        </p:txBody>
      </p:sp>
    </p:spTree>
    <p:extLst>
      <p:ext uri="{BB962C8B-B14F-4D97-AF65-F5344CB8AC3E}">
        <p14:creationId xmlns:p14="http://schemas.microsoft.com/office/powerpoint/2010/main" val="1042725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F816BF-61B6-739B-3F85-8901959093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3457614-C16B-F3C6-6F7F-85F351E149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68E82AA-BDC1-438F-9B40-674EB34918FE}"/>
              </a:ext>
            </a:extLst>
          </p:cNvPr>
          <p:cNvSpPr>
            <a:spLocks noGrp="1" noChangeArrowheads="1"/>
          </p:cNvSpPr>
          <p:nvPr>
            <p:ph type="sldNum" sz="quarter" idx="12"/>
          </p:nvPr>
        </p:nvSpPr>
        <p:spPr/>
        <p:txBody>
          <a:bodyPr/>
          <a:lstStyle>
            <a:lvl1pPr>
              <a:defRPr/>
            </a:lvl1pPr>
          </a:lstStyle>
          <a:p>
            <a:pPr>
              <a:defRPr/>
            </a:pPr>
            <a:fld id="{9AAAF5BE-BBFC-4788-B99F-EF911ACE85DC}" type="slidenum">
              <a:rPr lang="fr-FR" altLang="en-US"/>
              <a:pPr>
                <a:defRPr/>
              </a:pPr>
              <a:t>‹N›</a:t>
            </a:fld>
            <a:endParaRPr lang="fr-FR" altLang="en-US"/>
          </a:p>
        </p:txBody>
      </p:sp>
    </p:spTree>
    <p:extLst>
      <p:ext uri="{BB962C8B-B14F-4D97-AF65-F5344CB8AC3E}">
        <p14:creationId xmlns:p14="http://schemas.microsoft.com/office/powerpoint/2010/main" val="6397249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4E7957-0D4B-5C3B-AF22-06F8F99B1B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B3D0019-8F96-205A-9656-09887575190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FAA671B-0B72-AE0E-8952-F6C016C79304}"/>
              </a:ext>
            </a:extLst>
          </p:cNvPr>
          <p:cNvSpPr>
            <a:spLocks noGrp="1" noChangeArrowheads="1"/>
          </p:cNvSpPr>
          <p:nvPr>
            <p:ph type="sldNum" sz="quarter" idx="12"/>
          </p:nvPr>
        </p:nvSpPr>
        <p:spPr/>
        <p:txBody>
          <a:bodyPr/>
          <a:lstStyle>
            <a:lvl1pPr>
              <a:defRPr/>
            </a:lvl1pPr>
          </a:lstStyle>
          <a:p>
            <a:pPr>
              <a:defRPr/>
            </a:pPr>
            <a:fld id="{151AE120-DCD9-4895-B97E-929594F44EED}" type="slidenum">
              <a:rPr lang="it-IT" altLang="en-US"/>
              <a:pPr>
                <a:defRPr/>
              </a:pPr>
              <a:t>‹N›</a:t>
            </a:fld>
            <a:endParaRPr lang="it-IT" altLang="en-US"/>
          </a:p>
        </p:txBody>
      </p:sp>
    </p:spTree>
    <p:extLst>
      <p:ext uri="{BB962C8B-B14F-4D97-AF65-F5344CB8AC3E}">
        <p14:creationId xmlns:p14="http://schemas.microsoft.com/office/powerpoint/2010/main" val="3132901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54F5F4-039D-15F6-D2B9-5518CA75AB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60A9AE3-1676-4496-3FEA-EF3BC710DA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370EF5A-4254-C8F7-5273-CB558A832A05}"/>
              </a:ext>
            </a:extLst>
          </p:cNvPr>
          <p:cNvSpPr>
            <a:spLocks noGrp="1" noChangeArrowheads="1"/>
          </p:cNvSpPr>
          <p:nvPr>
            <p:ph type="sldNum" sz="quarter" idx="12"/>
          </p:nvPr>
        </p:nvSpPr>
        <p:spPr/>
        <p:txBody>
          <a:bodyPr/>
          <a:lstStyle>
            <a:lvl1pPr>
              <a:defRPr/>
            </a:lvl1pPr>
          </a:lstStyle>
          <a:p>
            <a:pPr>
              <a:defRPr/>
            </a:pPr>
            <a:fld id="{24AA90C5-7D0C-432F-AAA8-4C98F016C587}" type="slidenum">
              <a:rPr lang="it-IT" altLang="en-US"/>
              <a:pPr>
                <a:defRPr/>
              </a:pPr>
              <a:t>‹N›</a:t>
            </a:fld>
            <a:endParaRPr lang="it-IT" altLang="en-US"/>
          </a:p>
        </p:txBody>
      </p:sp>
    </p:spTree>
    <p:extLst>
      <p:ext uri="{BB962C8B-B14F-4D97-AF65-F5344CB8AC3E}">
        <p14:creationId xmlns:p14="http://schemas.microsoft.com/office/powerpoint/2010/main" val="26112410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4D44F5-8C87-E8E9-D64C-CAFF766DDB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C1786D7-A885-DFCC-6964-DA064D201C7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1A86B88-6A78-4390-571F-A88923A10909}"/>
              </a:ext>
            </a:extLst>
          </p:cNvPr>
          <p:cNvSpPr>
            <a:spLocks noGrp="1" noChangeArrowheads="1"/>
          </p:cNvSpPr>
          <p:nvPr>
            <p:ph type="sldNum" sz="quarter" idx="12"/>
          </p:nvPr>
        </p:nvSpPr>
        <p:spPr/>
        <p:txBody>
          <a:bodyPr/>
          <a:lstStyle>
            <a:lvl1pPr>
              <a:defRPr/>
            </a:lvl1pPr>
          </a:lstStyle>
          <a:p>
            <a:pPr>
              <a:defRPr/>
            </a:pPr>
            <a:fld id="{949BAF4A-903E-470C-8B8A-9EA1D788BAB6}" type="slidenum">
              <a:rPr lang="it-IT" altLang="en-US"/>
              <a:pPr>
                <a:defRPr/>
              </a:pPr>
              <a:t>‹N›</a:t>
            </a:fld>
            <a:endParaRPr lang="it-IT" altLang="en-US"/>
          </a:p>
        </p:txBody>
      </p:sp>
    </p:spTree>
    <p:extLst>
      <p:ext uri="{BB962C8B-B14F-4D97-AF65-F5344CB8AC3E}">
        <p14:creationId xmlns:p14="http://schemas.microsoft.com/office/powerpoint/2010/main" val="2458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B46CAA-7D3F-C5E7-F5AE-3D1B732670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A62AFE2-C071-5C09-10D4-E238F0FF394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01DADF4-9C8F-20B6-97E1-3A2E639C6967}"/>
              </a:ext>
            </a:extLst>
          </p:cNvPr>
          <p:cNvSpPr>
            <a:spLocks noGrp="1" noChangeArrowheads="1"/>
          </p:cNvSpPr>
          <p:nvPr>
            <p:ph type="sldNum" sz="quarter" idx="12"/>
          </p:nvPr>
        </p:nvSpPr>
        <p:spPr/>
        <p:txBody>
          <a:bodyPr/>
          <a:lstStyle>
            <a:lvl1pPr>
              <a:defRPr/>
            </a:lvl1pPr>
          </a:lstStyle>
          <a:p>
            <a:pPr>
              <a:defRPr/>
            </a:pPr>
            <a:fld id="{65A349EC-9B43-4FB2-93DC-F10ABAC766CF}" type="slidenum">
              <a:rPr lang="it-IT" altLang="en-US"/>
              <a:pPr>
                <a:defRPr/>
              </a:pPr>
              <a:t>‹N›</a:t>
            </a:fld>
            <a:endParaRPr lang="it-IT" altLang="en-US"/>
          </a:p>
        </p:txBody>
      </p:sp>
    </p:spTree>
    <p:extLst>
      <p:ext uri="{BB962C8B-B14F-4D97-AF65-F5344CB8AC3E}">
        <p14:creationId xmlns:p14="http://schemas.microsoft.com/office/powerpoint/2010/main" val="1576841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F1A493-5C10-C7EE-DAE6-16BE5C335C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5FF8CF0-66C4-22F2-DADF-E06E5D34C64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A5A6693-DE9D-986E-1058-BF1170E03071}"/>
              </a:ext>
            </a:extLst>
          </p:cNvPr>
          <p:cNvSpPr>
            <a:spLocks noGrp="1" noChangeArrowheads="1"/>
          </p:cNvSpPr>
          <p:nvPr>
            <p:ph type="sldNum" sz="quarter" idx="12"/>
          </p:nvPr>
        </p:nvSpPr>
        <p:spPr/>
        <p:txBody>
          <a:bodyPr/>
          <a:lstStyle>
            <a:lvl1pPr>
              <a:defRPr/>
            </a:lvl1pPr>
          </a:lstStyle>
          <a:p>
            <a:pPr>
              <a:defRPr/>
            </a:pPr>
            <a:fld id="{FE634E51-FD3B-494D-9362-E97558C06474}" type="slidenum">
              <a:rPr lang="it-IT" altLang="en-US"/>
              <a:pPr>
                <a:defRPr/>
              </a:pPr>
              <a:t>‹N›</a:t>
            </a:fld>
            <a:endParaRPr lang="it-IT" altLang="en-US"/>
          </a:p>
        </p:txBody>
      </p:sp>
    </p:spTree>
    <p:extLst>
      <p:ext uri="{BB962C8B-B14F-4D97-AF65-F5344CB8AC3E}">
        <p14:creationId xmlns:p14="http://schemas.microsoft.com/office/powerpoint/2010/main" val="41982385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F4F578-C5F9-A3A5-83B3-228F6F568C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7B4F74D-4306-C45F-2286-078529B8F05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41FF21C-1EDD-0B2C-82A0-81758A1077D4}"/>
              </a:ext>
            </a:extLst>
          </p:cNvPr>
          <p:cNvSpPr>
            <a:spLocks noGrp="1" noChangeArrowheads="1"/>
          </p:cNvSpPr>
          <p:nvPr>
            <p:ph type="sldNum" sz="quarter" idx="12"/>
          </p:nvPr>
        </p:nvSpPr>
        <p:spPr/>
        <p:txBody>
          <a:bodyPr/>
          <a:lstStyle>
            <a:lvl1pPr>
              <a:defRPr/>
            </a:lvl1pPr>
          </a:lstStyle>
          <a:p>
            <a:pPr>
              <a:defRPr/>
            </a:pPr>
            <a:fld id="{E3403F9F-FB86-491D-97B8-213DB68AA202}" type="slidenum">
              <a:rPr lang="it-IT" altLang="en-US"/>
              <a:pPr>
                <a:defRPr/>
              </a:pPr>
              <a:t>‹N›</a:t>
            </a:fld>
            <a:endParaRPr lang="it-IT" altLang="en-US"/>
          </a:p>
        </p:txBody>
      </p:sp>
    </p:spTree>
    <p:extLst>
      <p:ext uri="{BB962C8B-B14F-4D97-AF65-F5344CB8AC3E}">
        <p14:creationId xmlns:p14="http://schemas.microsoft.com/office/powerpoint/2010/main" val="36175617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D8C747-4AC1-1878-BB19-198C0F343A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D59F049-64BA-8614-BCEC-CC5F98B1E0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5A0B521-E216-6ACC-1DEB-CC60ACD952AC}"/>
              </a:ext>
            </a:extLst>
          </p:cNvPr>
          <p:cNvSpPr>
            <a:spLocks noGrp="1" noChangeArrowheads="1"/>
          </p:cNvSpPr>
          <p:nvPr>
            <p:ph type="sldNum" sz="quarter" idx="12"/>
          </p:nvPr>
        </p:nvSpPr>
        <p:spPr/>
        <p:txBody>
          <a:bodyPr/>
          <a:lstStyle>
            <a:lvl1pPr>
              <a:defRPr/>
            </a:lvl1pPr>
          </a:lstStyle>
          <a:p>
            <a:pPr>
              <a:defRPr/>
            </a:pPr>
            <a:fld id="{31767D17-A0E2-4A5E-8DB6-C473F191C6DA}" type="slidenum">
              <a:rPr lang="it-IT" altLang="en-US"/>
              <a:pPr>
                <a:defRPr/>
              </a:pPr>
              <a:t>‹N›</a:t>
            </a:fld>
            <a:endParaRPr lang="it-IT" altLang="en-US"/>
          </a:p>
        </p:txBody>
      </p:sp>
    </p:spTree>
    <p:extLst>
      <p:ext uri="{BB962C8B-B14F-4D97-AF65-F5344CB8AC3E}">
        <p14:creationId xmlns:p14="http://schemas.microsoft.com/office/powerpoint/2010/main" val="37079219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49D4F3-0FCC-CD07-B958-4CCE026E1D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B898912-C0B8-532B-47B0-BACF6F8C19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32FA513-A49C-A976-958B-1F4AB4FC2419}"/>
              </a:ext>
            </a:extLst>
          </p:cNvPr>
          <p:cNvSpPr>
            <a:spLocks noGrp="1" noChangeArrowheads="1"/>
          </p:cNvSpPr>
          <p:nvPr>
            <p:ph type="sldNum" sz="quarter" idx="12"/>
          </p:nvPr>
        </p:nvSpPr>
        <p:spPr/>
        <p:txBody>
          <a:bodyPr/>
          <a:lstStyle>
            <a:lvl1pPr>
              <a:defRPr/>
            </a:lvl1pPr>
          </a:lstStyle>
          <a:p>
            <a:pPr>
              <a:defRPr/>
            </a:pPr>
            <a:fld id="{995F1A59-6568-4084-874E-1E281C1E1A3B}" type="slidenum">
              <a:rPr lang="it-IT" altLang="en-US"/>
              <a:pPr>
                <a:defRPr/>
              </a:pPr>
              <a:t>‹N›</a:t>
            </a:fld>
            <a:endParaRPr lang="it-IT" altLang="en-US"/>
          </a:p>
        </p:txBody>
      </p:sp>
    </p:spTree>
    <p:extLst>
      <p:ext uri="{BB962C8B-B14F-4D97-AF65-F5344CB8AC3E}">
        <p14:creationId xmlns:p14="http://schemas.microsoft.com/office/powerpoint/2010/main" val="6180847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C8C0768-5333-7B14-CCDB-85FB0764A8D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5E22E75-3E8B-8633-47EE-6832E3D9E76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E75B0C6-AFCA-0D6A-AC32-70126E8B96EB}"/>
              </a:ext>
            </a:extLst>
          </p:cNvPr>
          <p:cNvSpPr>
            <a:spLocks noGrp="1" noChangeArrowheads="1"/>
          </p:cNvSpPr>
          <p:nvPr>
            <p:ph type="sldNum" sz="quarter" idx="12"/>
          </p:nvPr>
        </p:nvSpPr>
        <p:spPr/>
        <p:txBody>
          <a:bodyPr/>
          <a:lstStyle>
            <a:lvl1pPr>
              <a:defRPr/>
            </a:lvl1pPr>
          </a:lstStyle>
          <a:p>
            <a:pPr>
              <a:defRPr/>
            </a:pPr>
            <a:fld id="{8433F225-FD58-412E-8E10-1D704A698DC5}" type="slidenum">
              <a:rPr lang="it-IT" altLang="en-US"/>
              <a:pPr>
                <a:defRPr/>
              </a:pPr>
              <a:t>‹N›</a:t>
            </a:fld>
            <a:endParaRPr lang="it-IT" altLang="en-US"/>
          </a:p>
        </p:txBody>
      </p:sp>
    </p:spTree>
    <p:extLst>
      <p:ext uri="{BB962C8B-B14F-4D97-AF65-F5344CB8AC3E}">
        <p14:creationId xmlns:p14="http://schemas.microsoft.com/office/powerpoint/2010/main" val="3848456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D97A72-07A3-5867-EE2C-8DE28365C7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E473BC9-DC0F-F974-0969-B6B46BE299F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64D6146-E144-0159-89B0-1F156BC5AE33}"/>
              </a:ext>
            </a:extLst>
          </p:cNvPr>
          <p:cNvSpPr>
            <a:spLocks noGrp="1" noChangeArrowheads="1"/>
          </p:cNvSpPr>
          <p:nvPr>
            <p:ph type="sldNum" sz="quarter" idx="12"/>
          </p:nvPr>
        </p:nvSpPr>
        <p:spPr/>
        <p:txBody>
          <a:bodyPr/>
          <a:lstStyle>
            <a:lvl1pPr>
              <a:defRPr/>
            </a:lvl1pPr>
          </a:lstStyle>
          <a:p>
            <a:pPr>
              <a:defRPr/>
            </a:pPr>
            <a:fld id="{B01414FA-1073-49CC-839A-F054D4745C9C}" type="slidenum">
              <a:rPr lang="it-IT" altLang="en-US"/>
              <a:pPr>
                <a:defRPr/>
              </a:pPr>
              <a:t>‹N›</a:t>
            </a:fld>
            <a:endParaRPr lang="it-IT" altLang="en-US"/>
          </a:p>
        </p:txBody>
      </p:sp>
    </p:spTree>
    <p:extLst>
      <p:ext uri="{BB962C8B-B14F-4D97-AF65-F5344CB8AC3E}">
        <p14:creationId xmlns:p14="http://schemas.microsoft.com/office/powerpoint/2010/main" val="258912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15CA7C-361B-7EE9-B19C-95E826780F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9A3F7D9-0322-A279-2C5A-33EC40BD4A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DA54EB8-089B-479E-6C5F-C63F1E6565A8}"/>
              </a:ext>
            </a:extLst>
          </p:cNvPr>
          <p:cNvSpPr>
            <a:spLocks noGrp="1" noChangeArrowheads="1"/>
          </p:cNvSpPr>
          <p:nvPr>
            <p:ph type="sldNum" sz="quarter" idx="12"/>
          </p:nvPr>
        </p:nvSpPr>
        <p:spPr/>
        <p:txBody>
          <a:bodyPr/>
          <a:lstStyle>
            <a:lvl1pPr>
              <a:defRPr/>
            </a:lvl1pPr>
          </a:lstStyle>
          <a:p>
            <a:pPr>
              <a:defRPr/>
            </a:pPr>
            <a:fld id="{BBE6102F-E3FF-4E17-AD7A-C7691C7520C8}" type="slidenum">
              <a:rPr lang="fr-FR" altLang="en-US"/>
              <a:pPr>
                <a:defRPr/>
              </a:pPr>
              <a:t>‹N›</a:t>
            </a:fld>
            <a:endParaRPr lang="fr-FR" altLang="en-US"/>
          </a:p>
        </p:txBody>
      </p:sp>
    </p:spTree>
    <p:extLst>
      <p:ext uri="{BB962C8B-B14F-4D97-AF65-F5344CB8AC3E}">
        <p14:creationId xmlns:p14="http://schemas.microsoft.com/office/powerpoint/2010/main" val="30051361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4B6020C-9B40-5B39-E298-6B66FD8BC4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8D8DB82-32CF-B077-5548-2577DA9D26D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BB62294-0146-BB3E-499D-25054079A960}"/>
              </a:ext>
            </a:extLst>
          </p:cNvPr>
          <p:cNvSpPr>
            <a:spLocks noGrp="1" noChangeArrowheads="1"/>
          </p:cNvSpPr>
          <p:nvPr>
            <p:ph type="sldNum" sz="quarter" idx="12"/>
          </p:nvPr>
        </p:nvSpPr>
        <p:spPr/>
        <p:txBody>
          <a:bodyPr/>
          <a:lstStyle>
            <a:lvl1pPr>
              <a:defRPr/>
            </a:lvl1pPr>
          </a:lstStyle>
          <a:p>
            <a:pPr>
              <a:defRPr/>
            </a:pPr>
            <a:fld id="{F8216FB6-70E4-489B-8E8B-018366B50632}" type="slidenum">
              <a:rPr lang="it-IT" altLang="en-US"/>
              <a:pPr>
                <a:defRPr/>
              </a:pPr>
              <a:t>‹N›</a:t>
            </a:fld>
            <a:endParaRPr lang="it-IT" altLang="en-US"/>
          </a:p>
        </p:txBody>
      </p:sp>
    </p:spTree>
    <p:extLst>
      <p:ext uri="{BB962C8B-B14F-4D97-AF65-F5344CB8AC3E}">
        <p14:creationId xmlns:p14="http://schemas.microsoft.com/office/powerpoint/2010/main" val="205545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CFE688-2B3A-08D8-62FF-8C8310179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6C27E30-DFB8-0FF5-F406-8C6405A10B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EE9B280-698A-E4EB-3280-B4768EBC408C}"/>
              </a:ext>
            </a:extLst>
          </p:cNvPr>
          <p:cNvSpPr>
            <a:spLocks noGrp="1" noChangeArrowheads="1"/>
          </p:cNvSpPr>
          <p:nvPr>
            <p:ph type="sldNum" sz="quarter" idx="12"/>
          </p:nvPr>
        </p:nvSpPr>
        <p:spPr/>
        <p:txBody>
          <a:bodyPr/>
          <a:lstStyle>
            <a:lvl1pPr>
              <a:defRPr/>
            </a:lvl1pPr>
          </a:lstStyle>
          <a:p>
            <a:pPr>
              <a:defRPr/>
            </a:pPr>
            <a:fld id="{397736FD-C0F0-4666-9B09-8ACC99D93F02}" type="slidenum">
              <a:rPr lang="it-IT" altLang="en-US"/>
              <a:pPr>
                <a:defRPr/>
              </a:pPr>
              <a:t>‹N›</a:t>
            </a:fld>
            <a:endParaRPr lang="it-IT" altLang="en-US"/>
          </a:p>
        </p:txBody>
      </p:sp>
    </p:spTree>
    <p:extLst>
      <p:ext uri="{BB962C8B-B14F-4D97-AF65-F5344CB8AC3E}">
        <p14:creationId xmlns:p14="http://schemas.microsoft.com/office/powerpoint/2010/main" val="3477216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B1B6ED4-2350-5F41-9229-C6C1BF8325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E06DE47-FFE5-142B-D098-B35EB163C4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B907AB5-81FA-4A84-D3B9-403585EB20EE}"/>
              </a:ext>
            </a:extLst>
          </p:cNvPr>
          <p:cNvSpPr>
            <a:spLocks noGrp="1" noChangeArrowheads="1"/>
          </p:cNvSpPr>
          <p:nvPr>
            <p:ph type="sldNum" sz="quarter" idx="12"/>
          </p:nvPr>
        </p:nvSpPr>
        <p:spPr/>
        <p:txBody>
          <a:bodyPr/>
          <a:lstStyle>
            <a:lvl1pPr>
              <a:defRPr/>
            </a:lvl1pPr>
          </a:lstStyle>
          <a:p>
            <a:pPr>
              <a:defRPr/>
            </a:pPr>
            <a:fld id="{19085E8A-9B92-4B49-9176-BBF5E5FAF76E}" type="slidenum">
              <a:rPr lang="it-IT" altLang="en-US"/>
              <a:pPr>
                <a:defRPr/>
              </a:pPr>
              <a:t>‹N›</a:t>
            </a:fld>
            <a:endParaRPr lang="it-IT" altLang="en-US"/>
          </a:p>
        </p:txBody>
      </p:sp>
    </p:spTree>
    <p:extLst>
      <p:ext uri="{BB962C8B-B14F-4D97-AF65-F5344CB8AC3E}">
        <p14:creationId xmlns:p14="http://schemas.microsoft.com/office/powerpoint/2010/main" val="3580352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4859B8-008E-EB28-459E-B9801173CB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040A07C-7DFD-3BA7-C5A3-E128824602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67A126B-6AD2-730C-27FB-B1642F714CD8}"/>
              </a:ext>
            </a:extLst>
          </p:cNvPr>
          <p:cNvSpPr>
            <a:spLocks noGrp="1" noChangeArrowheads="1"/>
          </p:cNvSpPr>
          <p:nvPr>
            <p:ph type="sldNum" sz="quarter" idx="12"/>
          </p:nvPr>
        </p:nvSpPr>
        <p:spPr/>
        <p:txBody>
          <a:bodyPr/>
          <a:lstStyle>
            <a:lvl1pPr>
              <a:defRPr/>
            </a:lvl1pPr>
          </a:lstStyle>
          <a:p>
            <a:pPr>
              <a:defRPr/>
            </a:pPr>
            <a:fld id="{B8B552C7-1E26-4787-98E2-563BC4068839}" type="slidenum">
              <a:rPr lang="it-IT" altLang="en-US"/>
              <a:pPr>
                <a:defRPr/>
              </a:pPr>
              <a:t>‹N›</a:t>
            </a:fld>
            <a:endParaRPr lang="it-IT" altLang="en-US"/>
          </a:p>
        </p:txBody>
      </p:sp>
    </p:spTree>
    <p:extLst>
      <p:ext uri="{BB962C8B-B14F-4D97-AF65-F5344CB8AC3E}">
        <p14:creationId xmlns:p14="http://schemas.microsoft.com/office/powerpoint/2010/main" val="271206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7090C9-BAC1-AB4C-EC50-4347B72F62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9B85F14-DDF2-A909-64BB-57FA8F70BE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50C1216-626E-A22F-5043-5627FFB24114}"/>
              </a:ext>
            </a:extLst>
          </p:cNvPr>
          <p:cNvSpPr>
            <a:spLocks noGrp="1" noChangeArrowheads="1"/>
          </p:cNvSpPr>
          <p:nvPr>
            <p:ph type="sldNum" sz="quarter" idx="12"/>
          </p:nvPr>
        </p:nvSpPr>
        <p:spPr/>
        <p:txBody>
          <a:bodyPr/>
          <a:lstStyle>
            <a:lvl1pPr>
              <a:defRPr/>
            </a:lvl1pPr>
          </a:lstStyle>
          <a:p>
            <a:pPr>
              <a:defRPr/>
            </a:pPr>
            <a:fld id="{1F33DD42-85F9-479F-8A2E-A6B1568B0928}" type="slidenum">
              <a:rPr lang="it-IT" altLang="en-US"/>
              <a:pPr>
                <a:defRPr/>
              </a:pPr>
              <a:t>‹N›</a:t>
            </a:fld>
            <a:endParaRPr lang="it-IT" altLang="en-US"/>
          </a:p>
        </p:txBody>
      </p:sp>
    </p:spTree>
    <p:extLst>
      <p:ext uri="{BB962C8B-B14F-4D97-AF65-F5344CB8AC3E}">
        <p14:creationId xmlns:p14="http://schemas.microsoft.com/office/powerpoint/2010/main" val="33542657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00D3A5-865C-0FD7-0257-4DC80776D8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35CAA60-FF47-704D-A064-AF992BFDAA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2E723AA-9DE4-5A08-FC85-3D29B1F0ECDA}"/>
              </a:ext>
            </a:extLst>
          </p:cNvPr>
          <p:cNvSpPr>
            <a:spLocks noGrp="1" noChangeArrowheads="1"/>
          </p:cNvSpPr>
          <p:nvPr>
            <p:ph type="sldNum" sz="quarter" idx="12"/>
          </p:nvPr>
        </p:nvSpPr>
        <p:spPr/>
        <p:txBody>
          <a:bodyPr/>
          <a:lstStyle>
            <a:lvl1pPr>
              <a:defRPr/>
            </a:lvl1pPr>
          </a:lstStyle>
          <a:p>
            <a:pPr>
              <a:defRPr/>
            </a:pPr>
            <a:fld id="{31051042-348F-4819-B948-FA9A4BCA8692}" type="slidenum">
              <a:rPr lang="it-IT" altLang="en-US"/>
              <a:pPr>
                <a:defRPr/>
              </a:pPr>
              <a:t>‹N›</a:t>
            </a:fld>
            <a:endParaRPr lang="it-IT" altLang="en-US"/>
          </a:p>
        </p:txBody>
      </p:sp>
    </p:spTree>
    <p:extLst>
      <p:ext uri="{BB962C8B-B14F-4D97-AF65-F5344CB8AC3E}">
        <p14:creationId xmlns:p14="http://schemas.microsoft.com/office/powerpoint/2010/main" val="30130035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4657C4C-9126-E686-A627-CE291197E7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1713A45-8C21-50AB-3444-6816ADD3E7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829D8A2-7F97-19D4-1839-AF229A6281E8}"/>
              </a:ext>
            </a:extLst>
          </p:cNvPr>
          <p:cNvSpPr>
            <a:spLocks noGrp="1" noChangeArrowheads="1"/>
          </p:cNvSpPr>
          <p:nvPr>
            <p:ph type="sldNum" sz="quarter" idx="12"/>
          </p:nvPr>
        </p:nvSpPr>
        <p:spPr/>
        <p:txBody>
          <a:bodyPr/>
          <a:lstStyle>
            <a:lvl1pPr>
              <a:defRPr/>
            </a:lvl1pPr>
          </a:lstStyle>
          <a:p>
            <a:pPr>
              <a:defRPr/>
            </a:pPr>
            <a:fld id="{25B5B9BB-EE07-4C00-881D-64FF8AE4C7C6}" type="slidenum">
              <a:rPr lang="it-IT" altLang="en-US"/>
              <a:pPr>
                <a:defRPr/>
              </a:pPr>
              <a:t>‹N›</a:t>
            </a:fld>
            <a:endParaRPr lang="it-IT" altLang="en-US"/>
          </a:p>
        </p:txBody>
      </p:sp>
    </p:spTree>
    <p:extLst>
      <p:ext uri="{BB962C8B-B14F-4D97-AF65-F5344CB8AC3E}">
        <p14:creationId xmlns:p14="http://schemas.microsoft.com/office/powerpoint/2010/main" val="24978746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CA49F7-1C49-E257-04C6-AF466DBC8F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3DBA6B0-1F47-BD4C-76EA-ACF9A787CB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00D745A-0C24-86BE-2275-CC171F5754D0}"/>
              </a:ext>
            </a:extLst>
          </p:cNvPr>
          <p:cNvSpPr>
            <a:spLocks noGrp="1" noChangeArrowheads="1"/>
          </p:cNvSpPr>
          <p:nvPr>
            <p:ph type="sldNum" sz="quarter" idx="12"/>
          </p:nvPr>
        </p:nvSpPr>
        <p:spPr/>
        <p:txBody>
          <a:bodyPr/>
          <a:lstStyle>
            <a:lvl1pPr>
              <a:defRPr/>
            </a:lvl1pPr>
          </a:lstStyle>
          <a:p>
            <a:pPr>
              <a:defRPr/>
            </a:pPr>
            <a:fld id="{FDCF311F-6464-4C72-8576-17B821FBCEAD}" type="slidenum">
              <a:rPr lang="it-IT" altLang="en-US"/>
              <a:pPr>
                <a:defRPr/>
              </a:pPr>
              <a:t>‹N›</a:t>
            </a:fld>
            <a:endParaRPr lang="it-IT" altLang="en-US"/>
          </a:p>
        </p:txBody>
      </p:sp>
    </p:spTree>
    <p:extLst>
      <p:ext uri="{BB962C8B-B14F-4D97-AF65-F5344CB8AC3E}">
        <p14:creationId xmlns:p14="http://schemas.microsoft.com/office/powerpoint/2010/main" val="9769343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257146-A3BD-9AF2-36C1-2641556CEA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C38FD75-F70C-11DD-51F9-ECC57CC81C2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25D2C12-D62C-7DA2-87BA-31892309F70A}"/>
              </a:ext>
            </a:extLst>
          </p:cNvPr>
          <p:cNvSpPr>
            <a:spLocks noGrp="1" noChangeArrowheads="1"/>
          </p:cNvSpPr>
          <p:nvPr>
            <p:ph type="sldNum" sz="quarter" idx="12"/>
          </p:nvPr>
        </p:nvSpPr>
        <p:spPr/>
        <p:txBody>
          <a:bodyPr/>
          <a:lstStyle>
            <a:lvl1pPr>
              <a:defRPr/>
            </a:lvl1pPr>
          </a:lstStyle>
          <a:p>
            <a:pPr>
              <a:defRPr/>
            </a:pPr>
            <a:fld id="{C8E155B5-EFF4-48A3-ADB0-94EF814ACE15}" type="slidenum">
              <a:rPr lang="it-IT" altLang="en-US"/>
              <a:pPr>
                <a:defRPr/>
              </a:pPr>
              <a:t>‹N›</a:t>
            </a:fld>
            <a:endParaRPr lang="it-IT" altLang="en-US"/>
          </a:p>
        </p:txBody>
      </p:sp>
    </p:spTree>
    <p:extLst>
      <p:ext uri="{BB962C8B-B14F-4D97-AF65-F5344CB8AC3E}">
        <p14:creationId xmlns:p14="http://schemas.microsoft.com/office/powerpoint/2010/main" val="158412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E53996-786D-F6F7-8AEC-771FBAC90D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0040172-A31F-2F17-0A3D-2B77121A35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F316CDE-8DBE-F340-7941-310F366E6988}"/>
              </a:ext>
            </a:extLst>
          </p:cNvPr>
          <p:cNvSpPr>
            <a:spLocks noGrp="1" noChangeArrowheads="1"/>
          </p:cNvSpPr>
          <p:nvPr>
            <p:ph type="sldNum" sz="quarter" idx="12"/>
          </p:nvPr>
        </p:nvSpPr>
        <p:spPr/>
        <p:txBody>
          <a:bodyPr/>
          <a:lstStyle>
            <a:lvl1pPr>
              <a:defRPr/>
            </a:lvl1pPr>
          </a:lstStyle>
          <a:p>
            <a:pPr>
              <a:defRPr/>
            </a:pPr>
            <a:fld id="{DD650295-40C1-443F-9630-9DEA3C8D15F2}" type="slidenum">
              <a:rPr lang="it-IT" altLang="en-US"/>
              <a:pPr>
                <a:defRPr/>
              </a:pPr>
              <a:t>‹N›</a:t>
            </a:fld>
            <a:endParaRPr lang="it-IT" altLang="en-US"/>
          </a:p>
        </p:txBody>
      </p:sp>
    </p:spTree>
    <p:extLst>
      <p:ext uri="{BB962C8B-B14F-4D97-AF65-F5344CB8AC3E}">
        <p14:creationId xmlns:p14="http://schemas.microsoft.com/office/powerpoint/2010/main" val="2191117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31E0D-41DA-7AF5-888E-AF42116FAA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BD137EFE-1BD6-EEC6-0C12-D7C798DA43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447F6CCD-3EE6-223E-0538-BB271083A233}"/>
              </a:ext>
            </a:extLst>
          </p:cNvPr>
          <p:cNvSpPr>
            <a:spLocks noGrp="1" noChangeArrowheads="1"/>
          </p:cNvSpPr>
          <p:nvPr>
            <p:ph type="sldNum" sz="quarter" idx="12"/>
          </p:nvPr>
        </p:nvSpPr>
        <p:spPr/>
        <p:txBody>
          <a:bodyPr/>
          <a:lstStyle>
            <a:lvl1pPr>
              <a:defRPr/>
            </a:lvl1pPr>
          </a:lstStyle>
          <a:p>
            <a:pPr>
              <a:defRPr/>
            </a:pPr>
            <a:fld id="{0364738F-D017-4912-945C-2D40BC803E66}" type="slidenum">
              <a:rPr lang="fr-FR" altLang="en-US"/>
              <a:pPr>
                <a:defRPr/>
              </a:pPr>
              <a:t>‹N›</a:t>
            </a:fld>
            <a:endParaRPr lang="fr-FR" altLang="en-US"/>
          </a:p>
        </p:txBody>
      </p:sp>
    </p:spTree>
    <p:extLst>
      <p:ext uri="{BB962C8B-B14F-4D97-AF65-F5344CB8AC3E}">
        <p14:creationId xmlns:p14="http://schemas.microsoft.com/office/powerpoint/2010/main" val="13866444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78356A-323E-D307-CAFA-34CB1790A8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F297D7F-9C0C-4D16-A003-0AC17875F7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2C432AD-F257-379F-4FE6-D0A2D9229579}"/>
              </a:ext>
            </a:extLst>
          </p:cNvPr>
          <p:cNvSpPr>
            <a:spLocks noGrp="1" noChangeArrowheads="1"/>
          </p:cNvSpPr>
          <p:nvPr>
            <p:ph type="sldNum" sz="quarter" idx="12"/>
          </p:nvPr>
        </p:nvSpPr>
        <p:spPr/>
        <p:txBody>
          <a:bodyPr/>
          <a:lstStyle>
            <a:lvl1pPr>
              <a:defRPr/>
            </a:lvl1pPr>
          </a:lstStyle>
          <a:p>
            <a:pPr>
              <a:defRPr/>
            </a:pPr>
            <a:fld id="{30FECCBD-5D0E-4DFC-802E-F161F5128339}" type="slidenum">
              <a:rPr lang="it-IT" altLang="en-US"/>
              <a:pPr>
                <a:defRPr/>
              </a:pPr>
              <a:t>‹N›</a:t>
            </a:fld>
            <a:endParaRPr lang="it-IT" altLang="en-US"/>
          </a:p>
        </p:txBody>
      </p:sp>
    </p:spTree>
    <p:extLst>
      <p:ext uri="{BB962C8B-B14F-4D97-AF65-F5344CB8AC3E}">
        <p14:creationId xmlns:p14="http://schemas.microsoft.com/office/powerpoint/2010/main" val="32491773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C50597-F353-FC40-6EF4-77E5D874D4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7D07A0E-15B0-D636-B2D4-DC15D4EE1C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41B3384-1921-EED3-F0B6-818255DB7328}"/>
              </a:ext>
            </a:extLst>
          </p:cNvPr>
          <p:cNvSpPr>
            <a:spLocks noGrp="1" noChangeArrowheads="1"/>
          </p:cNvSpPr>
          <p:nvPr>
            <p:ph type="sldNum" sz="quarter" idx="12"/>
          </p:nvPr>
        </p:nvSpPr>
        <p:spPr/>
        <p:txBody>
          <a:bodyPr/>
          <a:lstStyle>
            <a:lvl1pPr>
              <a:defRPr/>
            </a:lvl1pPr>
          </a:lstStyle>
          <a:p>
            <a:pPr>
              <a:defRPr/>
            </a:pPr>
            <a:fld id="{1A05A0C5-8370-4617-9B2C-88608204D9E0}" type="slidenum">
              <a:rPr lang="it-IT" altLang="en-US"/>
              <a:pPr>
                <a:defRPr/>
              </a:pPr>
              <a:t>‹N›</a:t>
            </a:fld>
            <a:endParaRPr lang="it-IT" altLang="en-US"/>
          </a:p>
        </p:txBody>
      </p:sp>
    </p:spTree>
    <p:extLst>
      <p:ext uri="{BB962C8B-B14F-4D97-AF65-F5344CB8AC3E}">
        <p14:creationId xmlns:p14="http://schemas.microsoft.com/office/powerpoint/2010/main" val="18593486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8CD203-5A62-B503-2151-8D7984D1DB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08907AF-66E8-9CFD-BEC4-BD7070A6CD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3F3D8CF-EE5D-5E6A-7ED6-E49669CA4F30}"/>
              </a:ext>
            </a:extLst>
          </p:cNvPr>
          <p:cNvSpPr>
            <a:spLocks noGrp="1" noChangeArrowheads="1"/>
          </p:cNvSpPr>
          <p:nvPr>
            <p:ph type="sldNum" sz="quarter" idx="12"/>
          </p:nvPr>
        </p:nvSpPr>
        <p:spPr/>
        <p:txBody>
          <a:bodyPr/>
          <a:lstStyle>
            <a:lvl1pPr>
              <a:defRPr/>
            </a:lvl1pPr>
          </a:lstStyle>
          <a:p>
            <a:pPr>
              <a:defRPr/>
            </a:pPr>
            <a:fld id="{FF64341C-13A9-4486-B87E-13BA0E865B72}" type="slidenum">
              <a:rPr lang="it-IT" altLang="en-US"/>
              <a:pPr>
                <a:defRPr/>
              </a:pPr>
              <a:t>‹N›</a:t>
            </a:fld>
            <a:endParaRPr lang="it-IT" altLang="en-US"/>
          </a:p>
        </p:txBody>
      </p:sp>
    </p:spTree>
    <p:extLst>
      <p:ext uri="{BB962C8B-B14F-4D97-AF65-F5344CB8AC3E}">
        <p14:creationId xmlns:p14="http://schemas.microsoft.com/office/powerpoint/2010/main" val="1067058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8D9268-6AFE-0066-DAFC-499621F782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81EC468-B74D-9AF5-2463-AD04A28CE8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1BC595B-2EC3-2528-8111-D58BBE996CE6}"/>
              </a:ext>
            </a:extLst>
          </p:cNvPr>
          <p:cNvSpPr>
            <a:spLocks noGrp="1" noChangeArrowheads="1"/>
          </p:cNvSpPr>
          <p:nvPr>
            <p:ph type="sldNum" sz="quarter" idx="12"/>
          </p:nvPr>
        </p:nvSpPr>
        <p:spPr/>
        <p:txBody>
          <a:bodyPr/>
          <a:lstStyle>
            <a:lvl1pPr>
              <a:defRPr/>
            </a:lvl1pPr>
          </a:lstStyle>
          <a:p>
            <a:pPr>
              <a:defRPr/>
            </a:pPr>
            <a:fld id="{1049F906-3CCC-4D36-957F-3C474CB2DED4}" type="slidenum">
              <a:rPr lang="it-IT" altLang="en-US"/>
              <a:pPr>
                <a:defRPr/>
              </a:pPr>
              <a:t>‹N›</a:t>
            </a:fld>
            <a:endParaRPr lang="it-IT" altLang="en-US"/>
          </a:p>
        </p:txBody>
      </p:sp>
    </p:spTree>
    <p:extLst>
      <p:ext uri="{BB962C8B-B14F-4D97-AF65-F5344CB8AC3E}">
        <p14:creationId xmlns:p14="http://schemas.microsoft.com/office/powerpoint/2010/main" val="20904366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E7FE8BA-BFD4-0077-CB3A-E09FF114F9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067BFFB-AFB7-3A69-86A4-B76A0B2DC7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0907EB6-E996-69EE-4E9A-196A8F7E99E2}"/>
              </a:ext>
            </a:extLst>
          </p:cNvPr>
          <p:cNvSpPr>
            <a:spLocks noGrp="1" noChangeArrowheads="1"/>
          </p:cNvSpPr>
          <p:nvPr>
            <p:ph type="sldNum" sz="quarter" idx="12"/>
          </p:nvPr>
        </p:nvSpPr>
        <p:spPr/>
        <p:txBody>
          <a:bodyPr/>
          <a:lstStyle>
            <a:lvl1pPr>
              <a:defRPr/>
            </a:lvl1pPr>
          </a:lstStyle>
          <a:p>
            <a:pPr>
              <a:defRPr/>
            </a:pPr>
            <a:fld id="{47647D6E-FEA2-4DFC-A4CE-EF9BB4CE7AF8}" type="slidenum">
              <a:rPr lang="it-IT" altLang="en-US"/>
              <a:pPr>
                <a:defRPr/>
              </a:pPr>
              <a:t>‹N›</a:t>
            </a:fld>
            <a:endParaRPr lang="it-IT" altLang="en-US"/>
          </a:p>
        </p:txBody>
      </p:sp>
    </p:spTree>
    <p:extLst>
      <p:ext uri="{BB962C8B-B14F-4D97-AF65-F5344CB8AC3E}">
        <p14:creationId xmlns:p14="http://schemas.microsoft.com/office/powerpoint/2010/main" val="21383817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CE22B6-7512-014B-DD78-B4E990B088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A034561-BFCD-DA80-3B68-FB00A34053F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C6F90B2-2A7B-53E3-2B41-42B5A7DE6B9E}"/>
              </a:ext>
            </a:extLst>
          </p:cNvPr>
          <p:cNvSpPr>
            <a:spLocks noGrp="1" noChangeArrowheads="1"/>
          </p:cNvSpPr>
          <p:nvPr>
            <p:ph type="sldNum" sz="quarter" idx="12"/>
          </p:nvPr>
        </p:nvSpPr>
        <p:spPr/>
        <p:txBody>
          <a:bodyPr/>
          <a:lstStyle>
            <a:lvl1pPr>
              <a:defRPr/>
            </a:lvl1pPr>
          </a:lstStyle>
          <a:p>
            <a:pPr>
              <a:defRPr/>
            </a:pPr>
            <a:fld id="{AE11B087-23A2-4CB8-851B-BE7E1B7D3998}" type="slidenum">
              <a:rPr lang="it-IT" altLang="en-US"/>
              <a:pPr>
                <a:defRPr/>
              </a:pPr>
              <a:t>‹N›</a:t>
            </a:fld>
            <a:endParaRPr lang="it-IT" altLang="en-US"/>
          </a:p>
        </p:txBody>
      </p:sp>
    </p:spTree>
    <p:extLst>
      <p:ext uri="{BB962C8B-B14F-4D97-AF65-F5344CB8AC3E}">
        <p14:creationId xmlns:p14="http://schemas.microsoft.com/office/powerpoint/2010/main" val="18325006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9CD02C-9F60-1585-22D7-BA9498922F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A1DDC7B-5489-F9F9-7BBB-9CF9A08E7B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EF1DA05-9343-EB1E-BB7D-05CA09C2A3B3}"/>
              </a:ext>
            </a:extLst>
          </p:cNvPr>
          <p:cNvSpPr>
            <a:spLocks noGrp="1" noChangeArrowheads="1"/>
          </p:cNvSpPr>
          <p:nvPr>
            <p:ph type="sldNum" sz="quarter" idx="12"/>
          </p:nvPr>
        </p:nvSpPr>
        <p:spPr/>
        <p:txBody>
          <a:bodyPr/>
          <a:lstStyle>
            <a:lvl1pPr>
              <a:defRPr/>
            </a:lvl1pPr>
          </a:lstStyle>
          <a:p>
            <a:pPr>
              <a:defRPr/>
            </a:pPr>
            <a:fld id="{502648BA-DA10-40CD-B07A-13220FF4F777}" type="slidenum">
              <a:rPr lang="it-IT" altLang="en-US"/>
              <a:pPr>
                <a:defRPr/>
              </a:pPr>
              <a:t>‹N›</a:t>
            </a:fld>
            <a:endParaRPr lang="it-IT" altLang="en-US"/>
          </a:p>
        </p:txBody>
      </p:sp>
    </p:spTree>
    <p:extLst>
      <p:ext uri="{BB962C8B-B14F-4D97-AF65-F5344CB8AC3E}">
        <p14:creationId xmlns:p14="http://schemas.microsoft.com/office/powerpoint/2010/main" val="16481288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EE2A38D-4E76-DC06-E6D9-5E72F968D3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E89174C-F7B9-A3AE-AF2D-456BE793DD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E001683-024B-8AA5-76D3-97781C81206E}"/>
              </a:ext>
            </a:extLst>
          </p:cNvPr>
          <p:cNvSpPr>
            <a:spLocks noGrp="1" noChangeArrowheads="1"/>
          </p:cNvSpPr>
          <p:nvPr>
            <p:ph type="sldNum" sz="quarter" idx="12"/>
          </p:nvPr>
        </p:nvSpPr>
        <p:spPr/>
        <p:txBody>
          <a:bodyPr/>
          <a:lstStyle>
            <a:lvl1pPr>
              <a:defRPr/>
            </a:lvl1pPr>
          </a:lstStyle>
          <a:p>
            <a:pPr>
              <a:defRPr/>
            </a:pPr>
            <a:fld id="{44C02EA5-3ADF-45D3-BD2A-77EF4B562EBE}" type="slidenum">
              <a:rPr lang="it-IT" altLang="en-US"/>
              <a:pPr>
                <a:defRPr/>
              </a:pPr>
              <a:t>‹N›</a:t>
            </a:fld>
            <a:endParaRPr lang="it-IT" altLang="en-US"/>
          </a:p>
        </p:txBody>
      </p:sp>
    </p:spTree>
    <p:extLst>
      <p:ext uri="{BB962C8B-B14F-4D97-AF65-F5344CB8AC3E}">
        <p14:creationId xmlns:p14="http://schemas.microsoft.com/office/powerpoint/2010/main" val="14005891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6F2685-4F09-6A47-0DD9-2D7F46C83C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A8D4645-0022-5B5D-F440-5DC79A39D33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86C2E09-88CC-DA1E-5393-68C2254F2384}"/>
              </a:ext>
            </a:extLst>
          </p:cNvPr>
          <p:cNvSpPr>
            <a:spLocks noGrp="1" noChangeArrowheads="1"/>
          </p:cNvSpPr>
          <p:nvPr>
            <p:ph type="sldNum" sz="quarter" idx="12"/>
          </p:nvPr>
        </p:nvSpPr>
        <p:spPr/>
        <p:txBody>
          <a:bodyPr/>
          <a:lstStyle>
            <a:lvl1pPr>
              <a:defRPr/>
            </a:lvl1pPr>
          </a:lstStyle>
          <a:p>
            <a:pPr>
              <a:defRPr/>
            </a:pPr>
            <a:fld id="{FFFBD848-9D27-4AF9-807B-EA16527C5BBA}" type="slidenum">
              <a:rPr lang="fr-FR" altLang="en-US"/>
              <a:pPr>
                <a:defRPr/>
              </a:pPr>
              <a:t>‹N›</a:t>
            </a:fld>
            <a:endParaRPr lang="fr-FR" altLang="en-US"/>
          </a:p>
        </p:txBody>
      </p:sp>
    </p:spTree>
    <p:extLst>
      <p:ext uri="{BB962C8B-B14F-4D97-AF65-F5344CB8AC3E}">
        <p14:creationId xmlns:p14="http://schemas.microsoft.com/office/powerpoint/2010/main" val="22958508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5A4347-C266-5C86-85AD-75EC90256D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0E27817-8958-6B36-EDA6-93A8C901A5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68DE572-D110-E77B-4D39-6A7CA62D17EC}"/>
              </a:ext>
            </a:extLst>
          </p:cNvPr>
          <p:cNvSpPr>
            <a:spLocks noGrp="1" noChangeArrowheads="1"/>
          </p:cNvSpPr>
          <p:nvPr>
            <p:ph type="sldNum" sz="quarter" idx="12"/>
          </p:nvPr>
        </p:nvSpPr>
        <p:spPr/>
        <p:txBody>
          <a:bodyPr/>
          <a:lstStyle>
            <a:lvl1pPr>
              <a:defRPr/>
            </a:lvl1pPr>
          </a:lstStyle>
          <a:p>
            <a:pPr>
              <a:defRPr/>
            </a:pPr>
            <a:fld id="{DD3F1261-72AF-4D0F-9F23-CA8685C42163}" type="slidenum">
              <a:rPr lang="fr-FR" altLang="en-US"/>
              <a:pPr>
                <a:defRPr/>
              </a:pPr>
              <a:t>‹N›</a:t>
            </a:fld>
            <a:endParaRPr lang="fr-FR" altLang="en-US"/>
          </a:p>
        </p:txBody>
      </p:sp>
    </p:spTree>
    <p:extLst>
      <p:ext uri="{BB962C8B-B14F-4D97-AF65-F5344CB8AC3E}">
        <p14:creationId xmlns:p14="http://schemas.microsoft.com/office/powerpoint/2010/main" val="1428173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8238D-CD32-F94E-58F2-DC319C5286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E42FBFE-A5AB-ED28-4352-49ABA32E48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3642AE7-7360-374D-3CA8-EF238181A0C8}"/>
              </a:ext>
            </a:extLst>
          </p:cNvPr>
          <p:cNvSpPr>
            <a:spLocks noGrp="1" noChangeArrowheads="1"/>
          </p:cNvSpPr>
          <p:nvPr>
            <p:ph type="sldNum" sz="quarter" idx="12"/>
          </p:nvPr>
        </p:nvSpPr>
        <p:spPr/>
        <p:txBody>
          <a:bodyPr/>
          <a:lstStyle>
            <a:lvl1pPr>
              <a:defRPr/>
            </a:lvl1pPr>
          </a:lstStyle>
          <a:p>
            <a:pPr>
              <a:defRPr/>
            </a:pPr>
            <a:fld id="{A05EDB18-964B-457E-BEA3-6D5CF09757AE}" type="slidenum">
              <a:rPr lang="fr-FR" altLang="en-US"/>
              <a:pPr>
                <a:defRPr/>
              </a:pPr>
              <a:t>‹N›</a:t>
            </a:fld>
            <a:endParaRPr lang="fr-FR" altLang="en-US"/>
          </a:p>
        </p:txBody>
      </p:sp>
    </p:spTree>
    <p:extLst>
      <p:ext uri="{BB962C8B-B14F-4D97-AF65-F5344CB8AC3E}">
        <p14:creationId xmlns:p14="http://schemas.microsoft.com/office/powerpoint/2010/main" val="21517587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1DD5B7-2806-01F2-0E18-D9F56B6625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46F4A55-D9F0-0231-21AD-62DC00BB05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1B1E63B-BA68-BDC6-8D76-CD674BDF4B88}"/>
              </a:ext>
            </a:extLst>
          </p:cNvPr>
          <p:cNvSpPr>
            <a:spLocks noGrp="1" noChangeArrowheads="1"/>
          </p:cNvSpPr>
          <p:nvPr>
            <p:ph type="sldNum" sz="quarter" idx="12"/>
          </p:nvPr>
        </p:nvSpPr>
        <p:spPr/>
        <p:txBody>
          <a:bodyPr/>
          <a:lstStyle>
            <a:lvl1pPr>
              <a:defRPr/>
            </a:lvl1pPr>
          </a:lstStyle>
          <a:p>
            <a:pPr>
              <a:defRPr/>
            </a:pPr>
            <a:fld id="{3CA5586C-F4E3-415A-8C87-E31A1BD18AE5}" type="slidenum">
              <a:rPr lang="fr-FR" altLang="en-US"/>
              <a:pPr>
                <a:defRPr/>
              </a:pPr>
              <a:t>‹N›</a:t>
            </a:fld>
            <a:endParaRPr lang="fr-FR" altLang="en-US"/>
          </a:p>
        </p:txBody>
      </p:sp>
    </p:spTree>
    <p:extLst>
      <p:ext uri="{BB962C8B-B14F-4D97-AF65-F5344CB8AC3E}">
        <p14:creationId xmlns:p14="http://schemas.microsoft.com/office/powerpoint/2010/main" val="22712211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441865-414A-8EFF-F8EC-14A163B074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0EA9618-C3F4-2E10-3552-08C5910090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2A5E180-1A51-65E4-EAC3-CA8B9C20B440}"/>
              </a:ext>
            </a:extLst>
          </p:cNvPr>
          <p:cNvSpPr>
            <a:spLocks noGrp="1" noChangeArrowheads="1"/>
          </p:cNvSpPr>
          <p:nvPr>
            <p:ph type="sldNum" sz="quarter" idx="12"/>
          </p:nvPr>
        </p:nvSpPr>
        <p:spPr/>
        <p:txBody>
          <a:bodyPr/>
          <a:lstStyle>
            <a:lvl1pPr>
              <a:defRPr/>
            </a:lvl1pPr>
          </a:lstStyle>
          <a:p>
            <a:pPr>
              <a:defRPr/>
            </a:pPr>
            <a:fld id="{EE7C82BA-F185-4EB1-8B69-38BFB6CE5878}" type="slidenum">
              <a:rPr lang="fr-FR" altLang="en-US"/>
              <a:pPr>
                <a:defRPr/>
              </a:pPr>
              <a:t>‹N›</a:t>
            </a:fld>
            <a:endParaRPr lang="fr-FR" altLang="en-US"/>
          </a:p>
        </p:txBody>
      </p:sp>
    </p:spTree>
    <p:extLst>
      <p:ext uri="{BB962C8B-B14F-4D97-AF65-F5344CB8AC3E}">
        <p14:creationId xmlns:p14="http://schemas.microsoft.com/office/powerpoint/2010/main" val="32263173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B2E4C9-FB45-1742-2425-F891A5842B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A8C4B70-E729-7374-6172-B95B027FDF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3EB0DFF-E9F7-1BDC-15D1-3709607C72F3}"/>
              </a:ext>
            </a:extLst>
          </p:cNvPr>
          <p:cNvSpPr>
            <a:spLocks noGrp="1" noChangeArrowheads="1"/>
          </p:cNvSpPr>
          <p:nvPr>
            <p:ph type="sldNum" sz="quarter" idx="12"/>
          </p:nvPr>
        </p:nvSpPr>
        <p:spPr/>
        <p:txBody>
          <a:bodyPr/>
          <a:lstStyle>
            <a:lvl1pPr>
              <a:defRPr/>
            </a:lvl1pPr>
          </a:lstStyle>
          <a:p>
            <a:pPr>
              <a:defRPr/>
            </a:pPr>
            <a:fld id="{7CD87618-CA36-4C19-8579-77CF1A36F06A}" type="slidenum">
              <a:rPr lang="fr-FR" altLang="en-US"/>
              <a:pPr>
                <a:defRPr/>
              </a:pPr>
              <a:t>‹N›</a:t>
            </a:fld>
            <a:endParaRPr lang="fr-FR" altLang="en-US"/>
          </a:p>
        </p:txBody>
      </p:sp>
    </p:spTree>
    <p:extLst>
      <p:ext uri="{BB962C8B-B14F-4D97-AF65-F5344CB8AC3E}">
        <p14:creationId xmlns:p14="http://schemas.microsoft.com/office/powerpoint/2010/main" val="22754489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E4AED0-2CB9-C73A-926D-CC4A183909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E802CA6-BA46-EAD8-6026-7FAF7426CB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8E468ED9-352F-4823-0D5D-39194D48F094}"/>
              </a:ext>
            </a:extLst>
          </p:cNvPr>
          <p:cNvSpPr>
            <a:spLocks noGrp="1" noChangeArrowheads="1"/>
          </p:cNvSpPr>
          <p:nvPr>
            <p:ph type="sldNum" sz="quarter" idx="12"/>
          </p:nvPr>
        </p:nvSpPr>
        <p:spPr/>
        <p:txBody>
          <a:bodyPr/>
          <a:lstStyle>
            <a:lvl1pPr>
              <a:defRPr/>
            </a:lvl1pPr>
          </a:lstStyle>
          <a:p>
            <a:pPr>
              <a:defRPr/>
            </a:pPr>
            <a:fld id="{FB2B28C0-6A70-431F-8AD5-D243677F80BF}" type="slidenum">
              <a:rPr lang="fr-FR" altLang="en-US"/>
              <a:pPr>
                <a:defRPr/>
              </a:pPr>
              <a:t>‹N›</a:t>
            </a:fld>
            <a:endParaRPr lang="fr-FR" altLang="en-US"/>
          </a:p>
        </p:txBody>
      </p:sp>
    </p:spTree>
    <p:extLst>
      <p:ext uri="{BB962C8B-B14F-4D97-AF65-F5344CB8AC3E}">
        <p14:creationId xmlns:p14="http://schemas.microsoft.com/office/powerpoint/2010/main" val="31128771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2618F7-40E8-B23D-2216-C9506794A9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81227A3-ABC3-4196-5748-56FA4984BCF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401EE66-6253-B164-E38B-F8ADA8D610EB}"/>
              </a:ext>
            </a:extLst>
          </p:cNvPr>
          <p:cNvSpPr>
            <a:spLocks noGrp="1" noChangeArrowheads="1"/>
          </p:cNvSpPr>
          <p:nvPr>
            <p:ph type="sldNum" sz="quarter" idx="12"/>
          </p:nvPr>
        </p:nvSpPr>
        <p:spPr/>
        <p:txBody>
          <a:bodyPr/>
          <a:lstStyle>
            <a:lvl1pPr>
              <a:defRPr/>
            </a:lvl1pPr>
          </a:lstStyle>
          <a:p>
            <a:pPr>
              <a:defRPr/>
            </a:pPr>
            <a:fld id="{F557531F-0017-4192-9585-D487DC1952A4}" type="slidenum">
              <a:rPr lang="fr-FR" altLang="en-US"/>
              <a:pPr>
                <a:defRPr/>
              </a:pPr>
              <a:t>‹N›</a:t>
            </a:fld>
            <a:endParaRPr lang="fr-FR" altLang="en-US"/>
          </a:p>
        </p:txBody>
      </p:sp>
    </p:spTree>
    <p:extLst>
      <p:ext uri="{BB962C8B-B14F-4D97-AF65-F5344CB8AC3E}">
        <p14:creationId xmlns:p14="http://schemas.microsoft.com/office/powerpoint/2010/main" val="6690473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4C058F-A28A-B5CF-256B-BD7C9E8B4F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67255BE-9204-728D-1520-E8D5E174CE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38EFA0C-24C4-16F6-C65C-07696E889D54}"/>
              </a:ext>
            </a:extLst>
          </p:cNvPr>
          <p:cNvSpPr>
            <a:spLocks noGrp="1" noChangeArrowheads="1"/>
          </p:cNvSpPr>
          <p:nvPr>
            <p:ph type="sldNum" sz="quarter" idx="12"/>
          </p:nvPr>
        </p:nvSpPr>
        <p:spPr/>
        <p:txBody>
          <a:bodyPr/>
          <a:lstStyle>
            <a:lvl1pPr>
              <a:defRPr/>
            </a:lvl1pPr>
          </a:lstStyle>
          <a:p>
            <a:pPr>
              <a:defRPr/>
            </a:pPr>
            <a:fld id="{42D201A2-DD12-49CA-8D3C-771E92031A17}" type="slidenum">
              <a:rPr lang="fr-FR" altLang="en-US"/>
              <a:pPr>
                <a:defRPr/>
              </a:pPr>
              <a:t>‹N›</a:t>
            </a:fld>
            <a:endParaRPr lang="fr-FR" altLang="en-US"/>
          </a:p>
        </p:txBody>
      </p:sp>
    </p:spTree>
    <p:extLst>
      <p:ext uri="{BB962C8B-B14F-4D97-AF65-F5344CB8AC3E}">
        <p14:creationId xmlns:p14="http://schemas.microsoft.com/office/powerpoint/2010/main" val="4142313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E04FD0-CA50-FD1B-CFE0-F4BC1607EF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3259CFE-7530-967B-5582-025394E849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7F2435A-A235-C54B-72E0-BA95188C05E3}"/>
              </a:ext>
            </a:extLst>
          </p:cNvPr>
          <p:cNvSpPr>
            <a:spLocks noGrp="1" noChangeArrowheads="1"/>
          </p:cNvSpPr>
          <p:nvPr>
            <p:ph type="sldNum" sz="quarter" idx="12"/>
          </p:nvPr>
        </p:nvSpPr>
        <p:spPr/>
        <p:txBody>
          <a:bodyPr/>
          <a:lstStyle>
            <a:lvl1pPr>
              <a:defRPr/>
            </a:lvl1pPr>
          </a:lstStyle>
          <a:p>
            <a:pPr>
              <a:defRPr/>
            </a:pPr>
            <a:fld id="{7F79DE12-E310-4A94-9529-89077496FB74}" type="slidenum">
              <a:rPr lang="fr-FR" altLang="en-US"/>
              <a:pPr>
                <a:defRPr/>
              </a:pPr>
              <a:t>‹N›</a:t>
            </a:fld>
            <a:endParaRPr lang="fr-FR" altLang="en-US"/>
          </a:p>
        </p:txBody>
      </p:sp>
    </p:spTree>
    <p:extLst>
      <p:ext uri="{BB962C8B-B14F-4D97-AF65-F5344CB8AC3E}">
        <p14:creationId xmlns:p14="http://schemas.microsoft.com/office/powerpoint/2010/main" val="5304435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F74A78-4C7C-FAAD-44FF-9566AE4580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5FCD983-BE64-F689-62C9-15A39709426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CAB2B05-9C13-1306-4C56-D5968051F52E}"/>
              </a:ext>
            </a:extLst>
          </p:cNvPr>
          <p:cNvSpPr>
            <a:spLocks noGrp="1" noChangeArrowheads="1"/>
          </p:cNvSpPr>
          <p:nvPr>
            <p:ph type="sldNum" sz="quarter" idx="12"/>
          </p:nvPr>
        </p:nvSpPr>
        <p:spPr/>
        <p:txBody>
          <a:bodyPr/>
          <a:lstStyle>
            <a:lvl1pPr>
              <a:defRPr/>
            </a:lvl1pPr>
          </a:lstStyle>
          <a:p>
            <a:pPr>
              <a:defRPr/>
            </a:pPr>
            <a:fld id="{1C519089-0EF0-4AEA-9D09-13F161F70A29}" type="slidenum">
              <a:rPr lang="fr-FR" altLang="en-US"/>
              <a:pPr>
                <a:defRPr/>
              </a:pPr>
              <a:t>‹N›</a:t>
            </a:fld>
            <a:endParaRPr lang="fr-FR" altLang="en-US"/>
          </a:p>
        </p:txBody>
      </p:sp>
    </p:spTree>
    <p:extLst>
      <p:ext uri="{BB962C8B-B14F-4D97-AF65-F5344CB8AC3E}">
        <p14:creationId xmlns:p14="http://schemas.microsoft.com/office/powerpoint/2010/main" val="31599329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C4F437-1F85-CBDD-B681-362C6D5484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72E74F2-E89C-4E95-108D-16C34D4B5C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36423CC-9C38-AA99-43F6-A2E78CB253D9}"/>
              </a:ext>
            </a:extLst>
          </p:cNvPr>
          <p:cNvSpPr>
            <a:spLocks noGrp="1" noChangeArrowheads="1"/>
          </p:cNvSpPr>
          <p:nvPr>
            <p:ph type="sldNum" sz="quarter" idx="12"/>
          </p:nvPr>
        </p:nvSpPr>
        <p:spPr/>
        <p:txBody>
          <a:bodyPr/>
          <a:lstStyle>
            <a:lvl1pPr>
              <a:defRPr/>
            </a:lvl1pPr>
          </a:lstStyle>
          <a:p>
            <a:pPr>
              <a:defRPr/>
            </a:pPr>
            <a:fld id="{006CF24A-513C-4E20-B17D-7D2040A7961B}" type="slidenum">
              <a:rPr lang="fr-FR" altLang="en-US"/>
              <a:pPr>
                <a:defRPr/>
              </a:pPr>
              <a:t>‹N›</a:t>
            </a:fld>
            <a:endParaRPr lang="fr-FR" altLang="en-US"/>
          </a:p>
        </p:txBody>
      </p:sp>
    </p:spTree>
    <p:extLst>
      <p:ext uri="{BB962C8B-B14F-4D97-AF65-F5344CB8AC3E}">
        <p14:creationId xmlns:p14="http://schemas.microsoft.com/office/powerpoint/2010/main" val="12900452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309FE2-7BAE-39F0-BAC3-21AC4CED45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E944D60-20F8-5A02-1C37-78CEBAB8D6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BCB7564-C9B2-D38D-1523-B7B5BCB0465E}"/>
              </a:ext>
            </a:extLst>
          </p:cNvPr>
          <p:cNvSpPr>
            <a:spLocks noGrp="1" noChangeArrowheads="1"/>
          </p:cNvSpPr>
          <p:nvPr>
            <p:ph type="sldNum" sz="quarter" idx="12"/>
          </p:nvPr>
        </p:nvSpPr>
        <p:spPr/>
        <p:txBody>
          <a:bodyPr/>
          <a:lstStyle>
            <a:lvl1pPr>
              <a:defRPr/>
            </a:lvl1pPr>
          </a:lstStyle>
          <a:p>
            <a:pPr>
              <a:defRPr/>
            </a:pPr>
            <a:fld id="{9A521029-A49D-4F67-B25A-9879DA5C1EC3}" type="slidenum">
              <a:rPr lang="fr-FR" altLang="en-US"/>
              <a:pPr>
                <a:defRPr/>
              </a:pPr>
              <a:t>‹N›</a:t>
            </a:fld>
            <a:endParaRPr lang="fr-FR" altLang="en-US"/>
          </a:p>
        </p:txBody>
      </p:sp>
    </p:spTree>
    <p:extLst>
      <p:ext uri="{BB962C8B-B14F-4D97-AF65-F5344CB8AC3E}">
        <p14:creationId xmlns:p14="http://schemas.microsoft.com/office/powerpoint/2010/main" val="406955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7F10BEE8-6B37-1B72-543D-90C5040CA6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C8AC6F4-9F5A-C665-C815-BFC0C8888F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D0B1832-CC65-5ABA-FD1E-427ED09A75D0}"/>
              </a:ext>
            </a:extLst>
          </p:cNvPr>
          <p:cNvSpPr>
            <a:spLocks noGrp="1" noChangeArrowheads="1"/>
          </p:cNvSpPr>
          <p:nvPr>
            <p:ph type="sldNum" sz="quarter" idx="12"/>
          </p:nvPr>
        </p:nvSpPr>
        <p:spPr/>
        <p:txBody>
          <a:bodyPr/>
          <a:lstStyle>
            <a:lvl1pPr>
              <a:defRPr/>
            </a:lvl1pPr>
          </a:lstStyle>
          <a:p>
            <a:pPr>
              <a:defRPr/>
            </a:pPr>
            <a:fld id="{82B2C370-C371-4F86-AEB5-C39A19D069F7}" type="slidenum">
              <a:rPr lang="fr-FR" altLang="en-US"/>
              <a:pPr>
                <a:defRPr/>
              </a:pPr>
              <a:t>‹N›</a:t>
            </a:fld>
            <a:endParaRPr lang="fr-FR" altLang="en-US"/>
          </a:p>
        </p:txBody>
      </p:sp>
    </p:spTree>
    <p:extLst>
      <p:ext uri="{BB962C8B-B14F-4D97-AF65-F5344CB8AC3E}">
        <p14:creationId xmlns:p14="http://schemas.microsoft.com/office/powerpoint/2010/main" val="37948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B5E0E4-630D-D22D-11CD-A0791512E6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8E7B68B-3F63-FA34-EA28-F927CC890B6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84586DE-4085-A4E8-2632-DECD0FBD42BE}"/>
              </a:ext>
            </a:extLst>
          </p:cNvPr>
          <p:cNvSpPr>
            <a:spLocks noGrp="1" noChangeArrowheads="1"/>
          </p:cNvSpPr>
          <p:nvPr>
            <p:ph type="sldNum" sz="quarter" idx="12"/>
          </p:nvPr>
        </p:nvSpPr>
        <p:spPr/>
        <p:txBody>
          <a:bodyPr/>
          <a:lstStyle>
            <a:lvl1pPr>
              <a:defRPr/>
            </a:lvl1pPr>
          </a:lstStyle>
          <a:p>
            <a:pPr>
              <a:defRPr/>
            </a:pPr>
            <a:fld id="{D522B6D9-C6E8-4D2F-9A01-F17000742C32}" type="slidenum">
              <a:rPr lang="fr-FR" altLang="en-US"/>
              <a:pPr>
                <a:defRPr/>
              </a:pPr>
              <a:t>‹N›</a:t>
            </a:fld>
            <a:endParaRPr lang="fr-FR" altLang="en-US"/>
          </a:p>
        </p:txBody>
      </p:sp>
    </p:spTree>
    <p:extLst>
      <p:ext uri="{BB962C8B-B14F-4D97-AF65-F5344CB8AC3E}">
        <p14:creationId xmlns:p14="http://schemas.microsoft.com/office/powerpoint/2010/main" val="18941350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ADDD15B-CC8E-0D14-BBD0-CB86908E11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6D91AA4-D297-DE6C-2A01-51E68B3567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388C1DB0-245C-EDDA-08BF-59E955A8D641}"/>
              </a:ext>
            </a:extLst>
          </p:cNvPr>
          <p:cNvSpPr>
            <a:spLocks noGrp="1" noChangeArrowheads="1"/>
          </p:cNvSpPr>
          <p:nvPr>
            <p:ph type="sldNum" sz="quarter" idx="12"/>
          </p:nvPr>
        </p:nvSpPr>
        <p:spPr/>
        <p:txBody>
          <a:bodyPr/>
          <a:lstStyle>
            <a:lvl1pPr>
              <a:defRPr/>
            </a:lvl1pPr>
          </a:lstStyle>
          <a:p>
            <a:pPr>
              <a:defRPr/>
            </a:pPr>
            <a:fld id="{8BD0497F-2FBE-44EA-9040-47EFB2A0BAF2}" type="slidenum">
              <a:rPr lang="fr-FR" altLang="en-US"/>
              <a:pPr>
                <a:defRPr/>
              </a:pPr>
              <a:t>‹N›</a:t>
            </a:fld>
            <a:endParaRPr lang="fr-FR" altLang="en-US"/>
          </a:p>
        </p:txBody>
      </p:sp>
    </p:spTree>
    <p:extLst>
      <p:ext uri="{BB962C8B-B14F-4D97-AF65-F5344CB8AC3E}">
        <p14:creationId xmlns:p14="http://schemas.microsoft.com/office/powerpoint/2010/main" val="11177381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CA226D-5D9F-A12F-87E8-9F44604D56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AD11210-2B0D-2E9D-2D1B-3E77E9A377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3984F12-5451-91D5-2BF4-040B227167F4}"/>
              </a:ext>
            </a:extLst>
          </p:cNvPr>
          <p:cNvSpPr>
            <a:spLocks noGrp="1" noChangeArrowheads="1"/>
          </p:cNvSpPr>
          <p:nvPr>
            <p:ph type="sldNum" sz="quarter" idx="12"/>
          </p:nvPr>
        </p:nvSpPr>
        <p:spPr/>
        <p:txBody>
          <a:bodyPr/>
          <a:lstStyle>
            <a:lvl1pPr>
              <a:defRPr/>
            </a:lvl1pPr>
          </a:lstStyle>
          <a:p>
            <a:pPr>
              <a:defRPr/>
            </a:pPr>
            <a:fld id="{BC0F5005-602F-44BF-9156-54C27EAD73FB}" type="slidenum">
              <a:rPr lang="fr-FR" altLang="en-US"/>
              <a:pPr>
                <a:defRPr/>
              </a:pPr>
              <a:t>‹N›</a:t>
            </a:fld>
            <a:endParaRPr lang="fr-FR" altLang="en-US"/>
          </a:p>
        </p:txBody>
      </p:sp>
    </p:spTree>
    <p:extLst>
      <p:ext uri="{BB962C8B-B14F-4D97-AF65-F5344CB8AC3E}">
        <p14:creationId xmlns:p14="http://schemas.microsoft.com/office/powerpoint/2010/main" val="24867848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94AA1A7-2641-18FD-0C9F-EBE35DC91C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35024D3E-05D5-2F66-78E9-57A4CD04B5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AC91612E-E2B9-F6AE-F474-FAD9B6A25FA0}"/>
              </a:ext>
            </a:extLst>
          </p:cNvPr>
          <p:cNvSpPr>
            <a:spLocks noGrp="1" noChangeArrowheads="1"/>
          </p:cNvSpPr>
          <p:nvPr>
            <p:ph type="sldNum" sz="quarter" idx="12"/>
          </p:nvPr>
        </p:nvSpPr>
        <p:spPr/>
        <p:txBody>
          <a:bodyPr/>
          <a:lstStyle>
            <a:lvl1pPr>
              <a:defRPr/>
            </a:lvl1pPr>
          </a:lstStyle>
          <a:p>
            <a:pPr>
              <a:defRPr/>
            </a:pPr>
            <a:fld id="{CFD83C13-61E8-4773-BA07-05CDD28462AF}" type="slidenum">
              <a:rPr lang="fr-FR" altLang="en-US"/>
              <a:pPr>
                <a:defRPr/>
              </a:pPr>
              <a:t>‹N›</a:t>
            </a:fld>
            <a:endParaRPr lang="fr-FR" altLang="en-US"/>
          </a:p>
        </p:txBody>
      </p:sp>
    </p:spTree>
    <p:extLst>
      <p:ext uri="{BB962C8B-B14F-4D97-AF65-F5344CB8AC3E}">
        <p14:creationId xmlns:p14="http://schemas.microsoft.com/office/powerpoint/2010/main" val="40435076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08C2C1-65B8-2470-542D-D1D92BFDFE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367B95B5-A9A3-1191-6399-5684A0EE31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5152432E-BD5F-2CAF-3E93-8E72B3473346}"/>
              </a:ext>
            </a:extLst>
          </p:cNvPr>
          <p:cNvSpPr>
            <a:spLocks noGrp="1" noChangeArrowheads="1"/>
          </p:cNvSpPr>
          <p:nvPr>
            <p:ph type="sldNum" sz="quarter" idx="12"/>
          </p:nvPr>
        </p:nvSpPr>
        <p:spPr/>
        <p:txBody>
          <a:bodyPr/>
          <a:lstStyle>
            <a:lvl1pPr>
              <a:defRPr/>
            </a:lvl1pPr>
          </a:lstStyle>
          <a:p>
            <a:pPr>
              <a:defRPr/>
            </a:pPr>
            <a:fld id="{35C49E56-5D8D-4BA4-BA89-9981544A68F5}" type="slidenum">
              <a:rPr lang="fr-FR" altLang="en-US"/>
              <a:pPr>
                <a:defRPr/>
              </a:pPr>
              <a:t>‹N›</a:t>
            </a:fld>
            <a:endParaRPr lang="fr-FR" altLang="en-US"/>
          </a:p>
        </p:txBody>
      </p:sp>
    </p:spTree>
    <p:extLst>
      <p:ext uri="{BB962C8B-B14F-4D97-AF65-F5344CB8AC3E}">
        <p14:creationId xmlns:p14="http://schemas.microsoft.com/office/powerpoint/2010/main" val="16702600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A4A907-8322-A352-EE0C-5F59C57B3C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55F53B6-00C8-ACF8-087C-94915DF099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BC209B6-76AB-2F32-11A1-6E73D9E4A450}"/>
              </a:ext>
            </a:extLst>
          </p:cNvPr>
          <p:cNvSpPr>
            <a:spLocks noGrp="1" noChangeArrowheads="1"/>
          </p:cNvSpPr>
          <p:nvPr>
            <p:ph type="sldNum" sz="quarter" idx="12"/>
          </p:nvPr>
        </p:nvSpPr>
        <p:spPr/>
        <p:txBody>
          <a:bodyPr/>
          <a:lstStyle>
            <a:lvl1pPr>
              <a:defRPr/>
            </a:lvl1pPr>
          </a:lstStyle>
          <a:p>
            <a:pPr>
              <a:defRPr/>
            </a:pPr>
            <a:fld id="{E6BB4A98-5C6F-4F7A-B5B0-D95298E736E7}" type="slidenum">
              <a:rPr lang="fr-FR" altLang="en-US"/>
              <a:pPr>
                <a:defRPr/>
              </a:pPr>
              <a:t>‹N›</a:t>
            </a:fld>
            <a:endParaRPr lang="fr-FR" altLang="en-US"/>
          </a:p>
        </p:txBody>
      </p:sp>
    </p:spTree>
    <p:extLst>
      <p:ext uri="{BB962C8B-B14F-4D97-AF65-F5344CB8AC3E}">
        <p14:creationId xmlns:p14="http://schemas.microsoft.com/office/powerpoint/2010/main" val="630404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CD28F-EA3F-0FEE-FCB9-CB0717495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EB9B904-4800-D33B-EB1F-CB6CBC9021A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6BC702B-A71D-3631-F009-C25EAA3A094E}"/>
              </a:ext>
            </a:extLst>
          </p:cNvPr>
          <p:cNvSpPr>
            <a:spLocks noGrp="1" noChangeArrowheads="1"/>
          </p:cNvSpPr>
          <p:nvPr>
            <p:ph type="sldNum" sz="quarter" idx="12"/>
          </p:nvPr>
        </p:nvSpPr>
        <p:spPr/>
        <p:txBody>
          <a:bodyPr/>
          <a:lstStyle>
            <a:lvl1pPr>
              <a:defRPr/>
            </a:lvl1pPr>
          </a:lstStyle>
          <a:p>
            <a:pPr>
              <a:defRPr/>
            </a:pPr>
            <a:fld id="{96B38ADB-1F29-40AE-9C18-96D26BCDE9CE}" type="slidenum">
              <a:rPr lang="fr-FR" altLang="en-US"/>
              <a:pPr>
                <a:defRPr/>
              </a:pPr>
              <a:t>‹N›</a:t>
            </a:fld>
            <a:endParaRPr lang="fr-FR" altLang="en-US"/>
          </a:p>
        </p:txBody>
      </p:sp>
    </p:spTree>
    <p:extLst>
      <p:ext uri="{BB962C8B-B14F-4D97-AF65-F5344CB8AC3E}">
        <p14:creationId xmlns:p14="http://schemas.microsoft.com/office/powerpoint/2010/main" val="1734178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7E35C9-F62C-0A30-A188-349463A11E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8C6C39F-2A53-49EF-AD8A-9F0ADBA0BD1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FCB0BCC-D483-5240-20CE-CB1030C404C7}"/>
              </a:ext>
            </a:extLst>
          </p:cNvPr>
          <p:cNvSpPr>
            <a:spLocks noGrp="1" noChangeArrowheads="1"/>
          </p:cNvSpPr>
          <p:nvPr>
            <p:ph type="sldNum" sz="quarter" idx="12"/>
          </p:nvPr>
        </p:nvSpPr>
        <p:spPr/>
        <p:txBody>
          <a:bodyPr/>
          <a:lstStyle>
            <a:lvl1pPr>
              <a:defRPr/>
            </a:lvl1pPr>
          </a:lstStyle>
          <a:p>
            <a:pPr>
              <a:defRPr/>
            </a:pPr>
            <a:fld id="{1D5FF3E3-135C-4BB1-A644-F4B7CC6E910D}" type="slidenum">
              <a:rPr lang="fr-FR" altLang="en-US"/>
              <a:pPr>
                <a:defRPr/>
              </a:pPr>
              <a:t>‹N›</a:t>
            </a:fld>
            <a:endParaRPr lang="fr-FR" altLang="en-US"/>
          </a:p>
        </p:txBody>
      </p:sp>
    </p:spTree>
    <p:extLst>
      <p:ext uri="{BB962C8B-B14F-4D97-AF65-F5344CB8AC3E}">
        <p14:creationId xmlns:p14="http://schemas.microsoft.com/office/powerpoint/2010/main" val="1122582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650879-4DD7-1CA0-12D6-E92EFBE48F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B9E9291-F509-0714-1086-63728B76AD5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9C1A3DB-5381-0581-6EC5-EF67F4F9878D}"/>
              </a:ext>
            </a:extLst>
          </p:cNvPr>
          <p:cNvSpPr>
            <a:spLocks noGrp="1" noChangeArrowheads="1"/>
          </p:cNvSpPr>
          <p:nvPr>
            <p:ph type="sldNum" sz="quarter" idx="12"/>
          </p:nvPr>
        </p:nvSpPr>
        <p:spPr/>
        <p:txBody>
          <a:bodyPr/>
          <a:lstStyle>
            <a:lvl1pPr>
              <a:defRPr/>
            </a:lvl1pPr>
          </a:lstStyle>
          <a:p>
            <a:pPr>
              <a:defRPr/>
            </a:pPr>
            <a:fld id="{C52319EA-A971-41C3-9683-BB65217B5AD1}" type="slidenum">
              <a:rPr lang="fr-FR" altLang="en-US"/>
              <a:pPr>
                <a:defRPr/>
              </a:pPr>
              <a:t>‹N›</a:t>
            </a:fld>
            <a:endParaRPr lang="fr-FR" altLang="en-US"/>
          </a:p>
        </p:txBody>
      </p:sp>
    </p:spTree>
    <p:extLst>
      <p:ext uri="{BB962C8B-B14F-4D97-AF65-F5344CB8AC3E}">
        <p14:creationId xmlns:p14="http://schemas.microsoft.com/office/powerpoint/2010/main" val="13835908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AB4F2E-2DFB-535E-2790-EE6BF33666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F916B2B8-CD77-4581-8C8B-9EEC5A6377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2C8E8A27-A4A1-CCD1-8522-B632B9CC1A37}"/>
              </a:ext>
            </a:extLst>
          </p:cNvPr>
          <p:cNvSpPr>
            <a:spLocks noGrp="1" noChangeArrowheads="1"/>
          </p:cNvSpPr>
          <p:nvPr>
            <p:ph type="sldNum" sz="quarter" idx="12"/>
          </p:nvPr>
        </p:nvSpPr>
        <p:spPr/>
        <p:txBody>
          <a:bodyPr/>
          <a:lstStyle>
            <a:lvl1pPr>
              <a:defRPr/>
            </a:lvl1pPr>
          </a:lstStyle>
          <a:p>
            <a:pPr>
              <a:defRPr/>
            </a:pPr>
            <a:fld id="{ACC07214-963F-4BC1-9C14-B55380069BB4}" type="slidenum">
              <a:rPr lang="fr-FR" altLang="en-US"/>
              <a:pPr>
                <a:defRPr/>
              </a:pPr>
              <a:t>‹N›</a:t>
            </a:fld>
            <a:endParaRPr lang="fr-FR" altLang="en-US"/>
          </a:p>
        </p:txBody>
      </p:sp>
    </p:spTree>
    <p:extLst>
      <p:ext uri="{BB962C8B-B14F-4D97-AF65-F5344CB8AC3E}">
        <p14:creationId xmlns:p14="http://schemas.microsoft.com/office/powerpoint/2010/main" val="4415230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6C5A27-D0C0-7E6E-C3EE-3696B2B62C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1244493F-A0E5-75DE-D4B2-954B10365F5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E2491D2-3561-AD71-3DEB-3BCF1FE3350A}"/>
              </a:ext>
            </a:extLst>
          </p:cNvPr>
          <p:cNvSpPr>
            <a:spLocks noGrp="1" noChangeArrowheads="1"/>
          </p:cNvSpPr>
          <p:nvPr>
            <p:ph type="sldNum" sz="quarter" idx="12"/>
          </p:nvPr>
        </p:nvSpPr>
        <p:spPr/>
        <p:txBody>
          <a:bodyPr/>
          <a:lstStyle>
            <a:lvl1pPr>
              <a:defRPr/>
            </a:lvl1pPr>
          </a:lstStyle>
          <a:p>
            <a:pPr>
              <a:defRPr/>
            </a:pPr>
            <a:fld id="{503B638C-B60D-49EB-A31B-19EC399C5B1B}" type="slidenum">
              <a:rPr lang="fr-FR" altLang="en-US"/>
              <a:pPr>
                <a:defRPr/>
              </a:pPr>
              <a:t>‹N›</a:t>
            </a:fld>
            <a:endParaRPr lang="fr-FR" altLang="en-US"/>
          </a:p>
        </p:txBody>
      </p:sp>
    </p:spTree>
    <p:extLst>
      <p:ext uri="{BB962C8B-B14F-4D97-AF65-F5344CB8AC3E}">
        <p14:creationId xmlns:p14="http://schemas.microsoft.com/office/powerpoint/2010/main" val="3418750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6ED90A-F28B-4C81-114E-1EA79A9D92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476702E-F1F5-5FDA-E736-5AF0292441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8547CA7-B539-87D6-0B0F-71E670588108}"/>
              </a:ext>
            </a:extLst>
          </p:cNvPr>
          <p:cNvSpPr>
            <a:spLocks noGrp="1" noChangeArrowheads="1"/>
          </p:cNvSpPr>
          <p:nvPr>
            <p:ph type="sldNum" sz="quarter" idx="12"/>
          </p:nvPr>
        </p:nvSpPr>
        <p:spPr/>
        <p:txBody>
          <a:bodyPr/>
          <a:lstStyle>
            <a:lvl1pPr>
              <a:defRPr/>
            </a:lvl1pPr>
          </a:lstStyle>
          <a:p>
            <a:pPr>
              <a:defRPr/>
            </a:pPr>
            <a:fld id="{B4D787DD-91A7-442D-9EC0-C1CBC5B5D23B}" type="slidenum">
              <a:rPr lang="fr-FR" altLang="en-US"/>
              <a:pPr>
                <a:defRPr/>
              </a:pPr>
              <a:t>‹N›</a:t>
            </a:fld>
            <a:endParaRPr lang="fr-FR" altLang="en-US"/>
          </a:p>
        </p:txBody>
      </p:sp>
    </p:spTree>
    <p:extLst>
      <p:ext uri="{BB962C8B-B14F-4D97-AF65-F5344CB8AC3E}">
        <p14:creationId xmlns:p14="http://schemas.microsoft.com/office/powerpoint/2010/main" val="26799479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E1DD79-7983-E58F-2DAD-641616A3EA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C7035B27-94A1-E453-AF38-93689687FFC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B586CE09-8618-B4B6-3002-1592C0DDF37E}"/>
              </a:ext>
            </a:extLst>
          </p:cNvPr>
          <p:cNvSpPr>
            <a:spLocks noGrp="1" noChangeArrowheads="1"/>
          </p:cNvSpPr>
          <p:nvPr>
            <p:ph type="sldNum" sz="quarter" idx="12"/>
          </p:nvPr>
        </p:nvSpPr>
        <p:spPr/>
        <p:txBody>
          <a:bodyPr/>
          <a:lstStyle>
            <a:lvl1pPr>
              <a:defRPr/>
            </a:lvl1pPr>
          </a:lstStyle>
          <a:p>
            <a:pPr>
              <a:defRPr/>
            </a:pPr>
            <a:fld id="{FAA1AE93-F570-4AE8-9654-730DF7B4002D}" type="slidenum">
              <a:rPr lang="fr-FR" altLang="en-US"/>
              <a:pPr>
                <a:defRPr/>
              </a:pPr>
              <a:t>‹N›</a:t>
            </a:fld>
            <a:endParaRPr lang="fr-FR" altLang="en-US"/>
          </a:p>
        </p:txBody>
      </p:sp>
    </p:spTree>
    <p:extLst>
      <p:ext uri="{BB962C8B-B14F-4D97-AF65-F5344CB8AC3E}">
        <p14:creationId xmlns:p14="http://schemas.microsoft.com/office/powerpoint/2010/main" val="3092203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124147-9620-8D00-C508-1EA414C6EB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DBE0FDA-CCC5-1199-F87A-767FB9653E3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6A5976E-F1CF-FD38-D04F-46E9B3447A5E}"/>
              </a:ext>
            </a:extLst>
          </p:cNvPr>
          <p:cNvSpPr>
            <a:spLocks noGrp="1" noChangeArrowheads="1"/>
          </p:cNvSpPr>
          <p:nvPr>
            <p:ph type="sldNum" sz="quarter" idx="12"/>
          </p:nvPr>
        </p:nvSpPr>
        <p:spPr/>
        <p:txBody>
          <a:bodyPr/>
          <a:lstStyle>
            <a:lvl1pPr>
              <a:defRPr/>
            </a:lvl1pPr>
          </a:lstStyle>
          <a:p>
            <a:pPr>
              <a:defRPr/>
            </a:pPr>
            <a:fld id="{45932FB9-552D-422D-8FF0-DB6FB9C9D7EA}" type="slidenum">
              <a:rPr lang="fr-FR" altLang="en-US"/>
              <a:pPr>
                <a:defRPr/>
              </a:pPr>
              <a:t>‹N›</a:t>
            </a:fld>
            <a:endParaRPr lang="fr-FR" altLang="en-US"/>
          </a:p>
        </p:txBody>
      </p:sp>
    </p:spTree>
    <p:extLst>
      <p:ext uri="{BB962C8B-B14F-4D97-AF65-F5344CB8AC3E}">
        <p14:creationId xmlns:p14="http://schemas.microsoft.com/office/powerpoint/2010/main" val="27043695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7136D-13D9-D453-2700-BBD33E6CD4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5B7468D-DAD6-22E3-FFDD-6F086C473C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D02D260-CA94-EEAC-71C8-FDB8D524CD0B}"/>
              </a:ext>
            </a:extLst>
          </p:cNvPr>
          <p:cNvSpPr>
            <a:spLocks noGrp="1" noChangeArrowheads="1"/>
          </p:cNvSpPr>
          <p:nvPr>
            <p:ph type="sldNum" sz="quarter" idx="12"/>
          </p:nvPr>
        </p:nvSpPr>
        <p:spPr/>
        <p:txBody>
          <a:bodyPr/>
          <a:lstStyle>
            <a:lvl1pPr>
              <a:defRPr/>
            </a:lvl1pPr>
          </a:lstStyle>
          <a:p>
            <a:pPr>
              <a:defRPr/>
            </a:pPr>
            <a:fld id="{9BF19CA1-D20B-4656-92C4-BDFE606F4F21}" type="slidenum">
              <a:rPr lang="fr-FR" altLang="en-US"/>
              <a:pPr>
                <a:defRPr/>
              </a:pPr>
              <a:t>‹N›</a:t>
            </a:fld>
            <a:endParaRPr lang="fr-FR" altLang="en-US"/>
          </a:p>
        </p:txBody>
      </p:sp>
    </p:spTree>
    <p:extLst>
      <p:ext uri="{BB962C8B-B14F-4D97-AF65-F5344CB8AC3E}">
        <p14:creationId xmlns:p14="http://schemas.microsoft.com/office/powerpoint/2010/main" val="17174561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AB8981-1B6A-4C7E-5CBB-81A883EBDF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6851C13-4332-6B2B-863F-BE913C85FF6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CACD819-CCD9-5BC4-C377-7BB3D7E610CD}"/>
              </a:ext>
            </a:extLst>
          </p:cNvPr>
          <p:cNvSpPr>
            <a:spLocks noGrp="1" noChangeArrowheads="1"/>
          </p:cNvSpPr>
          <p:nvPr>
            <p:ph type="sldNum" sz="quarter" idx="12"/>
          </p:nvPr>
        </p:nvSpPr>
        <p:spPr/>
        <p:txBody>
          <a:bodyPr/>
          <a:lstStyle>
            <a:lvl1pPr>
              <a:defRPr/>
            </a:lvl1pPr>
          </a:lstStyle>
          <a:p>
            <a:pPr>
              <a:defRPr/>
            </a:pPr>
            <a:fld id="{84ABBF1C-0E29-4C4A-8878-79923CB20922}" type="slidenum">
              <a:rPr lang="fr-FR" altLang="en-US"/>
              <a:pPr>
                <a:defRPr/>
              </a:pPr>
              <a:t>‹N›</a:t>
            </a:fld>
            <a:endParaRPr lang="fr-FR" altLang="en-US"/>
          </a:p>
        </p:txBody>
      </p:sp>
    </p:spTree>
    <p:extLst>
      <p:ext uri="{BB962C8B-B14F-4D97-AF65-F5344CB8AC3E}">
        <p14:creationId xmlns:p14="http://schemas.microsoft.com/office/powerpoint/2010/main" val="35671869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EA975-088E-6DE3-A983-D13388D9C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FC3E7E2-841E-5058-8DB3-ABC53E52BDC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5BA7303-8E7B-0042-5DEC-7BFCD345FA15}"/>
              </a:ext>
            </a:extLst>
          </p:cNvPr>
          <p:cNvSpPr>
            <a:spLocks noGrp="1" noChangeArrowheads="1"/>
          </p:cNvSpPr>
          <p:nvPr>
            <p:ph type="sldNum" sz="quarter" idx="12"/>
          </p:nvPr>
        </p:nvSpPr>
        <p:spPr/>
        <p:txBody>
          <a:bodyPr/>
          <a:lstStyle>
            <a:lvl1pPr>
              <a:defRPr/>
            </a:lvl1pPr>
          </a:lstStyle>
          <a:p>
            <a:pPr>
              <a:defRPr/>
            </a:pPr>
            <a:fld id="{9969DD35-0082-4163-A115-EB02E9AB773F}" type="slidenum">
              <a:rPr lang="fr-FR" altLang="en-US"/>
              <a:pPr>
                <a:defRPr/>
              </a:pPr>
              <a:t>‹N›</a:t>
            </a:fld>
            <a:endParaRPr lang="fr-FR" altLang="en-US"/>
          </a:p>
        </p:txBody>
      </p:sp>
    </p:spTree>
    <p:extLst>
      <p:ext uri="{BB962C8B-B14F-4D97-AF65-F5344CB8AC3E}">
        <p14:creationId xmlns:p14="http://schemas.microsoft.com/office/powerpoint/2010/main" val="23458095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6605608-A734-C27A-A073-2EACAD8D56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EA2B290-D547-4BBF-B73A-EDFD05019A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805E8EE-E0FD-DEF3-7EBB-9156658412C2}"/>
              </a:ext>
            </a:extLst>
          </p:cNvPr>
          <p:cNvSpPr>
            <a:spLocks noGrp="1" noChangeArrowheads="1"/>
          </p:cNvSpPr>
          <p:nvPr>
            <p:ph type="sldNum" sz="quarter" idx="12"/>
          </p:nvPr>
        </p:nvSpPr>
        <p:spPr/>
        <p:txBody>
          <a:bodyPr/>
          <a:lstStyle>
            <a:lvl1pPr>
              <a:defRPr/>
            </a:lvl1pPr>
          </a:lstStyle>
          <a:p>
            <a:pPr>
              <a:defRPr/>
            </a:pPr>
            <a:fld id="{510787E4-D059-4FC7-AC5B-8337FA97F976}" type="slidenum">
              <a:rPr lang="fr-FR" altLang="en-US"/>
              <a:pPr>
                <a:defRPr/>
              </a:pPr>
              <a:t>‹N›</a:t>
            </a:fld>
            <a:endParaRPr lang="fr-FR" altLang="en-US"/>
          </a:p>
        </p:txBody>
      </p:sp>
    </p:spTree>
    <p:extLst>
      <p:ext uri="{BB962C8B-B14F-4D97-AF65-F5344CB8AC3E}">
        <p14:creationId xmlns:p14="http://schemas.microsoft.com/office/powerpoint/2010/main" val="1466011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265C743-079E-6A98-3150-77807630AC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2A61709-D165-6040-968C-47B45D442AF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84683ECD-4D68-6888-2352-F675C81167F8}"/>
              </a:ext>
            </a:extLst>
          </p:cNvPr>
          <p:cNvSpPr>
            <a:spLocks noGrp="1" noChangeArrowheads="1"/>
          </p:cNvSpPr>
          <p:nvPr>
            <p:ph type="sldNum" sz="quarter" idx="12"/>
          </p:nvPr>
        </p:nvSpPr>
        <p:spPr/>
        <p:txBody>
          <a:bodyPr/>
          <a:lstStyle>
            <a:lvl1pPr>
              <a:defRPr/>
            </a:lvl1pPr>
          </a:lstStyle>
          <a:p>
            <a:pPr>
              <a:defRPr/>
            </a:pPr>
            <a:fld id="{87B7336A-77F0-4FD9-B5D3-C08DBB0989DE}" type="slidenum">
              <a:rPr lang="fr-FR" altLang="en-US"/>
              <a:pPr>
                <a:defRPr/>
              </a:pPr>
              <a:t>‹N›</a:t>
            </a:fld>
            <a:endParaRPr lang="fr-FR" altLang="en-US"/>
          </a:p>
        </p:txBody>
      </p:sp>
    </p:spTree>
    <p:extLst>
      <p:ext uri="{BB962C8B-B14F-4D97-AF65-F5344CB8AC3E}">
        <p14:creationId xmlns:p14="http://schemas.microsoft.com/office/powerpoint/2010/main" val="21451609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63C9EA-DD8B-A05B-E5C2-60673B6534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F54E15C-9CB7-B5F2-9767-EA656201317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74FC566-1163-F9F6-C559-71BC6E381397}"/>
              </a:ext>
            </a:extLst>
          </p:cNvPr>
          <p:cNvSpPr>
            <a:spLocks noGrp="1" noChangeArrowheads="1"/>
          </p:cNvSpPr>
          <p:nvPr>
            <p:ph type="sldNum" sz="quarter" idx="12"/>
          </p:nvPr>
        </p:nvSpPr>
        <p:spPr/>
        <p:txBody>
          <a:bodyPr/>
          <a:lstStyle>
            <a:lvl1pPr>
              <a:defRPr/>
            </a:lvl1pPr>
          </a:lstStyle>
          <a:p>
            <a:pPr>
              <a:defRPr/>
            </a:pPr>
            <a:fld id="{D1F56821-2703-46AB-AEC7-3C39615D26DC}" type="slidenum">
              <a:rPr lang="fr-FR" altLang="en-US"/>
              <a:pPr>
                <a:defRPr/>
              </a:pPr>
              <a:t>‹N›</a:t>
            </a:fld>
            <a:endParaRPr lang="fr-FR" altLang="en-US"/>
          </a:p>
        </p:txBody>
      </p:sp>
    </p:spTree>
    <p:extLst>
      <p:ext uri="{BB962C8B-B14F-4D97-AF65-F5344CB8AC3E}">
        <p14:creationId xmlns:p14="http://schemas.microsoft.com/office/powerpoint/2010/main" val="39502650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B35E8E-858B-217A-9627-2BF361BD34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DD726ECC-C955-9279-102F-18C2ECFF7BE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D773AA01-E77F-A683-635B-2CEFBE83D0E9}"/>
              </a:ext>
            </a:extLst>
          </p:cNvPr>
          <p:cNvSpPr>
            <a:spLocks noGrp="1" noChangeArrowheads="1"/>
          </p:cNvSpPr>
          <p:nvPr>
            <p:ph type="sldNum" sz="quarter" idx="12"/>
          </p:nvPr>
        </p:nvSpPr>
        <p:spPr/>
        <p:txBody>
          <a:bodyPr/>
          <a:lstStyle>
            <a:lvl1pPr>
              <a:defRPr/>
            </a:lvl1pPr>
          </a:lstStyle>
          <a:p>
            <a:pPr>
              <a:defRPr/>
            </a:pPr>
            <a:fld id="{8D446200-72C7-4124-940E-E6DB65AFCD5D}" type="slidenum">
              <a:rPr lang="fr-FR" altLang="en-US"/>
              <a:pPr>
                <a:defRPr/>
              </a:pPr>
              <a:t>‹N›</a:t>
            </a:fld>
            <a:endParaRPr lang="fr-FR" altLang="en-US"/>
          </a:p>
        </p:txBody>
      </p:sp>
    </p:spTree>
    <p:extLst>
      <p:ext uri="{BB962C8B-B14F-4D97-AF65-F5344CB8AC3E}">
        <p14:creationId xmlns:p14="http://schemas.microsoft.com/office/powerpoint/2010/main" val="19228760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B7E808-0E6E-9450-A675-8261389FF6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7600F09-E42F-44A9-93DC-1E75162205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168541B8-F40A-A274-FEC6-0C25E277D133}"/>
              </a:ext>
            </a:extLst>
          </p:cNvPr>
          <p:cNvSpPr>
            <a:spLocks noGrp="1" noChangeArrowheads="1"/>
          </p:cNvSpPr>
          <p:nvPr>
            <p:ph type="sldNum" sz="quarter" idx="12"/>
          </p:nvPr>
        </p:nvSpPr>
        <p:spPr/>
        <p:txBody>
          <a:bodyPr/>
          <a:lstStyle>
            <a:lvl1pPr>
              <a:defRPr/>
            </a:lvl1pPr>
          </a:lstStyle>
          <a:p>
            <a:pPr>
              <a:defRPr/>
            </a:pPr>
            <a:fld id="{5D69DC9C-43DD-4891-86FD-129091AE65A4}" type="slidenum">
              <a:rPr lang="fr-FR" altLang="en-US"/>
              <a:pPr>
                <a:defRPr/>
              </a:pPr>
              <a:t>‹N›</a:t>
            </a:fld>
            <a:endParaRPr lang="fr-FR" altLang="en-US"/>
          </a:p>
        </p:txBody>
      </p:sp>
    </p:spTree>
    <p:extLst>
      <p:ext uri="{BB962C8B-B14F-4D97-AF65-F5344CB8AC3E}">
        <p14:creationId xmlns:p14="http://schemas.microsoft.com/office/powerpoint/2010/main" val="3338484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21A1EC-F8FD-E6C1-9366-F45FC3E333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F4DFBC1-ECFE-34FE-69E1-F3FCAB0F01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FFC3C42-201A-3EE4-EB49-EFC4585FD121}"/>
              </a:ext>
            </a:extLst>
          </p:cNvPr>
          <p:cNvSpPr>
            <a:spLocks noGrp="1" noChangeArrowheads="1"/>
          </p:cNvSpPr>
          <p:nvPr>
            <p:ph type="sldNum" sz="quarter" idx="12"/>
          </p:nvPr>
        </p:nvSpPr>
        <p:spPr/>
        <p:txBody>
          <a:bodyPr/>
          <a:lstStyle>
            <a:lvl1pPr>
              <a:defRPr/>
            </a:lvl1pPr>
          </a:lstStyle>
          <a:p>
            <a:pPr>
              <a:defRPr/>
            </a:pPr>
            <a:fld id="{E955465F-467F-42D6-8A96-0AB9FD2E1581}" type="slidenum">
              <a:rPr lang="fr-FR" altLang="en-US"/>
              <a:pPr>
                <a:defRPr/>
              </a:pPr>
              <a:t>‹N›</a:t>
            </a:fld>
            <a:endParaRPr lang="fr-FR" altLang="en-US"/>
          </a:p>
        </p:txBody>
      </p:sp>
    </p:spTree>
    <p:extLst>
      <p:ext uri="{BB962C8B-B14F-4D97-AF65-F5344CB8AC3E}">
        <p14:creationId xmlns:p14="http://schemas.microsoft.com/office/powerpoint/2010/main" val="2525754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587742-6CBB-0D01-2CC6-6795ADD791E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8EF9A5B-8E27-90A5-E933-EE2FA4CE55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93DAB4A-BF68-C8CC-49CA-F418A298E263}"/>
              </a:ext>
            </a:extLst>
          </p:cNvPr>
          <p:cNvSpPr>
            <a:spLocks noGrp="1" noChangeArrowheads="1"/>
          </p:cNvSpPr>
          <p:nvPr>
            <p:ph type="sldNum" sz="quarter" idx="12"/>
          </p:nvPr>
        </p:nvSpPr>
        <p:spPr/>
        <p:txBody>
          <a:bodyPr/>
          <a:lstStyle>
            <a:lvl1pPr>
              <a:defRPr/>
            </a:lvl1pPr>
          </a:lstStyle>
          <a:p>
            <a:pPr>
              <a:defRPr/>
            </a:pPr>
            <a:fld id="{DCDAA74E-62B3-4EAB-A770-77616989E542}" type="slidenum">
              <a:rPr lang="fr-FR" altLang="en-US"/>
              <a:pPr>
                <a:defRPr/>
              </a:pPr>
              <a:t>‹N›</a:t>
            </a:fld>
            <a:endParaRPr lang="fr-FR" altLang="en-US"/>
          </a:p>
        </p:txBody>
      </p:sp>
    </p:spTree>
    <p:extLst>
      <p:ext uri="{BB962C8B-B14F-4D97-AF65-F5344CB8AC3E}">
        <p14:creationId xmlns:p14="http://schemas.microsoft.com/office/powerpoint/2010/main" val="993149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9E5740-60D2-4E5A-053D-FA6796A74A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1CE722D0-76B2-1DBE-5577-49A0E0B258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96D8AF1-A5D8-DF73-6A5D-2CEA1BF2CC54}"/>
              </a:ext>
            </a:extLst>
          </p:cNvPr>
          <p:cNvSpPr>
            <a:spLocks noGrp="1" noChangeArrowheads="1"/>
          </p:cNvSpPr>
          <p:nvPr>
            <p:ph type="sldNum" sz="quarter" idx="12"/>
          </p:nvPr>
        </p:nvSpPr>
        <p:spPr/>
        <p:txBody>
          <a:bodyPr/>
          <a:lstStyle>
            <a:lvl1pPr>
              <a:defRPr/>
            </a:lvl1pPr>
          </a:lstStyle>
          <a:p>
            <a:pPr>
              <a:defRPr/>
            </a:pPr>
            <a:fld id="{260A14AD-26CD-42D0-A8D2-973AEAF751A3}" type="slidenum">
              <a:rPr lang="fr-FR" altLang="en-US"/>
              <a:pPr>
                <a:defRPr/>
              </a:pPr>
              <a:t>‹N›</a:t>
            </a:fld>
            <a:endParaRPr lang="fr-FR" altLang="en-US"/>
          </a:p>
        </p:txBody>
      </p:sp>
    </p:spTree>
    <p:extLst>
      <p:ext uri="{BB962C8B-B14F-4D97-AF65-F5344CB8AC3E}">
        <p14:creationId xmlns:p14="http://schemas.microsoft.com/office/powerpoint/2010/main" val="2951856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8AF90F-8280-049B-7C2B-F0ECEC80F5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FBA3C621-71D2-8262-66EE-A5EB91AAA9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3F0A562-AC48-6375-2393-F69F17F0AC30}"/>
              </a:ext>
            </a:extLst>
          </p:cNvPr>
          <p:cNvSpPr>
            <a:spLocks noGrp="1" noChangeArrowheads="1"/>
          </p:cNvSpPr>
          <p:nvPr>
            <p:ph type="sldNum" sz="quarter" idx="12"/>
          </p:nvPr>
        </p:nvSpPr>
        <p:spPr/>
        <p:txBody>
          <a:bodyPr/>
          <a:lstStyle>
            <a:lvl1pPr>
              <a:defRPr/>
            </a:lvl1pPr>
          </a:lstStyle>
          <a:p>
            <a:pPr>
              <a:defRPr/>
            </a:pPr>
            <a:fld id="{B3FC5909-1BED-4B3C-A126-8348251F2DD1}" type="slidenum">
              <a:rPr lang="fr-FR" altLang="en-US"/>
              <a:pPr>
                <a:defRPr/>
              </a:pPr>
              <a:t>‹N›</a:t>
            </a:fld>
            <a:endParaRPr lang="fr-FR" altLang="en-US"/>
          </a:p>
        </p:txBody>
      </p:sp>
    </p:spTree>
    <p:extLst>
      <p:ext uri="{BB962C8B-B14F-4D97-AF65-F5344CB8AC3E}">
        <p14:creationId xmlns:p14="http://schemas.microsoft.com/office/powerpoint/2010/main" val="3435139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B16F83-D4AC-6B73-A3D1-CEED03BEB0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3384A94-B581-37D2-CF0C-C77F6C6573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4FDC97C0-7E72-F963-CA68-D4C18B2D449D}"/>
              </a:ext>
            </a:extLst>
          </p:cNvPr>
          <p:cNvSpPr>
            <a:spLocks noGrp="1" noChangeArrowheads="1"/>
          </p:cNvSpPr>
          <p:nvPr>
            <p:ph type="sldNum" sz="quarter" idx="12"/>
          </p:nvPr>
        </p:nvSpPr>
        <p:spPr/>
        <p:txBody>
          <a:bodyPr/>
          <a:lstStyle>
            <a:lvl1pPr>
              <a:defRPr/>
            </a:lvl1pPr>
          </a:lstStyle>
          <a:p>
            <a:pPr>
              <a:defRPr/>
            </a:pPr>
            <a:fld id="{D40F3797-A705-4FB9-9654-82AB057F9F36}" type="slidenum">
              <a:rPr lang="fr-FR" altLang="en-US"/>
              <a:pPr>
                <a:defRPr/>
              </a:pPr>
              <a:t>‹N›</a:t>
            </a:fld>
            <a:endParaRPr lang="fr-FR" altLang="en-US"/>
          </a:p>
        </p:txBody>
      </p:sp>
    </p:spTree>
    <p:extLst>
      <p:ext uri="{BB962C8B-B14F-4D97-AF65-F5344CB8AC3E}">
        <p14:creationId xmlns:p14="http://schemas.microsoft.com/office/powerpoint/2010/main" val="3278333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0EFFA4-A1B0-1646-A116-587AA1CC27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AEE4968-E1D5-40CF-99C2-0994346FEDC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F9BCE4A-2179-262D-DBAB-EDEEEEF7D105}"/>
              </a:ext>
            </a:extLst>
          </p:cNvPr>
          <p:cNvSpPr>
            <a:spLocks noGrp="1" noChangeArrowheads="1"/>
          </p:cNvSpPr>
          <p:nvPr>
            <p:ph type="sldNum" sz="quarter" idx="12"/>
          </p:nvPr>
        </p:nvSpPr>
        <p:spPr/>
        <p:txBody>
          <a:bodyPr/>
          <a:lstStyle>
            <a:lvl1pPr>
              <a:defRPr/>
            </a:lvl1pPr>
          </a:lstStyle>
          <a:p>
            <a:pPr>
              <a:defRPr/>
            </a:pPr>
            <a:fld id="{1467459E-6D5F-4912-BAFC-AC93D5220118}" type="slidenum">
              <a:rPr lang="fr-FR" altLang="en-US"/>
              <a:pPr>
                <a:defRPr/>
              </a:pPr>
              <a:t>‹N›</a:t>
            </a:fld>
            <a:endParaRPr lang="fr-FR" altLang="en-US"/>
          </a:p>
        </p:txBody>
      </p:sp>
    </p:spTree>
    <p:extLst>
      <p:ext uri="{BB962C8B-B14F-4D97-AF65-F5344CB8AC3E}">
        <p14:creationId xmlns:p14="http://schemas.microsoft.com/office/powerpoint/2010/main" val="4010014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DEAF31-4DD4-07E1-76C2-5E5C8DEBBE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666F550-536F-6659-5BC1-D403ACD334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9FC00E8-2B5C-D1A3-553D-2FF0FF298C86}"/>
              </a:ext>
            </a:extLst>
          </p:cNvPr>
          <p:cNvSpPr>
            <a:spLocks noGrp="1" noChangeArrowheads="1"/>
          </p:cNvSpPr>
          <p:nvPr>
            <p:ph type="sldNum" sz="quarter" idx="12"/>
          </p:nvPr>
        </p:nvSpPr>
        <p:spPr/>
        <p:txBody>
          <a:bodyPr/>
          <a:lstStyle>
            <a:lvl1pPr>
              <a:defRPr/>
            </a:lvl1pPr>
          </a:lstStyle>
          <a:p>
            <a:pPr>
              <a:defRPr/>
            </a:pPr>
            <a:fld id="{FDFAC537-0C89-4FC6-B384-F618ACACCF09}" type="slidenum">
              <a:rPr lang="it-IT" altLang="en-US"/>
              <a:pPr>
                <a:defRPr/>
              </a:pPr>
              <a:t>‹N›</a:t>
            </a:fld>
            <a:endParaRPr lang="it-IT" altLang="en-US"/>
          </a:p>
        </p:txBody>
      </p:sp>
    </p:spTree>
    <p:extLst>
      <p:ext uri="{BB962C8B-B14F-4D97-AF65-F5344CB8AC3E}">
        <p14:creationId xmlns:p14="http://schemas.microsoft.com/office/powerpoint/2010/main" val="3818913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2AE16A-D6D1-749B-26ED-EDDCAE6000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353B68A-C15C-6045-7DD8-ED951C03ED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4C0D774-3740-F85E-1CCD-E9BD2AB093EB}"/>
              </a:ext>
            </a:extLst>
          </p:cNvPr>
          <p:cNvSpPr>
            <a:spLocks noGrp="1" noChangeArrowheads="1"/>
          </p:cNvSpPr>
          <p:nvPr>
            <p:ph type="sldNum" sz="quarter" idx="12"/>
          </p:nvPr>
        </p:nvSpPr>
        <p:spPr/>
        <p:txBody>
          <a:bodyPr/>
          <a:lstStyle>
            <a:lvl1pPr>
              <a:defRPr/>
            </a:lvl1pPr>
          </a:lstStyle>
          <a:p>
            <a:pPr>
              <a:defRPr/>
            </a:pPr>
            <a:fld id="{CE3E70EA-16AF-4BC4-AFCD-58CE42F06759}" type="slidenum">
              <a:rPr lang="it-IT" altLang="en-US"/>
              <a:pPr>
                <a:defRPr/>
              </a:pPr>
              <a:t>‹N›</a:t>
            </a:fld>
            <a:endParaRPr lang="it-IT" altLang="en-US"/>
          </a:p>
        </p:txBody>
      </p:sp>
    </p:spTree>
    <p:extLst>
      <p:ext uri="{BB962C8B-B14F-4D97-AF65-F5344CB8AC3E}">
        <p14:creationId xmlns:p14="http://schemas.microsoft.com/office/powerpoint/2010/main" val="244027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0306CC-2286-A2DF-3772-B7D62198C8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C851EBE-D316-E2F1-589C-4C4671710F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45AE193-DC1B-FC35-622A-38714AB304D0}"/>
              </a:ext>
            </a:extLst>
          </p:cNvPr>
          <p:cNvSpPr>
            <a:spLocks noGrp="1" noChangeArrowheads="1"/>
          </p:cNvSpPr>
          <p:nvPr>
            <p:ph type="sldNum" sz="quarter" idx="12"/>
          </p:nvPr>
        </p:nvSpPr>
        <p:spPr/>
        <p:txBody>
          <a:bodyPr/>
          <a:lstStyle>
            <a:lvl1pPr>
              <a:defRPr/>
            </a:lvl1pPr>
          </a:lstStyle>
          <a:p>
            <a:pPr>
              <a:defRPr/>
            </a:pPr>
            <a:fld id="{59BAE383-7DFA-463E-98F9-E677C1DF0401}" type="slidenum">
              <a:rPr lang="fr-FR" altLang="en-US"/>
              <a:pPr>
                <a:defRPr/>
              </a:pPr>
              <a:t>‹N›</a:t>
            </a:fld>
            <a:endParaRPr lang="fr-FR" altLang="en-US"/>
          </a:p>
        </p:txBody>
      </p:sp>
    </p:spTree>
    <p:extLst>
      <p:ext uri="{BB962C8B-B14F-4D97-AF65-F5344CB8AC3E}">
        <p14:creationId xmlns:p14="http://schemas.microsoft.com/office/powerpoint/2010/main" val="1933330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9FF0F8B-8BA1-1625-83DA-2DBB15CF93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D90B4A2-7078-4324-4758-D036711080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24183BE-2F21-4509-BCA8-F2EDBF4E1A86}"/>
              </a:ext>
            </a:extLst>
          </p:cNvPr>
          <p:cNvSpPr>
            <a:spLocks noGrp="1" noChangeArrowheads="1"/>
          </p:cNvSpPr>
          <p:nvPr>
            <p:ph type="sldNum" sz="quarter" idx="12"/>
          </p:nvPr>
        </p:nvSpPr>
        <p:spPr/>
        <p:txBody>
          <a:bodyPr/>
          <a:lstStyle>
            <a:lvl1pPr>
              <a:defRPr/>
            </a:lvl1pPr>
          </a:lstStyle>
          <a:p>
            <a:pPr>
              <a:defRPr/>
            </a:pPr>
            <a:fld id="{6B9FDDEF-81EC-4299-A837-92ACC281EE0C}" type="slidenum">
              <a:rPr lang="it-IT" altLang="en-US"/>
              <a:pPr>
                <a:defRPr/>
              </a:pPr>
              <a:t>‹N›</a:t>
            </a:fld>
            <a:endParaRPr lang="it-IT" altLang="en-US"/>
          </a:p>
        </p:txBody>
      </p:sp>
    </p:spTree>
    <p:extLst>
      <p:ext uri="{BB962C8B-B14F-4D97-AF65-F5344CB8AC3E}">
        <p14:creationId xmlns:p14="http://schemas.microsoft.com/office/powerpoint/2010/main" val="518503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21DB9D-E14B-26A5-0E7F-140AD013C1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55F321D-12D4-016C-C30A-6F7B34A06C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200AD3E-9AAA-CD07-59BE-F34284D42257}"/>
              </a:ext>
            </a:extLst>
          </p:cNvPr>
          <p:cNvSpPr>
            <a:spLocks noGrp="1" noChangeArrowheads="1"/>
          </p:cNvSpPr>
          <p:nvPr>
            <p:ph type="sldNum" sz="quarter" idx="12"/>
          </p:nvPr>
        </p:nvSpPr>
        <p:spPr/>
        <p:txBody>
          <a:bodyPr/>
          <a:lstStyle>
            <a:lvl1pPr>
              <a:defRPr/>
            </a:lvl1pPr>
          </a:lstStyle>
          <a:p>
            <a:pPr>
              <a:defRPr/>
            </a:pPr>
            <a:fld id="{B8FC7B3F-0879-40DD-8C8B-2B8C4EBC53D1}" type="slidenum">
              <a:rPr lang="it-IT" altLang="en-US"/>
              <a:pPr>
                <a:defRPr/>
              </a:pPr>
              <a:t>‹N›</a:t>
            </a:fld>
            <a:endParaRPr lang="it-IT" altLang="en-US"/>
          </a:p>
        </p:txBody>
      </p:sp>
    </p:spTree>
    <p:extLst>
      <p:ext uri="{BB962C8B-B14F-4D97-AF65-F5344CB8AC3E}">
        <p14:creationId xmlns:p14="http://schemas.microsoft.com/office/powerpoint/2010/main" val="1750585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3F2B32-1BC8-172C-0612-E4D0CB7DD6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D98D4C8-0941-8923-89B5-BB3D2497CC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BF4ED60-C53E-30E9-AE06-0760A9724E6A}"/>
              </a:ext>
            </a:extLst>
          </p:cNvPr>
          <p:cNvSpPr>
            <a:spLocks noGrp="1" noChangeArrowheads="1"/>
          </p:cNvSpPr>
          <p:nvPr>
            <p:ph type="sldNum" sz="quarter" idx="12"/>
          </p:nvPr>
        </p:nvSpPr>
        <p:spPr/>
        <p:txBody>
          <a:bodyPr/>
          <a:lstStyle>
            <a:lvl1pPr>
              <a:defRPr/>
            </a:lvl1pPr>
          </a:lstStyle>
          <a:p>
            <a:pPr>
              <a:defRPr/>
            </a:pPr>
            <a:fld id="{62EF9547-C3E3-4853-8659-6DA1BA3D2108}" type="slidenum">
              <a:rPr lang="it-IT" altLang="en-US"/>
              <a:pPr>
                <a:defRPr/>
              </a:pPr>
              <a:t>‹N›</a:t>
            </a:fld>
            <a:endParaRPr lang="it-IT" altLang="en-US"/>
          </a:p>
        </p:txBody>
      </p:sp>
    </p:spTree>
    <p:extLst>
      <p:ext uri="{BB962C8B-B14F-4D97-AF65-F5344CB8AC3E}">
        <p14:creationId xmlns:p14="http://schemas.microsoft.com/office/powerpoint/2010/main" val="244152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621866-3919-04A6-A95F-023AA0055D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8CFE9AA-A8E3-6E13-2DD8-B6258FA561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47C7805-6BF0-C7F2-5941-3CB72CAF5A99}"/>
              </a:ext>
            </a:extLst>
          </p:cNvPr>
          <p:cNvSpPr>
            <a:spLocks noGrp="1" noChangeArrowheads="1"/>
          </p:cNvSpPr>
          <p:nvPr>
            <p:ph type="sldNum" sz="quarter" idx="12"/>
          </p:nvPr>
        </p:nvSpPr>
        <p:spPr/>
        <p:txBody>
          <a:bodyPr/>
          <a:lstStyle>
            <a:lvl1pPr>
              <a:defRPr/>
            </a:lvl1pPr>
          </a:lstStyle>
          <a:p>
            <a:pPr>
              <a:defRPr/>
            </a:pPr>
            <a:fld id="{9ECE78C8-7918-4CDD-AA45-22EF9B05027C}" type="slidenum">
              <a:rPr lang="it-IT" altLang="en-US"/>
              <a:pPr>
                <a:defRPr/>
              </a:pPr>
              <a:t>‹N›</a:t>
            </a:fld>
            <a:endParaRPr lang="it-IT" altLang="en-US"/>
          </a:p>
        </p:txBody>
      </p:sp>
    </p:spTree>
    <p:extLst>
      <p:ext uri="{BB962C8B-B14F-4D97-AF65-F5344CB8AC3E}">
        <p14:creationId xmlns:p14="http://schemas.microsoft.com/office/powerpoint/2010/main" val="991842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C2A1C3-398A-9C9C-163B-79EE5194BC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89E3EFCF-BBE4-5634-9A38-D7A5DA4545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5E0078D-0C23-6525-2F6C-9E06E7CD1416}"/>
              </a:ext>
            </a:extLst>
          </p:cNvPr>
          <p:cNvSpPr>
            <a:spLocks noGrp="1" noChangeArrowheads="1"/>
          </p:cNvSpPr>
          <p:nvPr>
            <p:ph type="sldNum" sz="quarter" idx="12"/>
          </p:nvPr>
        </p:nvSpPr>
        <p:spPr/>
        <p:txBody>
          <a:bodyPr/>
          <a:lstStyle>
            <a:lvl1pPr>
              <a:defRPr/>
            </a:lvl1pPr>
          </a:lstStyle>
          <a:p>
            <a:pPr>
              <a:defRPr/>
            </a:pPr>
            <a:fld id="{9918E934-B46C-4EA7-BC91-5234CD66D242}" type="slidenum">
              <a:rPr lang="it-IT" altLang="en-US"/>
              <a:pPr>
                <a:defRPr/>
              </a:pPr>
              <a:t>‹N›</a:t>
            </a:fld>
            <a:endParaRPr lang="it-IT" altLang="en-US"/>
          </a:p>
        </p:txBody>
      </p:sp>
    </p:spTree>
    <p:extLst>
      <p:ext uri="{BB962C8B-B14F-4D97-AF65-F5344CB8AC3E}">
        <p14:creationId xmlns:p14="http://schemas.microsoft.com/office/powerpoint/2010/main" val="1278563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A1D406-FE60-4D73-7691-814179A0D0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371BA2-9180-C79B-E36B-843056258C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157217C-B81C-465D-5BED-17B0768C8F03}"/>
              </a:ext>
            </a:extLst>
          </p:cNvPr>
          <p:cNvSpPr>
            <a:spLocks noGrp="1" noChangeArrowheads="1"/>
          </p:cNvSpPr>
          <p:nvPr>
            <p:ph type="sldNum" sz="quarter" idx="12"/>
          </p:nvPr>
        </p:nvSpPr>
        <p:spPr/>
        <p:txBody>
          <a:bodyPr/>
          <a:lstStyle>
            <a:lvl1pPr>
              <a:defRPr/>
            </a:lvl1pPr>
          </a:lstStyle>
          <a:p>
            <a:pPr>
              <a:defRPr/>
            </a:pPr>
            <a:fld id="{E6D33C1D-70B0-42D5-8E35-E545CCB62F61}" type="slidenum">
              <a:rPr lang="it-IT" altLang="en-US"/>
              <a:pPr>
                <a:defRPr/>
              </a:pPr>
              <a:t>‹N›</a:t>
            </a:fld>
            <a:endParaRPr lang="it-IT" altLang="en-US"/>
          </a:p>
        </p:txBody>
      </p:sp>
    </p:spTree>
    <p:extLst>
      <p:ext uri="{BB962C8B-B14F-4D97-AF65-F5344CB8AC3E}">
        <p14:creationId xmlns:p14="http://schemas.microsoft.com/office/powerpoint/2010/main" val="3854434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623BAE-9808-238C-E271-8AFA4BD55C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95FFD30-EDA0-B7E8-A0F1-FAF2CD08E2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95A6C77-6B6D-A6D3-5B96-BE990B093E38}"/>
              </a:ext>
            </a:extLst>
          </p:cNvPr>
          <p:cNvSpPr>
            <a:spLocks noGrp="1" noChangeArrowheads="1"/>
          </p:cNvSpPr>
          <p:nvPr>
            <p:ph type="sldNum" sz="quarter" idx="12"/>
          </p:nvPr>
        </p:nvSpPr>
        <p:spPr/>
        <p:txBody>
          <a:bodyPr/>
          <a:lstStyle>
            <a:lvl1pPr>
              <a:defRPr/>
            </a:lvl1pPr>
          </a:lstStyle>
          <a:p>
            <a:pPr>
              <a:defRPr/>
            </a:pPr>
            <a:fld id="{A07A0626-D53C-4E1D-930B-9D2B8A0B32E5}" type="slidenum">
              <a:rPr lang="it-IT" altLang="en-US"/>
              <a:pPr>
                <a:defRPr/>
              </a:pPr>
              <a:t>‹N›</a:t>
            </a:fld>
            <a:endParaRPr lang="it-IT" altLang="en-US"/>
          </a:p>
        </p:txBody>
      </p:sp>
    </p:spTree>
    <p:extLst>
      <p:ext uri="{BB962C8B-B14F-4D97-AF65-F5344CB8AC3E}">
        <p14:creationId xmlns:p14="http://schemas.microsoft.com/office/powerpoint/2010/main" val="3920569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9A489-70FD-6284-AE3E-7026DE2324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2863F02-F160-D681-0650-AA2D4E1093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A52DBB7-1EB1-B14A-0D61-5577AF86952C}"/>
              </a:ext>
            </a:extLst>
          </p:cNvPr>
          <p:cNvSpPr>
            <a:spLocks noGrp="1" noChangeArrowheads="1"/>
          </p:cNvSpPr>
          <p:nvPr>
            <p:ph type="sldNum" sz="quarter" idx="12"/>
          </p:nvPr>
        </p:nvSpPr>
        <p:spPr/>
        <p:txBody>
          <a:bodyPr/>
          <a:lstStyle>
            <a:lvl1pPr>
              <a:defRPr/>
            </a:lvl1pPr>
          </a:lstStyle>
          <a:p>
            <a:pPr>
              <a:defRPr/>
            </a:pPr>
            <a:fld id="{86CBC335-12AD-46D6-9160-FF35EE61E991}" type="slidenum">
              <a:rPr lang="it-IT" altLang="en-US"/>
              <a:pPr>
                <a:defRPr/>
              </a:pPr>
              <a:t>‹N›</a:t>
            </a:fld>
            <a:endParaRPr lang="it-IT" altLang="en-US"/>
          </a:p>
        </p:txBody>
      </p:sp>
    </p:spTree>
    <p:extLst>
      <p:ext uri="{BB962C8B-B14F-4D97-AF65-F5344CB8AC3E}">
        <p14:creationId xmlns:p14="http://schemas.microsoft.com/office/powerpoint/2010/main" val="4169618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9FDC-03E8-E75B-8836-95ABCF2031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E7936E0-F34F-53B0-B103-A79E22C4FD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EE090D7-40B5-0E3F-14E1-B38400C89C97}"/>
              </a:ext>
            </a:extLst>
          </p:cNvPr>
          <p:cNvSpPr>
            <a:spLocks noGrp="1" noChangeArrowheads="1"/>
          </p:cNvSpPr>
          <p:nvPr>
            <p:ph type="sldNum" sz="quarter" idx="12"/>
          </p:nvPr>
        </p:nvSpPr>
        <p:spPr/>
        <p:txBody>
          <a:bodyPr/>
          <a:lstStyle>
            <a:lvl1pPr>
              <a:defRPr/>
            </a:lvl1pPr>
          </a:lstStyle>
          <a:p>
            <a:pPr>
              <a:defRPr/>
            </a:pPr>
            <a:fld id="{B6CAA32C-6F71-4CBA-B0EB-66F25D4E2404}" type="slidenum">
              <a:rPr lang="it-IT" altLang="en-US"/>
              <a:pPr>
                <a:defRPr/>
              </a:pPr>
              <a:t>‹N›</a:t>
            </a:fld>
            <a:endParaRPr lang="it-IT" altLang="en-US"/>
          </a:p>
        </p:txBody>
      </p:sp>
    </p:spTree>
    <p:extLst>
      <p:ext uri="{BB962C8B-B14F-4D97-AF65-F5344CB8AC3E}">
        <p14:creationId xmlns:p14="http://schemas.microsoft.com/office/powerpoint/2010/main" val="2922393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6D49B1-C6A1-5235-C7C3-B96A75342B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5B61D06-1FD8-B8F8-03DB-686B9B69D7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6755A91-C4AE-4095-5552-9B2B3ACD80EF}"/>
              </a:ext>
            </a:extLst>
          </p:cNvPr>
          <p:cNvSpPr>
            <a:spLocks noGrp="1" noChangeArrowheads="1"/>
          </p:cNvSpPr>
          <p:nvPr>
            <p:ph type="sldNum" sz="quarter" idx="12"/>
          </p:nvPr>
        </p:nvSpPr>
        <p:spPr/>
        <p:txBody>
          <a:bodyPr/>
          <a:lstStyle>
            <a:lvl1pPr>
              <a:defRPr/>
            </a:lvl1pPr>
          </a:lstStyle>
          <a:p>
            <a:pPr>
              <a:defRPr/>
            </a:pPr>
            <a:fld id="{6726AC64-8FA7-4E93-A914-308983051443}" type="slidenum">
              <a:rPr lang="it-IT" altLang="en-US"/>
              <a:pPr>
                <a:defRPr/>
              </a:pPr>
              <a:t>‹N›</a:t>
            </a:fld>
            <a:endParaRPr lang="it-IT" altLang="en-US"/>
          </a:p>
        </p:txBody>
      </p:sp>
    </p:spTree>
    <p:extLst>
      <p:ext uri="{BB962C8B-B14F-4D97-AF65-F5344CB8AC3E}">
        <p14:creationId xmlns:p14="http://schemas.microsoft.com/office/powerpoint/2010/main" val="103551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F6917B8-CDE3-29D3-625E-4175A9BD0E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3D3E92E-1127-5866-4B0E-BF4BD4F84EB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C8AE16C-4576-6331-C279-8F52F67E1C5F}"/>
              </a:ext>
            </a:extLst>
          </p:cNvPr>
          <p:cNvSpPr>
            <a:spLocks noGrp="1" noChangeArrowheads="1"/>
          </p:cNvSpPr>
          <p:nvPr>
            <p:ph type="sldNum" sz="quarter" idx="12"/>
          </p:nvPr>
        </p:nvSpPr>
        <p:spPr/>
        <p:txBody>
          <a:bodyPr/>
          <a:lstStyle>
            <a:lvl1pPr>
              <a:defRPr/>
            </a:lvl1pPr>
          </a:lstStyle>
          <a:p>
            <a:pPr>
              <a:defRPr/>
            </a:pPr>
            <a:fld id="{422EF32A-8C9B-4F83-BBC7-F6B14F2BBA2B}" type="slidenum">
              <a:rPr lang="fr-FR" altLang="en-US"/>
              <a:pPr>
                <a:defRPr/>
              </a:pPr>
              <a:t>‹N›</a:t>
            </a:fld>
            <a:endParaRPr lang="fr-FR" altLang="en-US"/>
          </a:p>
        </p:txBody>
      </p:sp>
    </p:spTree>
    <p:extLst>
      <p:ext uri="{BB962C8B-B14F-4D97-AF65-F5344CB8AC3E}">
        <p14:creationId xmlns:p14="http://schemas.microsoft.com/office/powerpoint/2010/main" val="1727680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819C361-C804-58BD-6748-3766F73826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37332B3-8695-D7F5-ADFF-A64ABE6E39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EEF0695-C2E3-4591-D417-0A102A15C71D}"/>
              </a:ext>
            </a:extLst>
          </p:cNvPr>
          <p:cNvSpPr>
            <a:spLocks noGrp="1" noChangeArrowheads="1"/>
          </p:cNvSpPr>
          <p:nvPr>
            <p:ph type="sldNum" sz="quarter" idx="12"/>
          </p:nvPr>
        </p:nvSpPr>
        <p:spPr/>
        <p:txBody>
          <a:bodyPr/>
          <a:lstStyle>
            <a:lvl1pPr>
              <a:defRPr/>
            </a:lvl1pPr>
          </a:lstStyle>
          <a:p>
            <a:pPr>
              <a:defRPr/>
            </a:pPr>
            <a:fld id="{9101DC07-5B80-4BD6-8761-40A1144F978E}" type="slidenum">
              <a:rPr lang="it-IT" altLang="en-US"/>
              <a:pPr>
                <a:defRPr/>
              </a:pPr>
              <a:t>‹N›</a:t>
            </a:fld>
            <a:endParaRPr lang="it-IT" altLang="en-US"/>
          </a:p>
        </p:txBody>
      </p:sp>
    </p:spTree>
    <p:extLst>
      <p:ext uri="{BB962C8B-B14F-4D97-AF65-F5344CB8AC3E}">
        <p14:creationId xmlns:p14="http://schemas.microsoft.com/office/powerpoint/2010/main" val="2736822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A60D7F-039D-130D-2C6E-04F1FE3377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0B9EFCC-C9BE-B6F8-8C1F-8C4F5978F5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441DFAC-FF19-8314-8377-FAE723A8C844}"/>
              </a:ext>
            </a:extLst>
          </p:cNvPr>
          <p:cNvSpPr>
            <a:spLocks noGrp="1" noChangeArrowheads="1"/>
          </p:cNvSpPr>
          <p:nvPr>
            <p:ph type="sldNum" sz="quarter" idx="12"/>
          </p:nvPr>
        </p:nvSpPr>
        <p:spPr/>
        <p:txBody>
          <a:bodyPr/>
          <a:lstStyle>
            <a:lvl1pPr>
              <a:defRPr/>
            </a:lvl1pPr>
          </a:lstStyle>
          <a:p>
            <a:pPr>
              <a:defRPr/>
            </a:pPr>
            <a:fld id="{700AFD00-5BCB-4DB0-8F5C-5876F300AD1C}" type="slidenum">
              <a:rPr lang="it-IT" altLang="en-US"/>
              <a:pPr>
                <a:defRPr/>
              </a:pPr>
              <a:t>‹N›</a:t>
            </a:fld>
            <a:endParaRPr lang="it-IT" altLang="en-US"/>
          </a:p>
        </p:txBody>
      </p:sp>
    </p:spTree>
    <p:extLst>
      <p:ext uri="{BB962C8B-B14F-4D97-AF65-F5344CB8AC3E}">
        <p14:creationId xmlns:p14="http://schemas.microsoft.com/office/powerpoint/2010/main" val="1414277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B450592-FFCE-F59B-AEEE-1E6BB9292D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29C9230-3415-EB75-542E-B9731D4179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4C34F11-66C5-0131-B8D8-2D188A39CF71}"/>
              </a:ext>
            </a:extLst>
          </p:cNvPr>
          <p:cNvSpPr>
            <a:spLocks noGrp="1" noChangeArrowheads="1"/>
          </p:cNvSpPr>
          <p:nvPr>
            <p:ph type="sldNum" sz="quarter" idx="12"/>
          </p:nvPr>
        </p:nvSpPr>
        <p:spPr/>
        <p:txBody>
          <a:bodyPr/>
          <a:lstStyle>
            <a:lvl1pPr>
              <a:defRPr/>
            </a:lvl1pPr>
          </a:lstStyle>
          <a:p>
            <a:pPr>
              <a:defRPr/>
            </a:pPr>
            <a:fld id="{282AABF1-3A39-4E17-AEF3-5AA9BB0F638C}" type="slidenum">
              <a:rPr lang="it-IT" altLang="en-US"/>
              <a:pPr>
                <a:defRPr/>
              </a:pPr>
              <a:t>‹N›</a:t>
            </a:fld>
            <a:endParaRPr lang="it-IT" altLang="en-US"/>
          </a:p>
        </p:txBody>
      </p:sp>
    </p:spTree>
    <p:extLst>
      <p:ext uri="{BB962C8B-B14F-4D97-AF65-F5344CB8AC3E}">
        <p14:creationId xmlns:p14="http://schemas.microsoft.com/office/powerpoint/2010/main" val="42549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3988784-7B60-94F0-787A-65392A4EC0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8F99ADB-C3BF-61F5-77D6-8E4B397137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DB2B498-3E6B-1BEA-074F-98C1260138BE}"/>
              </a:ext>
            </a:extLst>
          </p:cNvPr>
          <p:cNvSpPr>
            <a:spLocks noGrp="1" noChangeArrowheads="1"/>
          </p:cNvSpPr>
          <p:nvPr>
            <p:ph type="sldNum" sz="quarter" idx="12"/>
          </p:nvPr>
        </p:nvSpPr>
        <p:spPr/>
        <p:txBody>
          <a:bodyPr/>
          <a:lstStyle>
            <a:lvl1pPr>
              <a:defRPr/>
            </a:lvl1pPr>
          </a:lstStyle>
          <a:p>
            <a:pPr>
              <a:defRPr/>
            </a:pPr>
            <a:fld id="{CB411B8A-0512-4508-B26F-F51E6305DD7E}" type="slidenum">
              <a:rPr lang="it-IT" altLang="en-US"/>
              <a:pPr>
                <a:defRPr/>
              </a:pPr>
              <a:t>‹N›</a:t>
            </a:fld>
            <a:endParaRPr lang="it-IT" altLang="en-US"/>
          </a:p>
        </p:txBody>
      </p:sp>
    </p:spTree>
    <p:extLst>
      <p:ext uri="{BB962C8B-B14F-4D97-AF65-F5344CB8AC3E}">
        <p14:creationId xmlns:p14="http://schemas.microsoft.com/office/powerpoint/2010/main" val="2202734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BE298B-88C6-E44E-D33F-F0DB2AD247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3DFFBFA-5C59-A329-988F-5191944FC25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A153F4E-66AC-2242-99C6-CFA7C033BF44}"/>
              </a:ext>
            </a:extLst>
          </p:cNvPr>
          <p:cNvSpPr>
            <a:spLocks noGrp="1" noChangeArrowheads="1"/>
          </p:cNvSpPr>
          <p:nvPr>
            <p:ph type="sldNum" sz="quarter" idx="12"/>
          </p:nvPr>
        </p:nvSpPr>
        <p:spPr/>
        <p:txBody>
          <a:bodyPr/>
          <a:lstStyle>
            <a:lvl1pPr>
              <a:defRPr/>
            </a:lvl1pPr>
          </a:lstStyle>
          <a:p>
            <a:pPr>
              <a:defRPr/>
            </a:pPr>
            <a:fld id="{4BEC4D72-EB4C-433E-A901-A8420B70071E}" type="slidenum">
              <a:rPr lang="fr-FR" altLang="en-US"/>
              <a:pPr>
                <a:defRPr/>
              </a:pPr>
              <a:t>‹N›</a:t>
            </a:fld>
            <a:endParaRPr lang="fr-FR" altLang="en-US"/>
          </a:p>
        </p:txBody>
      </p:sp>
    </p:spTree>
    <p:extLst>
      <p:ext uri="{BB962C8B-B14F-4D97-AF65-F5344CB8AC3E}">
        <p14:creationId xmlns:p14="http://schemas.microsoft.com/office/powerpoint/2010/main" val="2188995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91FAE-CD0A-1B8F-B30C-D2F9CD1FEE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D468431-D4F8-C6B2-DA67-C20CE03DE5D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512E396-9A97-E289-D690-8297219AE76F}"/>
              </a:ext>
            </a:extLst>
          </p:cNvPr>
          <p:cNvSpPr>
            <a:spLocks noGrp="1" noChangeArrowheads="1"/>
          </p:cNvSpPr>
          <p:nvPr>
            <p:ph type="sldNum" sz="quarter" idx="12"/>
          </p:nvPr>
        </p:nvSpPr>
        <p:spPr/>
        <p:txBody>
          <a:bodyPr/>
          <a:lstStyle>
            <a:lvl1pPr>
              <a:defRPr/>
            </a:lvl1pPr>
          </a:lstStyle>
          <a:p>
            <a:pPr>
              <a:defRPr/>
            </a:pPr>
            <a:fld id="{2321AB36-FBF6-4331-807C-441860E8F0A6}" type="slidenum">
              <a:rPr lang="fr-FR" altLang="en-US"/>
              <a:pPr>
                <a:defRPr/>
              </a:pPr>
              <a:t>‹N›</a:t>
            </a:fld>
            <a:endParaRPr lang="fr-FR" altLang="en-US"/>
          </a:p>
        </p:txBody>
      </p:sp>
    </p:spTree>
    <p:extLst>
      <p:ext uri="{BB962C8B-B14F-4D97-AF65-F5344CB8AC3E}">
        <p14:creationId xmlns:p14="http://schemas.microsoft.com/office/powerpoint/2010/main" val="2522737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F35D3C-4529-31E9-0123-E8E4262538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FD22A5B-2870-4B3F-3C1B-D223C0C848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C692EFA-659D-7FA5-88E1-4B9341995326}"/>
              </a:ext>
            </a:extLst>
          </p:cNvPr>
          <p:cNvSpPr>
            <a:spLocks noGrp="1" noChangeArrowheads="1"/>
          </p:cNvSpPr>
          <p:nvPr>
            <p:ph type="sldNum" sz="quarter" idx="12"/>
          </p:nvPr>
        </p:nvSpPr>
        <p:spPr/>
        <p:txBody>
          <a:bodyPr/>
          <a:lstStyle>
            <a:lvl1pPr>
              <a:defRPr/>
            </a:lvl1pPr>
          </a:lstStyle>
          <a:p>
            <a:pPr>
              <a:defRPr/>
            </a:pPr>
            <a:fld id="{C898561E-7B1F-4E78-9B35-8DCCAA4150E1}" type="slidenum">
              <a:rPr lang="fr-FR" altLang="en-US"/>
              <a:pPr>
                <a:defRPr/>
              </a:pPr>
              <a:t>‹N›</a:t>
            </a:fld>
            <a:endParaRPr lang="fr-FR" altLang="en-US"/>
          </a:p>
        </p:txBody>
      </p:sp>
    </p:spTree>
    <p:extLst>
      <p:ext uri="{BB962C8B-B14F-4D97-AF65-F5344CB8AC3E}">
        <p14:creationId xmlns:p14="http://schemas.microsoft.com/office/powerpoint/2010/main" val="3629117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BEADBC-5024-DEC8-A725-8D412493CE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6A590F3-CE17-9004-75BA-B05CAE6474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1ABF002-4A7E-CD94-5CB9-5EBD8B980C90}"/>
              </a:ext>
            </a:extLst>
          </p:cNvPr>
          <p:cNvSpPr>
            <a:spLocks noGrp="1" noChangeArrowheads="1"/>
          </p:cNvSpPr>
          <p:nvPr>
            <p:ph type="sldNum" sz="quarter" idx="12"/>
          </p:nvPr>
        </p:nvSpPr>
        <p:spPr/>
        <p:txBody>
          <a:bodyPr/>
          <a:lstStyle>
            <a:lvl1pPr>
              <a:defRPr/>
            </a:lvl1pPr>
          </a:lstStyle>
          <a:p>
            <a:pPr>
              <a:defRPr/>
            </a:pPr>
            <a:fld id="{18D08F4D-990D-4AE9-8E18-3ED56CDB14BB}" type="slidenum">
              <a:rPr lang="fr-FR" altLang="en-US"/>
              <a:pPr>
                <a:defRPr/>
              </a:pPr>
              <a:t>‹N›</a:t>
            </a:fld>
            <a:endParaRPr lang="fr-FR" altLang="en-US"/>
          </a:p>
        </p:txBody>
      </p:sp>
    </p:spTree>
    <p:extLst>
      <p:ext uri="{BB962C8B-B14F-4D97-AF65-F5344CB8AC3E}">
        <p14:creationId xmlns:p14="http://schemas.microsoft.com/office/powerpoint/2010/main" val="2713836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1C10F7-8CB5-B8CC-E391-B654DD4754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2A3C45B-5565-EEE7-A24D-781D4F95D4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F98E879-B0E0-87AE-706D-EC7F08EB38C7}"/>
              </a:ext>
            </a:extLst>
          </p:cNvPr>
          <p:cNvSpPr>
            <a:spLocks noGrp="1" noChangeArrowheads="1"/>
          </p:cNvSpPr>
          <p:nvPr>
            <p:ph type="sldNum" sz="quarter" idx="12"/>
          </p:nvPr>
        </p:nvSpPr>
        <p:spPr/>
        <p:txBody>
          <a:bodyPr/>
          <a:lstStyle>
            <a:lvl1pPr>
              <a:defRPr/>
            </a:lvl1pPr>
          </a:lstStyle>
          <a:p>
            <a:pPr>
              <a:defRPr/>
            </a:pPr>
            <a:fld id="{6D2B8438-460B-41D0-86F5-841B79C47189}" type="slidenum">
              <a:rPr lang="fr-FR" altLang="en-US"/>
              <a:pPr>
                <a:defRPr/>
              </a:pPr>
              <a:t>‹N›</a:t>
            </a:fld>
            <a:endParaRPr lang="fr-FR" altLang="en-US"/>
          </a:p>
        </p:txBody>
      </p:sp>
    </p:spTree>
    <p:extLst>
      <p:ext uri="{BB962C8B-B14F-4D97-AF65-F5344CB8AC3E}">
        <p14:creationId xmlns:p14="http://schemas.microsoft.com/office/powerpoint/2010/main" val="1698516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938C34-2F2A-A412-7BE0-438E70D1DE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ADA37A8C-D64F-6F17-74D0-3508598B2A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E5D9ADB-8E73-B194-5FE7-962FA8D7C459}"/>
              </a:ext>
            </a:extLst>
          </p:cNvPr>
          <p:cNvSpPr>
            <a:spLocks noGrp="1" noChangeArrowheads="1"/>
          </p:cNvSpPr>
          <p:nvPr>
            <p:ph type="sldNum" sz="quarter" idx="12"/>
          </p:nvPr>
        </p:nvSpPr>
        <p:spPr/>
        <p:txBody>
          <a:bodyPr/>
          <a:lstStyle>
            <a:lvl1pPr>
              <a:defRPr/>
            </a:lvl1pPr>
          </a:lstStyle>
          <a:p>
            <a:pPr>
              <a:defRPr/>
            </a:pPr>
            <a:fld id="{02796B14-989B-47D6-A880-C85F3980671C}" type="slidenum">
              <a:rPr lang="fr-FR" altLang="en-US"/>
              <a:pPr>
                <a:defRPr/>
              </a:pPr>
              <a:t>‹N›</a:t>
            </a:fld>
            <a:endParaRPr lang="fr-FR" altLang="en-US"/>
          </a:p>
        </p:txBody>
      </p:sp>
    </p:spTree>
    <p:extLst>
      <p:ext uri="{BB962C8B-B14F-4D97-AF65-F5344CB8AC3E}">
        <p14:creationId xmlns:p14="http://schemas.microsoft.com/office/powerpoint/2010/main" val="2532131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B39B5793-269B-BA8F-536B-49AFDA34E8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DF95593-F6D3-34D2-E038-47751664E3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C9E9BD5-C7F9-12B6-21B9-AB6B15D09682}"/>
              </a:ext>
            </a:extLst>
          </p:cNvPr>
          <p:cNvSpPr>
            <a:spLocks noGrp="1" noChangeArrowheads="1"/>
          </p:cNvSpPr>
          <p:nvPr>
            <p:ph type="sldNum" sz="quarter" idx="12"/>
          </p:nvPr>
        </p:nvSpPr>
        <p:spPr/>
        <p:txBody>
          <a:bodyPr/>
          <a:lstStyle>
            <a:lvl1pPr>
              <a:defRPr/>
            </a:lvl1pPr>
          </a:lstStyle>
          <a:p>
            <a:pPr>
              <a:defRPr/>
            </a:pPr>
            <a:fld id="{B2FF7D10-6B0F-4E17-9FCE-87A7AB929499}" type="slidenum">
              <a:rPr lang="fr-FR" altLang="en-US"/>
              <a:pPr>
                <a:defRPr/>
              </a:pPr>
              <a:t>‹N›</a:t>
            </a:fld>
            <a:endParaRPr lang="fr-FR" altLang="en-US"/>
          </a:p>
        </p:txBody>
      </p:sp>
    </p:spTree>
    <p:extLst>
      <p:ext uri="{BB962C8B-B14F-4D97-AF65-F5344CB8AC3E}">
        <p14:creationId xmlns:p14="http://schemas.microsoft.com/office/powerpoint/2010/main" val="201438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5D9A81-DF06-CCBE-FE89-1B2E2B91B4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5682FAF9-1F6E-41C3-68D4-45B55A7B63B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C301237A-8DEE-BBD9-CD57-5065DA0C308B}"/>
              </a:ext>
            </a:extLst>
          </p:cNvPr>
          <p:cNvSpPr>
            <a:spLocks noGrp="1" noChangeArrowheads="1"/>
          </p:cNvSpPr>
          <p:nvPr>
            <p:ph type="sldNum" sz="quarter" idx="12"/>
          </p:nvPr>
        </p:nvSpPr>
        <p:spPr/>
        <p:txBody>
          <a:bodyPr/>
          <a:lstStyle>
            <a:lvl1pPr>
              <a:defRPr/>
            </a:lvl1pPr>
          </a:lstStyle>
          <a:p>
            <a:pPr>
              <a:defRPr/>
            </a:pPr>
            <a:fld id="{603BC90A-52F1-4413-BB56-AAF7AA348D04}" type="slidenum">
              <a:rPr lang="fr-FR" altLang="en-US"/>
              <a:pPr>
                <a:defRPr/>
              </a:pPr>
              <a:t>‹N›</a:t>
            </a:fld>
            <a:endParaRPr lang="fr-FR" altLang="en-US"/>
          </a:p>
        </p:txBody>
      </p:sp>
    </p:spTree>
    <p:extLst>
      <p:ext uri="{BB962C8B-B14F-4D97-AF65-F5344CB8AC3E}">
        <p14:creationId xmlns:p14="http://schemas.microsoft.com/office/powerpoint/2010/main" val="994189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87369A-D384-5B51-4CA0-84B814CEA7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0FB1A4A-CA4A-BC95-71B9-5BE3C37036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6E38670-043B-E646-C9AD-143F5F4AE9D1}"/>
              </a:ext>
            </a:extLst>
          </p:cNvPr>
          <p:cNvSpPr>
            <a:spLocks noGrp="1" noChangeArrowheads="1"/>
          </p:cNvSpPr>
          <p:nvPr>
            <p:ph type="sldNum" sz="quarter" idx="12"/>
          </p:nvPr>
        </p:nvSpPr>
        <p:spPr/>
        <p:txBody>
          <a:bodyPr/>
          <a:lstStyle>
            <a:lvl1pPr>
              <a:defRPr/>
            </a:lvl1pPr>
          </a:lstStyle>
          <a:p>
            <a:pPr>
              <a:defRPr/>
            </a:pPr>
            <a:fld id="{8197D5C5-017B-4EBB-A00D-4F0A12585681}" type="slidenum">
              <a:rPr lang="fr-FR" altLang="en-US"/>
              <a:pPr>
                <a:defRPr/>
              </a:pPr>
              <a:t>‹N›</a:t>
            </a:fld>
            <a:endParaRPr lang="fr-FR" altLang="en-US"/>
          </a:p>
        </p:txBody>
      </p:sp>
    </p:spTree>
    <p:extLst>
      <p:ext uri="{BB962C8B-B14F-4D97-AF65-F5344CB8AC3E}">
        <p14:creationId xmlns:p14="http://schemas.microsoft.com/office/powerpoint/2010/main" val="3962297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1DCF3D-8034-66BE-5415-7B41718006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7CC7A56-3394-3F24-5A9E-7AF8359745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1085BCB-F981-D7D7-61F2-0EB4947E3EDB}"/>
              </a:ext>
            </a:extLst>
          </p:cNvPr>
          <p:cNvSpPr>
            <a:spLocks noGrp="1" noChangeArrowheads="1"/>
          </p:cNvSpPr>
          <p:nvPr>
            <p:ph type="sldNum" sz="quarter" idx="12"/>
          </p:nvPr>
        </p:nvSpPr>
        <p:spPr/>
        <p:txBody>
          <a:bodyPr/>
          <a:lstStyle>
            <a:lvl1pPr>
              <a:defRPr/>
            </a:lvl1pPr>
          </a:lstStyle>
          <a:p>
            <a:pPr>
              <a:defRPr/>
            </a:pPr>
            <a:fld id="{973EA4A9-792C-45A2-ACC1-E8DE82C5B3F2}" type="slidenum">
              <a:rPr lang="fr-FR" altLang="en-US"/>
              <a:pPr>
                <a:defRPr/>
              </a:pPr>
              <a:t>‹N›</a:t>
            </a:fld>
            <a:endParaRPr lang="fr-FR" altLang="en-US"/>
          </a:p>
        </p:txBody>
      </p:sp>
    </p:spTree>
    <p:extLst>
      <p:ext uri="{BB962C8B-B14F-4D97-AF65-F5344CB8AC3E}">
        <p14:creationId xmlns:p14="http://schemas.microsoft.com/office/powerpoint/2010/main" val="4215049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899675-1077-9B1B-16A0-0709893757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D27BDD8-BF1E-181E-6CBE-8644B959E0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AA8501-FE8E-16D2-04A1-C530CC7B4B3A}"/>
              </a:ext>
            </a:extLst>
          </p:cNvPr>
          <p:cNvSpPr>
            <a:spLocks noGrp="1" noChangeArrowheads="1"/>
          </p:cNvSpPr>
          <p:nvPr>
            <p:ph type="sldNum" sz="quarter" idx="12"/>
          </p:nvPr>
        </p:nvSpPr>
        <p:spPr/>
        <p:txBody>
          <a:bodyPr/>
          <a:lstStyle>
            <a:lvl1pPr>
              <a:defRPr/>
            </a:lvl1pPr>
          </a:lstStyle>
          <a:p>
            <a:pPr>
              <a:defRPr/>
            </a:pPr>
            <a:fld id="{71A87418-2579-44AD-8ACB-20696BDEA360}" type="slidenum">
              <a:rPr lang="fr-FR" altLang="en-US"/>
              <a:pPr>
                <a:defRPr/>
              </a:pPr>
              <a:t>‹N›</a:t>
            </a:fld>
            <a:endParaRPr lang="fr-FR" altLang="en-US"/>
          </a:p>
        </p:txBody>
      </p:sp>
    </p:spTree>
    <p:extLst>
      <p:ext uri="{BB962C8B-B14F-4D97-AF65-F5344CB8AC3E}">
        <p14:creationId xmlns:p14="http://schemas.microsoft.com/office/powerpoint/2010/main" val="1525222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5E77A1-6CFA-064A-8CA5-948F5518A3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2A8076B-A210-BEDC-235E-BB3CEADD36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0BC4CCD-90C5-C8F4-D9AA-F49ECD9A995D}"/>
              </a:ext>
            </a:extLst>
          </p:cNvPr>
          <p:cNvSpPr>
            <a:spLocks noGrp="1" noChangeArrowheads="1"/>
          </p:cNvSpPr>
          <p:nvPr>
            <p:ph type="sldNum" sz="quarter" idx="12"/>
          </p:nvPr>
        </p:nvSpPr>
        <p:spPr/>
        <p:txBody>
          <a:bodyPr/>
          <a:lstStyle>
            <a:lvl1pPr>
              <a:defRPr/>
            </a:lvl1pPr>
          </a:lstStyle>
          <a:p>
            <a:pPr>
              <a:defRPr/>
            </a:pPr>
            <a:fld id="{3E5600BF-63C7-4D3A-A04F-A4A37BD3BA91}" type="slidenum">
              <a:rPr lang="fr-FR" altLang="en-US"/>
              <a:pPr>
                <a:defRPr/>
              </a:pPr>
              <a:t>‹N›</a:t>
            </a:fld>
            <a:endParaRPr lang="fr-FR" altLang="en-US"/>
          </a:p>
        </p:txBody>
      </p:sp>
    </p:spTree>
    <p:extLst>
      <p:ext uri="{BB962C8B-B14F-4D97-AF65-F5344CB8AC3E}">
        <p14:creationId xmlns:p14="http://schemas.microsoft.com/office/powerpoint/2010/main" val="1381627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27870A-14CF-D5F0-1071-FA194CC02B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68C12ED-8228-30AB-8E36-6615904A79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4C88106-F3BF-E03E-EBDD-9C81F8C02C5D}"/>
              </a:ext>
            </a:extLst>
          </p:cNvPr>
          <p:cNvSpPr>
            <a:spLocks noGrp="1" noChangeArrowheads="1"/>
          </p:cNvSpPr>
          <p:nvPr>
            <p:ph type="sldNum" sz="quarter" idx="12"/>
          </p:nvPr>
        </p:nvSpPr>
        <p:spPr/>
        <p:txBody>
          <a:bodyPr/>
          <a:lstStyle>
            <a:lvl1pPr>
              <a:defRPr/>
            </a:lvl1pPr>
          </a:lstStyle>
          <a:p>
            <a:pPr>
              <a:defRPr/>
            </a:pPr>
            <a:fld id="{68A3DBBF-4DE2-49FE-BF2D-0ED1CF14B614}" type="slidenum">
              <a:rPr lang="fr-FR" altLang="en-US"/>
              <a:pPr>
                <a:defRPr/>
              </a:pPr>
              <a:t>‹N›</a:t>
            </a:fld>
            <a:endParaRPr lang="fr-FR" altLang="en-US"/>
          </a:p>
        </p:txBody>
      </p:sp>
    </p:spTree>
    <p:extLst>
      <p:ext uri="{BB962C8B-B14F-4D97-AF65-F5344CB8AC3E}">
        <p14:creationId xmlns:p14="http://schemas.microsoft.com/office/powerpoint/2010/main" val="2690201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D60AB9-D987-25B2-C948-2F20431C51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301009F2-A0A1-FE80-6074-ABEB07DCBD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FD23CF0-515F-E88C-6A68-872E7DB423E4}"/>
              </a:ext>
            </a:extLst>
          </p:cNvPr>
          <p:cNvSpPr>
            <a:spLocks noGrp="1" noChangeArrowheads="1"/>
          </p:cNvSpPr>
          <p:nvPr>
            <p:ph type="sldNum" sz="quarter" idx="12"/>
          </p:nvPr>
        </p:nvSpPr>
        <p:spPr/>
        <p:txBody>
          <a:bodyPr/>
          <a:lstStyle>
            <a:lvl1pPr>
              <a:defRPr/>
            </a:lvl1pPr>
          </a:lstStyle>
          <a:p>
            <a:pPr>
              <a:defRPr/>
            </a:pPr>
            <a:fld id="{86ECAC4D-012C-4088-83CE-AE2BFB7F71A4}" type="slidenum">
              <a:rPr lang="fr-FR" altLang="en-US"/>
              <a:pPr>
                <a:defRPr/>
              </a:pPr>
              <a:t>‹N›</a:t>
            </a:fld>
            <a:endParaRPr lang="fr-FR" altLang="en-US"/>
          </a:p>
        </p:txBody>
      </p:sp>
    </p:spTree>
    <p:extLst>
      <p:ext uri="{BB962C8B-B14F-4D97-AF65-F5344CB8AC3E}">
        <p14:creationId xmlns:p14="http://schemas.microsoft.com/office/powerpoint/2010/main" val="720566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C3EA13-A607-8E83-2ED0-0C75CC9912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B5183B63-BEBC-ECD1-2E9D-B969A9BD78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673F76A-FA69-CD2C-58CD-53EA220726F8}"/>
              </a:ext>
            </a:extLst>
          </p:cNvPr>
          <p:cNvSpPr>
            <a:spLocks noGrp="1" noChangeArrowheads="1"/>
          </p:cNvSpPr>
          <p:nvPr>
            <p:ph type="sldNum" sz="quarter" idx="12"/>
          </p:nvPr>
        </p:nvSpPr>
        <p:spPr/>
        <p:txBody>
          <a:bodyPr/>
          <a:lstStyle>
            <a:lvl1pPr>
              <a:defRPr/>
            </a:lvl1pPr>
          </a:lstStyle>
          <a:p>
            <a:pPr>
              <a:defRPr/>
            </a:pPr>
            <a:fld id="{1D1221CB-4C0B-4FA7-9F1E-8F30B79D82FA}" type="slidenum">
              <a:rPr lang="fr-FR" altLang="en-US"/>
              <a:pPr>
                <a:defRPr/>
              </a:pPr>
              <a:t>‹N›</a:t>
            </a:fld>
            <a:endParaRPr lang="fr-FR" altLang="en-US"/>
          </a:p>
        </p:txBody>
      </p:sp>
    </p:spTree>
    <p:extLst>
      <p:ext uri="{BB962C8B-B14F-4D97-AF65-F5344CB8AC3E}">
        <p14:creationId xmlns:p14="http://schemas.microsoft.com/office/powerpoint/2010/main" val="2315617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904E50-4B37-A3CA-B434-BD04616C63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C6AA279-F3EB-FA3C-71C0-2E6BFD5B58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C9CCC454-F1D8-A0BE-7919-C9CDB0CD5C8B}"/>
              </a:ext>
            </a:extLst>
          </p:cNvPr>
          <p:cNvSpPr>
            <a:spLocks noGrp="1" noChangeArrowheads="1"/>
          </p:cNvSpPr>
          <p:nvPr>
            <p:ph type="sldNum" sz="quarter" idx="12"/>
          </p:nvPr>
        </p:nvSpPr>
        <p:spPr/>
        <p:txBody>
          <a:bodyPr/>
          <a:lstStyle>
            <a:lvl1pPr>
              <a:defRPr/>
            </a:lvl1pPr>
          </a:lstStyle>
          <a:p>
            <a:pPr>
              <a:defRPr/>
            </a:pPr>
            <a:fld id="{CC7C0025-CD25-4796-9B47-0273F5585B55}" type="slidenum">
              <a:rPr lang="fr-FR" altLang="en-US"/>
              <a:pPr>
                <a:defRPr/>
              </a:pPr>
              <a:t>‹N›</a:t>
            </a:fld>
            <a:endParaRPr lang="fr-FR" altLang="en-US"/>
          </a:p>
        </p:txBody>
      </p:sp>
    </p:spTree>
    <p:extLst>
      <p:ext uri="{BB962C8B-B14F-4D97-AF65-F5344CB8AC3E}">
        <p14:creationId xmlns:p14="http://schemas.microsoft.com/office/powerpoint/2010/main" val="2261667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179520E-FBC8-8895-0076-0A73D3FC7D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4FC49E0-33C9-C363-7B85-B832C152235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3D93857-5E4D-769E-7279-45354D5E43BE}"/>
              </a:ext>
            </a:extLst>
          </p:cNvPr>
          <p:cNvSpPr>
            <a:spLocks noGrp="1" noChangeArrowheads="1"/>
          </p:cNvSpPr>
          <p:nvPr>
            <p:ph type="sldNum" sz="quarter" idx="12"/>
          </p:nvPr>
        </p:nvSpPr>
        <p:spPr/>
        <p:txBody>
          <a:bodyPr/>
          <a:lstStyle>
            <a:lvl1pPr>
              <a:defRPr/>
            </a:lvl1pPr>
          </a:lstStyle>
          <a:p>
            <a:pPr>
              <a:defRPr/>
            </a:pPr>
            <a:fld id="{3A21238C-1C83-4C10-9D6F-E38D6869D3F7}" type="slidenum">
              <a:rPr lang="fr-FR" altLang="en-US"/>
              <a:pPr>
                <a:defRPr/>
              </a:pPr>
              <a:t>‹N›</a:t>
            </a:fld>
            <a:endParaRPr lang="fr-FR" altLang="en-US"/>
          </a:p>
        </p:txBody>
      </p:sp>
    </p:spTree>
    <p:extLst>
      <p:ext uri="{BB962C8B-B14F-4D97-AF65-F5344CB8AC3E}">
        <p14:creationId xmlns:p14="http://schemas.microsoft.com/office/powerpoint/2010/main" val="161893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C474D890-DC0D-7EEA-D4B0-ECEE61FC1D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C86944A-BE45-D910-7A37-518C020F27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38A1D7CD-015E-ABBC-9407-3BBF878DC39E}"/>
              </a:ext>
            </a:extLst>
          </p:cNvPr>
          <p:cNvSpPr>
            <a:spLocks noGrp="1" noChangeArrowheads="1"/>
          </p:cNvSpPr>
          <p:nvPr>
            <p:ph type="sldNum" sz="quarter" idx="12"/>
          </p:nvPr>
        </p:nvSpPr>
        <p:spPr/>
        <p:txBody>
          <a:bodyPr/>
          <a:lstStyle>
            <a:lvl1pPr>
              <a:defRPr/>
            </a:lvl1pPr>
          </a:lstStyle>
          <a:p>
            <a:pPr>
              <a:defRPr/>
            </a:pPr>
            <a:fld id="{7D074C4C-F48F-42E5-AE96-C88A5E0B4A58}" type="slidenum">
              <a:rPr lang="fr-FR" altLang="en-US"/>
              <a:pPr>
                <a:defRPr/>
              </a:pPr>
              <a:t>‹N›</a:t>
            </a:fld>
            <a:endParaRPr lang="fr-FR" altLang="en-US"/>
          </a:p>
        </p:txBody>
      </p:sp>
    </p:spTree>
    <p:extLst>
      <p:ext uri="{BB962C8B-B14F-4D97-AF65-F5344CB8AC3E}">
        <p14:creationId xmlns:p14="http://schemas.microsoft.com/office/powerpoint/2010/main" val="2804656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CA64FF-FB48-2B1A-94FB-FC05A38FFD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A79A04A-38EC-99C9-0B6E-465D78DE7F3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A80AD47-B46B-3E51-3D03-EA9767D3D06F}"/>
              </a:ext>
            </a:extLst>
          </p:cNvPr>
          <p:cNvSpPr>
            <a:spLocks noGrp="1" noChangeArrowheads="1"/>
          </p:cNvSpPr>
          <p:nvPr>
            <p:ph type="sldNum" sz="quarter" idx="12"/>
          </p:nvPr>
        </p:nvSpPr>
        <p:spPr/>
        <p:txBody>
          <a:bodyPr/>
          <a:lstStyle>
            <a:lvl1pPr>
              <a:defRPr/>
            </a:lvl1pPr>
          </a:lstStyle>
          <a:p>
            <a:pPr>
              <a:defRPr/>
            </a:pPr>
            <a:fld id="{11803570-85A4-4213-B097-E772F5DE4777}" type="slidenum">
              <a:rPr lang="it-IT" altLang="en-US"/>
              <a:pPr>
                <a:defRPr/>
              </a:pPr>
              <a:t>‹N›</a:t>
            </a:fld>
            <a:endParaRPr lang="it-IT" altLang="en-US"/>
          </a:p>
        </p:txBody>
      </p:sp>
    </p:spTree>
    <p:extLst>
      <p:ext uri="{BB962C8B-B14F-4D97-AF65-F5344CB8AC3E}">
        <p14:creationId xmlns:p14="http://schemas.microsoft.com/office/powerpoint/2010/main" val="1442040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4A9542-8D5D-4965-DBFD-5E751C3588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A18A6AF-EB80-5BFF-F6CF-ADF9D71DBC6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1899241-5879-EF42-5365-0ADF896C6E98}"/>
              </a:ext>
            </a:extLst>
          </p:cNvPr>
          <p:cNvSpPr>
            <a:spLocks noGrp="1" noChangeArrowheads="1"/>
          </p:cNvSpPr>
          <p:nvPr>
            <p:ph type="sldNum" sz="quarter" idx="12"/>
          </p:nvPr>
        </p:nvSpPr>
        <p:spPr/>
        <p:txBody>
          <a:bodyPr/>
          <a:lstStyle>
            <a:lvl1pPr>
              <a:defRPr/>
            </a:lvl1pPr>
          </a:lstStyle>
          <a:p>
            <a:pPr>
              <a:defRPr/>
            </a:pPr>
            <a:fld id="{8A01A6A6-9966-455A-821E-A0D779A4AE97}" type="slidenum">
              <a:rPr lang="it-IT" altLang="en-US"/>
              <a:pPr>
                <a:defRPr/>
              </a:pPr>
              <a:t>‹N›</a:t>
            </a:fld>
            <a:endParaRPr lang="it-IT" altLang="en-US"/>
          </a:p>
        </p:txBody>
      </p:sp>
    </p:spTree>
    <p:extLst>
      <p:ext uri="{BB962C8B-B14F-4D97-AF65-F5344CB8AC3E}">
        <p14:creationId xmlns:p14="http://schemas.microsoft.com/office/powerpoint/2010/main" val="3301846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DD5F9F-036A-B5D3-150E-9A948A5951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0E27F3E-A686-06F7-E178-321EB3B5E8B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5BA0687-7E90-EF20-A641-AB02C1661D3D}"/>
              </a:ext>
            </a:extLst>
          </p:cNvPr>
          <p:cNvSpPr>
            <a:spLocks noGrp="1" noChangeArrowheads="1"/>
          </p:cNvSpPr>
          <p:nvPr>
            <p:ph type="sldNum" sz="quarter" idx="12"/>
          </p:nvPr>
        </p:nvSpPr>
        <p:spPr/>
        <p:txBody>
          <a:bodyPr/>
          <a:lstStyle>
            <a:lvl1pPr>
              <a:defRPr/>
            </a:lvl1pPr>
          </a:lstStyle>
          <a:p>
            <a:pPr>
              <a:defRPr/>
            </a:pPr>
            <a:fld id="{06BA7814-BD8B-48AF-A85F-A39BC87D2543}" type="slidenum">
              <a:rPr lang="it-IT" altLang="en-US"/>
              <a:pPr>
                <a:defRPr/>
              </a:pPr>
              <a:t>‹N›</a:t>
            </a:fld>
            <a:endParaRPr lang="it-IT" altLang="en-US"/>
          </a:p>
        </p:txBody>
      </p:sp>
    </p:spTree>
    <p:extLst>
      <p:ext uri="{BB962C8B-B14F-4D97-AF65-F5344CB8AC3E}">
        <p14:creationId xmlns:p14="http://schemas.microsoft.com/office/powerpoint/2010/main" val="4073811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70E441-34B4-018E-702E-A8D39FE7A7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558B3DE-7B02-64D6-11DD-E4919BE838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8109F4A-F16D-64F5-7C50-AAE503686429}"/>
              </a:ext>
            </a:extLst>
          </p:cNvPr>
          <p:cNvSpPr>
            <a:spLocks noGrp="1" noChangeArrowheads="1"/>
          </p:cNvSpPr>
          <p:nvPr>
            <p:ph type="sldNum" sz="quarter" idx="12"/>
          </p:nvPr>
        </p:nvSpPr>
        <p:spPr/>
        <p:txBody>
          <a:bodyPr/>
          <a:lstStyle>
            <a:lvl1pPr>
              <a:defRPr/>
            </a:lvl1pPr>
          </a:lstStyle>
          <a:p>
            <a:pPr>
              <a:defRPr/>
            </a:pPr>
            <a:fld id="{C78829BB-179C-432B-A1DF-E7961EE67A67}" type="slidenum">
              <a:rPr lang="it-IT" altLang="en-US"/>
              <a:pPr>
                <a:defRPr/>
              </a:pPr>
              <a:t>‹N›</a:t>
            </a:fld>
            <a:endParaRPr lang="it-IT" altLang="en-US"/>
          </a:p>
        </p:txBody>
      </p:sp>
    </p:spTree>
    <p:extLst>
      <p:ext uri="{BB962C8B-B14F-4D97-AF65-F5344CB8AC3E}">
        <p14:creationId xmlns:p14="http://schemas.microsoft.com/office/powerpoint/2010/main" val="2599666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86F22A-897B-8206-3AD3-780A11A838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863DC01-C4A7-D3C8-3D4A-0090A564D33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5830226-44C7-0F60-8F55-5CCEDA63BC99}"/>
              </a:ext>
            </a:extLst>
          </p:cNvPr>
          <p:cNvSpPr>
            <a:spLocks noGrp="1" noChangeArrowheads="1"/>
          </p:cNvSpPr>
          <p:nvPr>
            <p:ph type="sldNum" sz="quarter" idx="12"/>
          </p:nvPr>
        </p:nvSpPr>
        <p:spPr/>
        <p:txBody>
          <a:bodyPr/>
          <a:lstStyle>
            <a:lvl1pPr>
              <a:defRPr/>
            </a:lvl1pPr>
          </a:lstStyle>
          <a:p>
            <a:pPr>
              <a:defRPr/>
            </a:pPr>
            <a:fld id="{E03541A4-830E-4C73-8133-C5FDD05E0034}" type="slidenum">
              <a:rPr lang="it-IT" altLang="en-US"/>
              <a:pPr>
                <a:defRPr/>
              </a:pPr>
              <a:t>‹N›</a:t>
            </a:fld>
            <a:endParaRPr lang="it-IT" altLang="en-US"/>
          </a:p>
        </p:txBody>
      </p:sp>
    </p:spTree>
    <p:extLst>
      <p:ext uri="{BB962C8B-B14F-4D97-AF65-F5344CB8AC3E}">
        <p14:creationId xmlns:p14="http://schemas.microsoft.com/office/powerpoint/2010/main" val="3243118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021C09-271F-BB98-6F89-32919474E8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4F1D205-3ED4-C76E-7526-655ADBAA9E5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F0A7217-7714-2ADB-604E-3D368451B3CB}"/>
              </a:ext>
            </a:extLst>
          </p:cNvPr>
          <p:cNvSpPr>
            <a:spLocks noGrp="1" noChangeArrowheads="1"/>
          </p:cNvSpPr>
          <p:nvPr>
            <p:ph type="sldNum" sz="quarter" idx="12"/>
          </p:nvPr>
        </p:nvSpPr>
        <p:spPr/>
        <p:txBody>
          <a:bodyPr/>
          <a:lstStyle>
            <a:lvl1pPr>
              <a:defRPr/>
            </a:lvl1pPr>
          </a:lstStyle>
          <a:p>
            <a:pPr>
              <a:defRPr/>
            </a:pPr>
            <a:fld id="{6E744CF7-50E1-494C-B062-7CF577CB5929}" type="slidenum">
              <a:rPr lang="it-IT" altLang="en-US"/>
              <a:pPr>
                <a:defRPr/>
              </a:pPr>
              <a:t>‹N›</a:t>
            </a:fld>
            <a:endParaRPr lang="it-IT" altLang="en-US"/>
          </a:p>
        </p:txBody>
      </p:sp>
    </p:spTree>
    <p:extLst>
      <p:ext uri="{BB962C8B-B14F-4D97-AF65-F5344CB8AC3E}">
        <p14:creationId xmlns:p14="http://schemas.microsoft.com/office/powerpoint/2010/main" val="34982618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61BA04-9D04-BF43-147B-C4676206EF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16720C39-D2F9-B837-1ED6-7CB855CBCA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9B77B824-4C23-5490-8C23-9729E9A6D165}"/>
              </a:ext>
            </a:extLst>
          </p:cNvPr>
          <p:cNvSpPr>
            <a:spLocks noGrp="1" noChangeArrowheads="1"/>
          </p:cNvSpPr>
          <p:nvPr>
            <p:ph type="sldNum" sz="quarter" idx="12"/>
          </p:nvPr>
        </p:nvSpPr>
        <p:spPr/>
        <p:txBody>
          <a:bodyPr/>
          <a:lstStyle>
            <a:lvl1pPr>
              <a:defRPr/>
            </a:lvl1pPr>
          </a:lstStyle>
          <a:p>
            <a:pPr>
              <a:defRPr/>
            </a:pPr>
            <a:fld id="{6321E7FD-4F1B-452E-849B-BFA8AF1E4E50}" type="slidenum">
              <a:rPr lang="it-IT" altLang="en-US"/>
              <a:pPr>
                <a:defRPr/>
              </a:pPr>
              <a:t>‹N›</a:t>
            </a:fld>
            <a:endParaRPr lang="it-IT" altLang="en-US"/>
          </a:p>
        </p:txBody>
      </p:sp>
    </p:spTree>
    <p:extLst>
      <p:ext uri="{BB962C8B-B14F-4D97-AF65-F5344CB8AC3E}">
        <p14:creationId xmlns:p14="http://schemas.microsoft.com/office/powerpoint/2010/main" val="236347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DF0BFB-F937-42ED-0F3E-EE7F1209C9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80A5028-5179-8818-EF63-D24F5C0F2BC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782AABB-AC70-1C95-79F7-72BCC258BD80}"/>
              </a:ext>
            </a:extLst>
          </p:cNvPr>
          <p:cNvSpPr>
            <a:spLocks noGrp="1" noChangeArrowheads="1"/>
          </p:cNvSpPr>
          <p:nvPr>
            <p:ph type="sldNum" sz="quarter" idx="12"/>
          </p:nvPr>
        </p:nvSpPr>
        <p:spPr/>
        <p:txBody>
          <a:bodyPr/>
          <a:lstStyle>
            <a:lvl1pPr>
              <a:defRPr/>
            </a:lvl1pPr>
          </a:lstStyle>
          <a:p>
            <a:pPr>
              <a:defRPr/>
            </a:pPr>
            <a:fld id="{D6632961-3075-40F9-935D-3E80F5CC415E}" type="slidenum">
              <a:rPr lang="it-IT" altLang="en-US"/>
              <a:pPr>
                <a:defRPr/>
              </a:pPr>
              <a:t>‹N›</a:t>
            </a:fld>
            <a:endParaRPr lang="it-IT" altLang="en-US"/>
          </a:p>
        </p:txBody>
      </p:sp>
    </p:spTree>
    <p:extLst>
      <p:ext uri="{BB962C8B-B14F-4D97-AF65-F5344CB8AC3E}">
        <p14:creationId xmlns:p14="http://schemas.microsoft.com/office/powerpoint/2010/main" val="3641859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9FF31E-2896-12EE-2A96-6F501BD131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727DC3E-3849-91BC-8B64-D742493218D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D5102F4-C945-3DDC-48A4-9BB0A90B9B46}"/>
              </a:ext>
            </a:extLst>
          </p:cNvPr>
          <p:cNvSpPr>
            <a:spLocks noGrp="1" noChangeArrowheads="1"/>
          </p:cNvSpPr>
          <p:nvPr>
            <p:ph type="sldNum" sz="quarter" idx="12"/>
          </p:nvPr>
        </p:nvSpPr>
        <p:spPr/>
        <p:txBody>
          <a:bodyPr/>
          <a:lstStyle>
            <a:lvl1pPr>
              <a:defRPr/>
            </a:lvl1pPr>
          </a:lstStyle>
          <a:p>
            <a:pPr>
              <a:defRPr/>
            </a:pPr>
            <a:fld id="{CD5173AE-0A5E-484F-BA9A-3628CDB967A6}" type="slidenum">
              <a:rPr lang="it-IT" altLang="en-US"/>
              <a:pPr>
                <a:defRPr/>
              </a:pPr>
              <a:t>‹N›</a:t>
            </a:fld>
            <a:endParaRPr lang="it-IT" altLang="en-US"/>
          </a:p>
        </p:txBody>
      </p:sp>
    </p:spTree>
    <p:extLst>
      <p:ext uri="{BB962C8B-B14F-4D97-AF65-F5344CB8AC3E}">
        <p14:creationId xmlns:p14="http://schemas.microsoft.com/office/powerpoint/2010/main" val="3124224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6D723-646F-8DF1-9164-AF694CC689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9DEB563-BFA3-2055-5153-1270E5ACF52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D938936-775F-BA4C-3C7E-831D9DF24DF7}"/>
              </a:ext>
            </a:extLst>
          </p:cNvPr>
          <p:cNvSpPr>
            <a:spLocks noGrp="1" noChangeArrowheads="1"/>
          </p:cNvSpPr>
          <p:nvPr>
            <p:ph type="sldNum" sz="quarter" idx="12"/>
          </p:nvPr>
        </p:nvSpPr>
        <p:spPr/>
        <p:txBody>
          <a:bodyPr/>
          <a:lstStyle>
            <a:lvl1pPr>
              <a:defRPr/>
            </a:lvl1pPr>
          </a:lstStyle>
          <a:p>
            <a:pPr>
              <a:defRPr/>
            </a:pPr>
            <a:fld id="{936B1B1F-9CB8-41B4-B5BD-79FC23C93140}" type="slidenum">
              <a:rPr lang="it-IT" altLang="en-US"/>
              <a:pPr>
                <a:defRPr/>
              </a:pPr>
              <a:t>‹N›</a:t>
            </a:fld>
            <a:endParaRPr lang="it-IT" altLang="en-US"/>
          </a:p>
        </p:txBody>
      </p:sp>
    </p:spTree>
    <p:extLst>
      <p:ext uri="{BB962C8B-B14F-4D97-AF65-F5344CB8AC3E}">
        <p14:creationId xmlns:p14="http://schemas.microsoft.com/office/powerpoint/2010/main" val="343949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4666B6-CE61-E0BF-C633-8E891C32C5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2126840-EF50-BECC-CFD7-CB15591CB37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72F8313-7A4E-D71E-6D6C-C6AF19C03DBB}"/>
              </a:ext>
            </a:extLst>
          </p:cNvPr>
          <p:cNvSpPr>
            <a:spLocks noGrp="1" noChangeArrowheads="1"/>
          </p:cNvSpPr>
          <p:nvPr>
            <p:ph type="sldNum" sz="quarter" idx="12"/>
          </p:nvPr>
        </p:nvSpPr>
        <p:spPr/>
        <p:txBody>
          <a:bodyPr/>
          <a:lstStyle>
            <a:lvl1pPr>
              <a:defRPr/>
            </a:lvl1pPr>
          </a:lstStyle>
          <a:p>
            <a:pPr>
              <a:defRPr/>
            </a:pPr>
            <a:fld id="{44B8A3AE-EBDD-4CBC-99D0-75F98EACE1BF}" type="slidenum">
              <a:rPr lang="fr-FR" altLang="en-US"/>
              <a:pPr>
                <a:defRPr/>
              </a:pPr>
              <a:t>‹N›</a:t>
            </a:fld>
            <a:endParaRPr lang="fr-FR" altLang="en-US"/>
          </a:p>
        </p:txBody>
      </p:sp>
    </p:spTree>
    <p:extLst>
      <p:ext uri="{BB962C8B-B14F-4D97-AF65-F5344CB8AC3E}">
        <p14:creationId xmlns:p14="http://schemas.microsoft.com/office/powerpoint/2010/main" val="635239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5327D0-0B13-62E2-C340-E675D6DB1C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07C9D5E-7F9A-D016-6F63-7CD4F55F986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1DD2499-3B28-3679-FA22-B884CF912385}"/>
              </a:ext>
            </a:extLst>
          </p:cNvPr>
          <p:cNvSpPr>
            <a:spLocks noGrp="1" noChangeArrowheads="1"/>
          </p:cNvSpPr>
          <p:nvPr>
            <p:ph type="sldNum" sz="quarter" idx="12"/>
          </p:nvPr>
        </p:nvSpPr>
        <p:spPr/>
        <p:txBody>
          <a:bodyPr/>
          <a:lstStyle>
            <a:lvl1pPr>
              <a:defRPr/>
            </a:lvl1pPr>
          </a:lstStyle>
          <a:p>
            <a:pPr>
              <a:defRPr/>
            </a:pPr>
            <a:fld id="{ACF94663-5255-42F6-B311-BEB86D2085FA}" type="slidenum">
              <a:rPr lang="it-IT" altLang="en-US"/>
              <a:pPr>
                <a:defRPr/>
              </a:pPr>
              <a:t>‹N›</a:t>
            </a:fld>
            <a:endParaRPr lang="it-IT" altLang="en-US"/>
          </a:p>
        </p:txBody>
      </p:sp>
    </p:spTree>
    <p:extLst>
      <p:ext uri="{BB962C8B-B14F-4D97-AF65-F5344CB8AC3E}">
        <p14:creationId xmlns:p14="http://schemas.microsoft.com/office/powerpoint/2010/main" val="26312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1F9AE2-4C88-0830-EA2D-95AE8E0E9E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8F075B8-5F37-BA95-69F0-AD8F4F453E3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D209BD0-08D3-288D-2916-2AB88E5F398E}"/>
              </a:ext>
            </a:extLst>
          </p:cNvPr>
          <p:cNvSpPr>
            <a:spLocks noGrp="1" noChangeArrowheads="1"/>
          </p:cNvSpPr>
          <p:nvPr>
            <p:ph type="sldNum" sz="quarter" idx="12"/>
          </p:nvPr>
        </p:nvSpPr>
        <p:spPr/>
        <p:txBody>
          <a:bodyPr/>
          <a:lstStyle>
            <a:lvl1pPr>
              <a:defRPr/>
            </a:lvl1pPr>
          </a:lstStyle>
          <a:p>
            <a:pPr>
              <a:defRPr/>
            </a:pPr>
            <a:fld id="{9D987436-A009-4F06-BE1D-DFB3810FEAE3}" type="slidenum">
              <a:rPr lang="it-IT" altLang="en-US"/>
              <a:pPr>
                <a:defRPr/>
              </a:pPr>
              <a:t>‹N›</a:t>
            </a:fld>
            <a:endParaRPr lang="it-IT" altLang="en-US"/>
          </a:p>
        </p:txBody>
      </p:sp>
    </p:spTree>
    <p:extLst>
      <p:ext uri="{BB962C8B-B14F-4D97-AF65-F5344CB8AC3E}">
        <p14:creationId xmlns:p14="http://schemas.microsoft.com/office/powerpoint/2010/main" val="2471832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5699A5A-6DD8-F28B-3583-2A5ED16F63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BB2477D-D40E-831C-9671-1C0791A000C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1F8777C-4EC4-C834-ED4C-A61342583338}"/>
              </a:ext>
            </a:extLst>
          </p:cNvPr>
          <p:cNvSpPr>
            <a:spLocks noGrp="1" noChangeArrowheads="1"/>
          </p:cNvSpPr>
          <p:nvPr>
            <p:ph type="sldNum" sz="quarter" idx="12"/>
          </p:nvPr>
        </p:nvSpPr>
        <p:spPr/>
        <p:txBody>
          <a:bodyPr/>
          <a:lstStyle>
            <a:lvl1pPr>
              <a:defRPr/>
            </a:lvl1pPr>
          </a:lstStyle>
          <a:p>
            <a:pPr>
              <a:defRPr/>
            </a:pPr>
            <a:fld id="{36F5F979-B837-4B4A-B0A5-7C8B57B635D8}" type="slidenum">
              <a:rPr lang="it-IT" altLang="en-US"/>
              <a:pPr>
                <a:defRPr/>
              </a:pPr>
              <a:t>‹N›</a:t>
            </a:fld>
            <a:endParaRPr lang="it-IT" altLang="en-US"/>
          </a:p>
        </p:txBody>
      </p:sp>
    </p:spTree>
    <p:extLst>
      <p:ext uri="{BB962C8B-B14F-4D97-AF65-F5344CB8AC3E}">
        <p14:creationId xmlns:p14="http://schemas.microsoft.com/office/powerpoint/2010/main" val="3744121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B1C2FD-E6D1-0990-C93F-CAF97E7848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C746DD42-0918-D4FA-90EF-6D6F61808D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69986F0-54A1-9DEA-A42F-A18EB1D4F4B2}"/>
              </a:ext>
            </a:extLst>
          </p:cNvPr>
          <p:cNvSpPr>
            <a:spLocks noGrp="1" noChangeArrowheads="1"/>
          </p:cNvSpPr>
          <p:nvPr>
            <p:ph type="sldNum" sz="quarter" idx="12"/>
          </p:nvPr>
        </p:nvSpPr>
        <p:spPr/>
        <p:txBody>
          <a:bodyPr/>
          <a:lstStyle>
            <a:lvl1pPr>
              <a:defRPr/>
            </a:lvl1pPr>
          </a:lstStyle>
          <a:p>
            <a:pPr>
              <a:defRPr/>
            </a:pPr>
            <a:fld id="{8898EFA3-1B5F-4C29-AD22-ED6E10D29955}" type="slidenum">
              <a:rPr lang="it-IT" altLang="en-US"/>
              <a:pPr>
                <a:defRPr/>
              </a:pPr>
              <a:t>‹N›</a:t>
            </a:fld>
            <a:endParaRPr lang="it-IT" altLang="en-US"/>
          </a:p>
        </p:txBody>
      </p:sp>
    </p:spTree>
    <p:extLst>
      <p:ext uri="{BB962C8B-B14F-4D97-AF65-F5344CB8AC3E}">
        <p14:creationId xmlns:p14="http://schemas.microsoft.com/office/powerpoint/2010/main" val="22983827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5F33B6D-4362-3CFA-2CBA-8698021D22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E5BD037-DEAD-012C-01D4-D2673B65379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726EF36-6BA3-FA8C-8555-06F222A2EAF1}"/>
              </a:ext>
            </a:extLst>
          </p:cNvPr>
          <p:cNvSpPr>
            <a:spLocks noGrp="1" noChangeArrowheads="1"/>
          </p:cNvSpPr>
          <p:nvPr>
            <p:ph type="sldNum" sz="quarter" idx="12"/>
          </p:nvPr>
        </p:nvSpPr>
        <p:spPr/>
        <p:txBody>
          <a:bodyPr/>
          <a:lstStyle>
            <a:lvl1pPr>
              <a:defRPr/>
            </a:lvl1pPr>
          </a:lstStyle>
          <a:p>
            <a:pPr>
              <a:defRPr/>
            </a:pPr>
            <a:fld id="{8C306ACE-A718-4DA2-B1AE-0EF8CEFF128C}" type="slidenum">
              <a:rPr lang="it-IT" altLang="en-US"/>
              <a:pPr>
                <a:defRPr/>
              </a:pPr>
              <a:t>‹N›</a:t>
            </a:fld>
            <a:endParaRPr lang="it-IT" altLang="en-US"/>
          </a:p>
        </p:txBody>
      </p:sp>
    </p:spTree>
    <p:extLst>
      <p:ext uri="{BB962C8B-B14F-4D97-AF65-F5344CB8AC3E}">
        <p14:creationId xmlns:p14="http://schemas.microsoft.com/office/powerpoint/2010/main" val="4067051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883ED0A-3BC7-A195-CCF2-E1D6EDCE38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5051753-A310-6684-B019-1F4542EC612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AA7014D-DA3A-230F-FD3A-402F2EF82974}"/>
              </a:ext>
            </a:extLst>
          </p:cNvPr>
          <p:cNvSpPr>
            <a:spLocks noGrp="1" noChangeArrowheads="1"/>
          </p:cNvSpPr>
          <p:nvPr>
            <p:ph type="sldNum" sz="quarter" idx="12"/>
          </p:nvPr>
        </p:nvSpPr>
        <p:spPr/>
        <p:txBody>
          <a:bodyPr/>
          <a:lstStyle>
            <a:lvl1pPr>
              <a:defRPr/>
            </a:lvl1pPr>
          </a:lstStyle>
          <a:p>
            <a:pPr>
              <a:defRPr/>
            </a:pPr>
            <a:fld id="{BBFC370F-E1F7-483A-90EC-CCF4D30935D4}" type="slidenum">
              <a:rPr lang="it-IT" altLang="en-US"/>
              <a:pPr>
                <a:defRPr/>
              </a:pPr>
              <a:t>‹N›</a:t>
            </a:fld>
            <a:endParaRPr lang="it-IT" altLang="en-US"/>
          </a:p>
        </p:txBody>
      </p:sp>
    </p:spTree>
    <p:extLst>
      <p:ext uri="{BB962C8B-B14F-4D97-AF65-F5344CB8AC3E}">
        <p14:creationId xmlns:p14="http://schemas.microsoft.com/office/powerpoint/2010/main" val="24559420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3976CC8-8D2F-3E1C-1A37-61C1266BB5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6C7F1E7-6BED-66FC-D010-1948057B0F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6B5279E-A5A6-3CE6-81B7-ED7178408E90}"/>
              </a:ext>
            </a:extLst>
          </p:cNvPr>
          <p:cNvSpPr>
            <a:spLocks noGrp="1" noChangeArrowheads="1"/>
          </p:cNvSpPr>
          <p:nvPr>
            <p:ph type="sldNum" sz="quarter" idx="12"/>
          </p:nvPr>
        </p:nvSpPr>
        <p:spPr/>
        <p:txBody>
          <a:bodyPr/>
          <a:lstStyle>
            <a:lvl1pPr>
              <a:defRPr/>
            </a:lvl1pPr>
          </a:lstStyle>
          <a:p>
            <a:pPr>
              <a:defRPr/>
            </a:pPr>
            <a:fld id="{2C1B6999-4D58-4F7E-AF21-5A514500D1FA}" type="slidenum">
              <a:rPr lang="fr-FR" altLang="en-US"/>
              <a:pPr>
                <a:defRPr/>
              </a:pPr>
              <a:t>‹N›</a:t>
            </a:fld>
            <a:endParaRPr lang="fr-FR" altLang="en-US"/>
          </a:p>
        </p:txBody>
      </p:sp>
    </p:spTree>
    <p:extLst>
      <p:ext uri="{BB962C8B-B14F-4D97-AF65-F5344CB8AC3E}">
        <p14:creationId xmlns:p14="http://schemas.microsoft.com/office/powerpoint/2010/main" val="3977240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82E9F3-4BEE-5499-AAA1-9EAF8D1A79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C9BCF0B-80BC-B998-4BD3-E9AE48A992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1336DA3-2C03-653A-9406-4288AAE89580}"/>
              </a:ext>
            </a:extLst>
          </p:cNvPr>
          <p:cNvSpPr>
            <a:spLocks noGrp="1" noChangeArrowheads="1"/>
          </p:cNvSpPr>
          <p:nvPr>
            <p:ph type="sldNum" sz="quarter" idx="12"/>
          </p:nvPr>
        </p:nvSpPr>
        <p:spPr/>
        <p:txBody>
          <a:bodyPr/>
          <a:lstStyle>
            <a:lvl1pPr>
              <a:defRPr/>
            </a:lvl1pPr>
          </a:lstStyle>
          <a:p>
            <a:pPr>
              <a:defRPr/>
            </a:pPr>
            <a:fld id="{10C4EAEF-E236-4C1F-9934-9A6C02180236}" type="slidenum">
              <a:rPr lang="fr-FR" altLang="en-US"/>
              <a:pPr>
                <a:defRPr/>
              </a:pPr>
              <a:t>‹N›</a:t>
            </a:fld>
            <a:endParaRPr lang="fr-FR" altLang="en-US"/>
          </a:p>
        </p:txBody>
      </p:sp>
    </p:spTree>
    <p:extLst>
      <p:ext uri="{BB962C8B-B14F-4D97-AF65-F5344CB8AC3E}">
        <p14:creationId xmlns:p14="http://schemas.microsoft.com/office/powerpoint/2010/main" val="2035213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F58A3D7-36A0-AAE6-372A-715EF2D070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744B8E5-777F-DCEF-A15B-69F00E3975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15EE967-C0B2-0619-E166-5B0686B26F13}"/>
              </a:ext>
            </a:extLst>
          </p:cNvPr>
          <p:cNvSpPr>
            <a:spLocks noGrp="1" noChangeArrowheads="1"/>
          </p:cNvSpPr>
          <p:nvPr>
            <p:ph type="sldNum" sz="quarter" idx="12"/>
          </p:nvPr>
        </p:nvSpPr>
        <p:spPr/>
        <p:txBody>
          <a:bodyPr/>
          <a:lstStyle>
            <a:lvl1pPr>
              <a:defRPr/>
            </a:lvl1pPr>
          </a:lstStyle>
          <a:p>
            <a:pPr>
              <a:defRPr/>
            </a:pPr>
            <a:fld id="{88E6855D-EA77-4295-897C-0B271A08DBE5}" type="slidenum">
              <a:rPr lang="fr-FR" altLang="en-US"/>
              <a:pPr>
                <a:defRPr/>
              </a:pPr>
              <a:t>‹N›</a:t>
            </a:fld>
            <a:endParaRPr lang="fr-FR" altLang="en-US"/>
          </a:p>
        </p:txBody>
      </p:sp>
    </p:spTree>
    <p:extLst>
      <p:ext uri="{BB962C8B-B14F-4D97-AF65-F5344CB8AC3E}">
        <p14:creationId xmlns:p14="http://schemas.microsoft.com/office/powerpoint/2010/main" val="4127992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3F9911-7189-8817-43BD-FEF58CB435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EA11366-62ED-F7A8-F96F-D16AFC1FAD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BAA18FA-EA9D-4FB1-54FA-3BB3E1140861}"/>
              </a:ext>
            </a:extLst>
          </p:cNvPr>
          <p:cNvSpPr>
            <a:spLocks noGrp="1" noChangeArrowheads="1"/>
          </p:cNvSpPr>
          <p:nvPr>
            <p:ph type="sldNum" sz="quarter" idx="12"/>
          </p:nvPr>
        </p:nvSpPr>
        <p:spPr/>
        <p:txBody>
          <a:bodyPr/>
          <a:lstStyle>
            <a:lvl1pPr>
              <a:defRPr/>
            </a:lvl1pPr>
          </a:lstStyle>
          <a:p>
            <a:pPr>
              <a:defRPr/>
            </a:pPr>
            <a:fld id="{72313696-84D8-4E1B-A624-810C15EE638C}" type="slidenum">
              <a:rPr lang="fr-FR" altLang="en-US"/>
              <a:pPr>
                <a:defRPr/>
              </a:pPr>
              <a:t>‹N›</a:t>
            </a:fld>
            <a:endParaRPr lang="fr-FR" altLang="en-US"/>
          </a:p>
        </p:txBody>
      </p:sp>
    </p:spTree>
    <p:extLst>
      <p:ext uri="{BB962C8B-B14F-4D97-AF65-F5344CB8AC3E}">
        <p14:creationId xmlns:p14="http://schemas.microsoft.com/office/powerpoint/2010/main" val="52594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B2C9A00-5E6B-3624-5D53-3F502C3E11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F22BAFD-87AA-80AA-CEFB-ADF12387CD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4641259-688F-0EF3-019E-7DFA812BDA0E}"/>
              </a:ext>
            </a:extLst>
          </p:cNvPr>
          <p:cNvSpPr>
            <a:spLocks noGrp="1" noChangeArrowheads="1"/>
          </p:cNvSpPr>
          <p:nvPr>
            <p:ph type="sldNum" sz="quarter" idx="12"/>
          </p:nvPr>
        </p:nvSpPr>
        <p:spPr/>
        <p:txBody>
          <a:bodyPr/>
          <a:lstStyle>
            <a:lvl1pPr>
              <a:defRPr/>
            </a:lvl1pPr>
          </a:lstStyle>
          <a:p>
            <a:pPr>
              <a:defRPr/>
            </a:pPr>
            <a:fld id="{0250326C-2B46-47E7-9865-59AEBF375A66}" type="slidenum">
              <a:rPr lang="fr-FR" altLang="en-US"/>
              <a:pPr>
                <a:defRPr/>
              </a:pPr>
              <a:t>‹N›</a:t>
            </a:fld>
            <a:endParaRPr lang="fr-FR" altLang="en-US"/>
          </a:p>
        </p:txBody>
      </p:sp>
    </p:spTree>
    <p:extLst>
      <p:ext uri="{BB962C8B-B14F-4D97-AF65-F5344CB8AC3E}">
        <p14:creationId xmlns:p14="http://schemas.microsoft.com/office/powerpoint/2010/main" val="3783306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FF5E02-7D58-888E-8B9D-BF15523C10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6E454BA-70A3-6B4E-F80A-C369F08235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A69DE87-B2D4-D2A2-C78C-3B16C80B828F}"/>
              </a:ext>
            </a:extLst>
          </p:cNvPr>
          <p:cNvSpPr>
            <a:spLocks noGrp="1" noChangeArrowheads="1"/>
          </p:cNvSpPr>
          <p:nvPr>
            <p:ph type="sldNum" sz="quarter" idx="12"/>
          </p:nvPr>
        </p:nvSpPr>
        <p:spPr/>
        <p:txBody>
          <a:bodyPr/>
          <a:lstStyle>
            <a:lvl1pPr>
              <a:defRPr/>
            </a:lvl1pPr>
          </a:lstStyle>
          <a:p>
            <a:pPr>
              <a:defRPr/>
            </a:pPr>
            <a:fld id="{20BB7F74-E54A-46BE-904F-C9475234E94D}" type="slidenum">
              <a:rPr lang="fr-FR" altLang="en-US"/>
              <a:pPr>
                <a:defRPr/>
              </a:pPr>
              <a:t>‹N›</a:t>
            </a:fld>
            <a:endParaRPr lang="fr-FR" altLang="en-US"/>
          </a:p>
        </p:txBody>
      </p:sp>
    </p:spTree>
    <p:extLst>
      <p:ext uri="{BB962C8B-B14F-4D97-AF65-F5344CB8AC3E}">
        <p14:creationId xmlns:p14="http://schemas.microsoft.com/office/powerpoint/2010/main" val="4213273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E3BEF2-5375-B535-FA23-59F50E4AA3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1AA379F-BA58-5FD2-9E43-BD58FBFE84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419CC8F-EEB7-6F73-317E-B77A8FE0C1F7}"/>
              </a:ext>
            </a:extLst>
          </p:cNvPr>
          <p:cNvSpPr>
            <a:spLocks noGrp="1" noChangeArrowheads="1"/>
          </p:cNvSpPr>
          <p:nvPr>
            <p:ph type="sldNum" sz="quarter" idx="12"/>
          </p:nvPr>
        </p:nvSpPr>
        <p:spPr/>
        <p:txBody>
          <a:bodyPr/>
          <a:lstStyle>
            <a:lvl1pPr>
              <a:defRPr/>
            </a:lvl1pPr>
          </a:lstStyle>
          <a:p>
            <a:pPr>
              <a:defRPr/>
            </a:pPr>
            <a:fld id="{B384F730-FB68-47E6-9F66-C240CC97E6BB}" type="slidenum">
              <a:rPr lang="fr-FR" altLang="en-US"/>
              <a:pPr>
                <a:defRPr/>
              </a:pPr>
              <a:t>‹N›</a:t>
            </a:fld>
            <a:endParaRPr lang="fr-FR" altLang="en-US"/>
          </a:p>
        </p:txBody>
      </p:sp>
    </p:spTree>
    <p:extLst>
      <p:ext uri="{BB962C8B-B14F-4D97-AF65-F5344CB8AC3E}">
        <p14:creationId xmlns:p14="http://schemas.microsoft.com/office/powerpoint/2010/main" val="1648958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059C7A-1DD4-85FB-A969-193C87DEA1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8E5C7D3C-FDAB-B548-9B4B-8AD7E3E6D3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BC7BA17-0498-9909-9911-0F0D7476CE33}"/>
              </a:ext>
            </a:extLst>
          </p:cNvPr>
          <p:cNvSpPr>
            <a:spLocks noGrp="1" noChangeArrowheads="1"/>
          </p:cNvSpPr>
          <p:nvPr>
            <p:ph type="sldNum" sz="quarter" idx="12"/>
          </p:nvPr>
        </p:nvSpPr>
        <p:spPr/>
        <p:txBody>
          <a:bodyPr/>
          <a:lstStyle>
            <a:lvl1pPr>
              <a:defRPr/>
            </a:lvl1pPr>
          </a:lstStyle>
          <a:p>
            <a:pPr>
              <a:defRPr/>
            </a:pPr>
            <a:fld id="{0F80025C-C28F-4A15-89E0-1FF98ACC209A}" type="slidenum">
              <a:rPr lang="fr-FR" altLang="en-US"/>
              <a:pPr>
                <a:defRPr/>
              </a:pPr>
              <a:t>‹N›</a:t>
            </a:fld>
            <a:endParaRPr lang="fr-FR" altLang="en-US"/>
          </a:p>
        </p:txBody>
      </p:sp>
    </p:spTree>
    <p:extLst>
      <p:ext uri="{BB962C8B-B14F-4D97-AF65-F5344CB8AC3E}">
        <p14:creationId xmlns:p14="http://schemas.microsoft.com/office/powerpoint/2010/main" val="4215459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03C885-D522-C044-5112-75944A04F9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A4A6597-9549-195E-A071-B80082BD92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4895E53-8AAE-3C8E-FBDB-C5690D8B1B4F}"/>
              </a:ext>
            </a:extLst>
          </p:cNvPr>
          <p:cNvSpPr>
            <a:spLocks noGrp="1" noChangeArrowheads="1"/>
          </p:cNvSpPr>
          <p:nvPr>
            <p:ph type="sldNum" sz="quarter" idx="12"/>
          </p:nvPr>
        </p:nvSpPr>
        <p:spPr/>
        <p:txBody>
          <a:bodyPr/>
          <a:lstStyle>
            <a:lvl1pPr>
              <a:defRPr/>
            </a:lvl1pPr>
          </a:lstStyle>
          <a:p>
            <a:pPr>
              <a:defRPr/>
            </a:pPr>
            <a:fld id="{BCB8F503-D7DD-46A9-9C99-97AB9407542B}" type="slidenum">
              <a:rPr lang="fr-FR" altLang="en-US"/>
              <a:pPr>
                <a:defRPr/>
              </a:pPr>
              <a:t>‹N›</a:t>
            </a:fld>
            <a:endParaRPr lang="fr-FR" altLang="en-US"/>
          </a:p>
        </p:txBody>
      </p:sp>
    </p:spTree>
    <p:extLst>
      <p:ext uri="{BB962C8B-B14F-4D97-AF65-F5344CB8AC3E}">
        <p14:creationId xmlns:p14="http://schemas.microsoft.com/office/powerpoint/2010/main" val="29230442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DC3A88-284B-D687-F561-6E3DE5CA45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3777339-1AC1-6758-737F-EAFB821381B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722414D-4007-CC6D-D7EB-280CAE0054EA}"/>
              </a:ext>
            </a:extLst>
          </p:cNvPr>
          <p:cNvSpPr>
            <a:spLocks noGrp="1" noChangeArrowheads="1"/>
          </p:cNvSpPr>
          <p:nvPr>
            <p:ph type="sldNum" sz="quarter" idx="12"/>
          </p:nvPr>
        </p:nvSpPr>
        <p:spPr/>
        <p:txBody>
          <a:bodyPr/>
          <a:lstStyle>
            <a:lvl1pPr>
              <a:defRPr/>
            </a:lvl1pPr>
          </a:lstStyle>
          <a:p>
            <a:pPr>
              <a:defRPr/>
            </a:pPr>
            <a:fld id="{E45C49BE-92DE-4F41-B8E3-BD52CA72DE9F}" type="slidenum">
              <a:rPr lang="fr-FR" altLang="en-US"/>
              <a:pPr>
                <a:defRPr/>
              </a:pPr>
              <a:t>‹N›</a:t>
            </a:fld>
            <a:endParaRPr lang="fr-FR" altLang="en-US"/>
          </a:p>
        </p:txBody>
      </p:sp>
    </p:spTree>
    <p:extLst>
      <p:ext uri="{BB962C8B-B14F-4D97-AF65-F5344CB8AC3E}">
        <p14:creationId xmlns:p14="http://schemas.microsoft.com/office/powerpoint/2010/main" val="3875434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B5B197-CAF8-3BC4-0CBD-583B08E5DEE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BF00298-44CB-72DF-6157-EC8515461B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0B1FD87-833C-708E-9371-8750A88C3A00}"/>
              </a:ext>
            </a:extLst>
          </p:cNvPr>
          <p:cNvSpPr>
            <a:spLocks noGrp="1" noChangeArrowheads="1"/>
          </p:cNvSpPr>
          <p:nvPr>
            <p:ph type="sldNum" sz="quarter" idx="12"/>
          </p:nvPr>
        </p:nvSpPr>
        <p:spPr/>
        <p:txBody>
          <a:bodyPr/>
          <a:lstStyle>
            <a:lvl1pPr>
              <a:defRPr/>
            </a:lvl1pPr>
          </a:lstStyle>
          <a:p>
            <a:pPr>
              <a:defRPr/>
            </a:pPr>
            <a:fld id="{C3783FE2-0FD0-4040-BA70-DC1C40608B0D}" type="slidenum">
              <a:rPr lang="fr-FR" altLang="en-US"/>
              <a:pPr>
                <a:defRPr/>
              </a:pPr>
              <a:t>‹N›</a:t>
            </a:fld>
            <a:endParaRPr lang="fr-FR" altLang="en-US"/>
          </a:p>
        </p:txBody>
      </p:sp>
    </p:spTree>
    <p:extLst>
      <p:ext uri="{BB962C8B-B14F-4D97-AF65-F5344CB8AC3E}">
        <p14:creationId xmlns:p14="http://schemas.microsoft.com/office/powerpoint/2010/main" val="3519005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8492CC-A943-B22E-8A08-B1CC431A26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19DA2D6-CCEC-A9E2-78C8-AB94477B26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B6BC158-E25B-E6C4-2A20-CC7FC3B6C1B7}"/>
              </a:ext>
            </a:extLst>
          </p:cNvPr>
          <p:cNvSpPr>
            <a:spLocks noGrp="1" noChangeArrowheads="1"/>
          </p:cNvSpPr>
          <p:nvPr>
            <p:ph type="sldNum" sz="quarter" idx="12"/>
          </p:nvPr>
        </p:nvSpPr>
        <p:spPr/>
        <p:txBody>
          <a:bodyPr/>
          <a:lstStyle>
            <a:lvl1pPr>
              <a:defRPr/>
            </a:lvl1pPr>
          </a:lstStyle>
          <a:p>
            <a:pPr>
              <a:defRPr/>
            </a:pPr>
            <a:fld id="{943B9D57-EFA9-4AED-8BF6-23A576AC9E4C}" type="slidenum">
              <a:rPr lang="fr-FR" altLang="en-US"/>
              <a:pPr>
                <a:defRPr/>
              </a:pPr>
              <a:t>‹N›</a:t>
            </a:fld>
            <a:endParaRPr lang="fr-FR" altLang="en-US"/>
          </a:p>
        </p:txBody>
      </p:sp>
    </p:spTree>
    <p:extLst>
      <p:ext uri="{BB962C8B-B14F-4D97-AF65-F5344CB8AC3E}">
        <p14:creationId xmlns:p14="http://schemas.microsoft.com/office/powerpoint/2010/main" val="22981852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EC1C92-0996-2530-0934-5C920A4FA2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897C852-AFD2-FCC2-CA22-9CBA7BB0D2C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32BDEE7-A522-7968-292A-F1EADB9C4A0A}"/>
              </a:ext>
            </a:extLst>
          </p:cNvPr>
          <p:cNvSpPr>
            <a:spLocks noGrp="1" noChangeArrowheads="1"/>
          </p:cNvSpPr>
          <p:nvPr>
            <p:ph type="sldNum" sz="quarter" idx="12"/>
          </p:nvPr>
        </p:nvSpPr>
        <p:spPr/>
        <p:txBody>
          <a:bodyPr/>
          <a:lstStyle>
            <a:lvl1pPr>
              <a:defRPr/>
            </a:lvl1pPr>
          </a:lstStyle>
          <a:p>
            <a:pPr>
              <a:defRPr/>
            </a:pPr>
            <a:fld id="{EFCDC9AA-3E63-4A8D-B499-71B711A2588A}" type="slidenum">
              <a:rPr lang="fr-FR" altLang="en-US"/>
              <a:pPr>
                <a:defRPr/>
              </a:pPr>
              <a:t>‹N›</a:t>
            </a:fld>
            <a:endParaRPr lang="fr-FR" altLang="en-US"/>
          </a:p>
        </p:txBody>
      </p:sp>
    </p:spTree>
    <p:extLst>
      <p:ext uri="{BB962C8B-B14F-4D97-AF65-F5344CB8AC3E}">
        <p14:creationId xmlns:p14="http://schemas.microsoft.com/office/powerpoint/2010/main" val="7503579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198182-50EA-1289-E570-7986BB1756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45440B8-367D-71CF-E50A-13A7FEF1CE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1B4041E-E076-5D88-BA53-8B8F4ED97692}"/>
              </a:ext>
            </a:extLst>
          </p:cNvPr>
          <p:cNvSpPr>
            <a:spLocks noGrp="1" noChangeArrowheads="1"/>
          </p:cNvSpPr>
          <p:nvPr>
            <p:ph type="sldNum" sz="quarter" idx="12"/>
          </p:nvPr>
        </p:nvSpPr>
        <p:spPr/>
        <p:txBody>
          <a:bodyPr/>
          <a:lstStyle>
            <a:lvl1pPr>
              <a:defRPr/>
            </a:lvl1pPr>
          </a:lstStyle>
          <a:p>
            <a:pPr>
              <a:defRPr/>
            </a:pPr>
            <a:fld id="{BDDCAA1C-A3E5-42D5-B3EF-8A2B2C3F8BE2}" type="slidenum">
              <a:rPr lang="fr-FR" altLang="en-US"/>
              <a:pPr>
                <a:defRPr/>
              </a:pPr>
              <a:t>‹N›</a:t>
            </a:fld>
            <a:endParaRPr lang="fr-FR" altLang="en-US"/>
          </a:p>
        </p:txBody>
      </p:sp>
    </p:spTree>
    <p:extLst>
      <p:ext uri="{BB962C8B-B14F-4D97-AF65-F5344CB8AC3E}">
        <p14:creationId xmlns:p14="http://schemas.microsoft.com/office/powerpoint/2010/main" val="2466724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4C984A-1DD9-41C6-BEF5-1C025F36D3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D69D071-5A7C-C68C-B12A-BB68652541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A8F3D71-45F7-C57C-D020-11F476572714}"/>
              </a:ext>
            </a:extLst>
          </p:cNvPr>
          <p:cNvSpPr>
            <a:spLocks noGrp="1" noChangeArrowheads="1"/>
          </p:cNvSpPr>
          <p:nvPr>
            <p:ph type="sldNum" sz="quarter" idx="12"/>
          </p:nvPr>
        </p:nvSpPr>
        <p:spPr/>
        <p:txBody>
          <a:bodyPr/>
          <a:lstStyle>
            <a:lvl1pPr>
              <a:defRPr/>
            </a:lvl1pPr>
          </a:lstStyle>
          <a:p>
            <a:pPr>
              <a:defRPr/>
            </a:pPr>
            <a:fld id="{B9E9ED69-5587-4861-968F-E4CC6B3F250B}" type="slidenum">
              <a:rPr lang="fr-FR" altLang="en-US"/>
              <a:pPr>
                <a:defRPr/>
              </a:pPr>
              <a:t>‹N›</a:t>
            </a:fld>
            <a:endParaRPr lang="fr-FR" altLang="en-US"/>
          </a:p>
        </p:txBody>
      </p:sp>
    </p:spTree>
    <p:extLst>
      <p:ext uri="{BB962C8B-B14F-4D97-AF65-F5344CB8AC3E}">
        <p14:creationId xmlns:p14="http://schemas.microsoft.com/office/powerpoint/2010/main" val="45070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D65498-F345-5724-3802-05796C8F27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5F347CF-3751-806D-C793-9C125A0BAA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5F0F893-1037-0B01-C122-12C0477FC922}"/>
              </a:ext>
            </a:extLst>
          </p:cNvPr>
          <p:cNvSpPr>
            <a:spLocks noGrp="1" noChangeArrowheads="1"/>
          </p:cNvSpPr>
          <p:nvPr>
            <p:ph type="sldNum" sz="quarter" idx="12"/>
          </p:nvPr>
        </p:nvSpPr>
        <p:spPr/>
        <p:txBody>
          <a:bodyPr/>
          <a:lstStyle>
            <a:lvl1pPr>
              <a:defRPr/>
            </a:lvl1pPr>
          </a:lstStyle>
          <a:p>
            <a:pPr>
              <a:defRPr/>
            </a:pPr>
            <a:fld id="{EF6E7654-FB1D-4E3A-BF96-9292909E4455}" type="slidenum">
              <a:rPr lang="fr-FR" altLang="en-US"/>
              <a:pPr>
                <a:defRPr/>
              </a:pPr>
              <a:t>‹N›</a:t>
            </a:fld>
            <a:endParaRPr lang="fr-FR" altLang="en-US"/>
          </a:p>
        </p:txBody>
      </p:sp>
    </p:spTree>
    <p:extLst>
      <p:ext uri="{BB962C8B-B14F-4D97-AF65-F5344CB8AC3E}">
        <p14:creationId xmlns:p14="http://schemas.microsoft.com/office/powerpoint/2010/main" val="874693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E6BFC73-B05D-5FF1-B2A4-07F20F5F9C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9819A62-6C3A-2069-C5A9-ECBC7A6424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AFDA8BD5-B40C-7521-F606-9329E532E857}"/>
              </a:ext>
            </a:extLst>
          </p:cNvPr>
          <p:cNvSpPr>
            <a:spLocks noGrp="1" noChangeArrowheads="1"/>
          </p:cNvSpPr>
          <p:nvPr>
            <p:ph type="sldNum" sz="quarter" idx="12"/>
          </p:nvPr>
        </p:nvSpPr>
        <p:spPr/>
        <p:txBody>
          <a:bodyPr/>
          <a:lstStyle>
            <a:lvl1pPr>
              <a:defRPr/>
            </a:lvl1pPr>
          </a:lstStyle>
          <a:p>
            <a:pPr>
              <a:defRPr/>
            </a:pPr>
            <a:fld id="{E5A6918D-D307-4729-B8A6-DD06A94C7FF4}" type="slidenum">
              <a:rPr lang="fr-FR" altLang="en-US"/>
              <a:pPr>
                <a:defRPr/>
              </a:pPr>
              <a:t>‹N›</a:t>
            </a:fld>
            <a:endParaRPr lang="fr-FR" altLang="en-US"/>
          </a:p>
        </p:txBody>
      </p:sp>
    </p:spTree>
    <p:extLst>
      <p:ext uri="{BB962C8B-B14F-4D97-AF65-F5344CB8AC3E}">
        <p14:creationId xmlns:p14="http://schemas.microsoft.com/office/powerpoint/2010/main" val="4254092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87D8A4-0C78-6226-46FF-039DD85305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0BC5ED34-30F5-F73A-61F0-B71C75F6E5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887AB602-7F43-FADB-F7C4-899807F01458}"/>
              </a:ext>
            </a:extLst>
          </p:cNvPr>
          <p:cNvSpPr>
            <a:spLocks noGrp="1" noChangeArrowheads="1"/>
          </p:cNvSpPr>
          <p:nvPr>
            <p:ph type="sldNum" sz="quarter" idx="12"/>
          </p:nvPr>
        </p:nvSpPr>
        <p:spPr/>
        <p:txBody>
          <a:bodyPr/>
          <a:lstStyle>
            <a:lvl1pPr>
              <a:defRPr/>
            </a:lvl1pPr>
          </a:lstStyle>
          <a:p>
            <a:pPr>
              <a:defRPr/>
            </a:pPr>
            <a:fld id="{06114B70-597E-48F0-8208-5A1DF744066C}" type="slidenum">
              <a:rPr lang="fr-FR" altLang="en-US"/>
              <a:pPr>
                <a:defRPr/>
              </a:pPr>
              <a:t>‹N›</a:t>
            </a:fld>
            <a:endParaRPr lang="fr-FR" altLang="en-US"/>
          </a:p>
        </p:txBody>
      </p:sp>
    </p:spTree>
    <p:extLst>
      <p:ext uri="{BB962C8B-B14F-4D97-AF65-F5344CB8AC3E}">
        <p14:creationId xmlns:p14="http://schemas.microsoft.com/office/powerpoint/2010/main" val="1103914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2ABE6A-01D0-AC62-A389-5108C21CC6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A731F0C-9768-FD15-8EB5-08E7FBEC8C8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DA6EB36-9296-5CF6-AD21-C00EC3265255}"/>
              </a:ext>
            </a:extLst>
          </p:cNvPr>
          <p:cNvSpPr>
            <a:spLocks noGrp="1" noChangeArrowheads="1"/>
          </p:cNvSpPr>
          <p:nvPr>
            <p:ph type="sldNum" sz="quarter" idx="12"/>
          </p:nvPr>
        </p:nvSpPr>
        <p:spPr/>
        <p:txBody>
          <a:bodyPr/>
          <a:lstStyle>
            <a:lvl1pPr>
              <a:defRPr/>
            </a:lvl1pPr>
          </a:lstStyle>
          <a:p>
            <a:pPr>
              <a:defRPr/>
            </a:pPr>
            <a:fld id="{78DD87BA-AB0A-4285-9033-B61A7A5E4D03}" type="slidenum">
              <a:rPr lang="it-IT" altLang="en-US"/>
              <a:pPr>
                <a:defRPr/>
              </a:pPr>
              <a:t>‹N›</a:t>
            </a:fld>
            <a:endParaRPr lang="it-IT" altLang="en-US"/>
          </a:p>
        </p:txBody>
      </p:sp>
    </p:spTree>
    <p:extLst>
      <p:ext uri="{BB962C8B-B14F-4D97-AF65-F5344CB8AC3E}">
        <p14:creationId xmlns:p14="http://schemas.microsoft.com/office/powerpoint/2010/main" val="4272826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6C42CA-1167-CAAD-9F99-3D2BB23CD2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2E86E7B-E305-3B08-35F9-121EE3784AF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0A4D7FD-E278-F6D4-27FB-C9A6FFB9CC85}"/>
              </a:ext>
            </a:extLst>
          </p:cNvPr>
          <p:cNvSpPr>
            <a:spLocks noGrp="1" noChangeArrowheads="1"/>
          </p:cNvSpPr>
          <p:nvPr>
            <p:ph type="sldNum" sz="quarter" idx="12"/>
          </p:nvPr>
        </p:nvSpPr>
        <p:spPr/>
        <p:txBody>
          <a:bodyPr/>
          <a:lstStyle>
            <a:lvl1pPr>
              <a:defRPr/>
            </a:lvl1pPr>
          </a:lstStyle>
          <a:p>
            <a:pPr>
              <a:defRPr/>
            </a:pPr>
            <a:fld id="{43966375-F856-4E51-ACD8-FD75018CEE8B}" type="slidenum">
              <a:rPr lang="it-IT" altLang="en-US"/>
              <a:pPr>
                <a:defRPr/>
              </a:pPr>
              <a:t>‹N›</a:t>
            </a:fld>
            <a:endParaRPr lang="it-IT" altLang="en-US"/>
          </a:p>
        </p:txBody>
      </p:sp>
    </p:spTree>
    <p:extLst>
      <p:ext uri="{BB962C8B-B14F-4D97-AF65-F5344CB8AC3E}">
        <p14:creationId xmlns:p14="http://schemas.microsoft.com/office/powerpoint/2010/main" val="12628813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208DFD-40BA-26EE-C678-3DAD444C08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3888787-DD67-A03E-3B04-23BF51F253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439D16F-D081-025B-5C49-F053C778D85E}"/>
              </a:ext>
            </a:extLst>
          </p:cNvPr>
          <p:cNvSpPr>
            <a:spLocks noGrp="1" noChangeArrowheads="1"/>
          </p:cNvSpPr>
          <p:nvPr>
            <p:ph type="sldNum" sz="quarter" idx="12"/>
          </p:nvPr>
        </p:nvSpPr>
        <p:spPr/>
        <p:txBody>
          <a:bodyPr/>
          <a:lstStyle>
            <a:lvl1pPr>
              <a:defRPr/>
            </a:lvl1pPr>
          </a:lstStyle>
          <a:p>
            <a:pPr>
              <a:defRPr/>
            </a:pPr>
            <a:fld id="{BF6189CA-5DD5-44D6-9480-DD4286E71CB7}" type="slidenum">
              <a:rPr lang="it-IT" altLang="en-US"/>
              <a:pPr>
                <a:defRPr/>
              </a:pPr>
              <a:t>‹N›</a:t>
            </a:fld>
            <a:endParaRPr lang="it-IT" altLang="en-US"/>
          </a:p>
        </p:txBody>
      </p:sp>
    </p:spTree>
    <p:extLst>
      <p:ext uri="{BB962C8B-B14F-4D97-AF65-F5344CB8AC3E}">
        <p14:creationId xmlns:p14="http://schemas.microsoft.com/office/powerpoint/2010/main" val="3706838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AA427F-26F4-0E17-206C-288FA9398C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EF6639A-5610-F058-B33D-91082E0F6E3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C8E94CF-DCF2-62B1-892A-8ECA24D1AD6C}"/>
              </a:ext>
            </a:extLst>
          </p:cNvPr>
          <p:cNvSpPr>
            <a:spLocks noGrp="1" noChangeArrowheads="1"/>
          </p:cNvSpPr>
          <p:nvPr>
            <p:ph type="sldNum" sz="quarter" idx="12"/>
          </p:nvPr>
        </p:nvSpPr>
        <p:spPr/>
        <p:txBody>
          <a:bodyPr/>
          <a:lstStyle>
            <a:lvl1pPr>
              <a:defRPr/>
            </a:lvl1pPr>
          </a:lstStyle>
          <a:p>
            <a:pPr>
              <a:defRPr/>
            </a:pPr>
            <a:fld id="{D971DA1A-212E-4171-8737-92DDD8DA16D1}" type="slidenum">
              <a:rPr lang="it-IT" altLang="en-US"/>
              <a:pPr>
                <a:defRPr/>
              </a:pPr>
              <a:t>‹N›</a:t>
            </a:fld>
            <a:endParaRPr lang="it-IT" altLang="en-US"/>
          </a:p>
        </p:txBody>
      </p:sp>
    </p:spTree>
    <p:extLst>
      <p:ext uri="{BB962C8B-B14F-4D97-AF65-F5344CB8AC3E}">
        <p14:creationId xmlns:p14="http://schemas.microsoft.com/office/powerpoint/2010/main" val="3426575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8FC282-3D0D-40B2-0E28-FA31B43D43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AB6B87D-2942-192F-F297-AB2BBF5E470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B32CEBF-1D86-8669-DF47-767B92BB9D08}"/>
              </a:ext>
            </a:extLst>
          </p:cNvPr>
          <p:cNvSpPr>
            <a:spLocks noGrp="1" noChangeArrowheads="1"/>
          </p:cNvSpPr>
          <p:nvPr>
            <p:ph type="sldNum" sz="quarter" idx="12"/>
          </p:nvPr>
        </p:nvSpPr>
        <p:spPr/>
        <p:txBody>
          <a:bodyPr/>
          <a:lstStyle>
            <a:lvl1pPr>
              <a:defRPr/>
            </a:lvl1pPr>
          </a:lstStyle>
          <a:p>
            <a:pPr>
              <a:defRPr/>
            </a:pPr>
            <a:fld id="{AB4E332B-BE3A-41AB-83B9-F73CE50BEC65}" type="slidenum">
              <a:rPr lang="it-IT" altLang="en-US"/>
              <a:pPr>
                <a:defRPr/>
              </a:pPr>
              <a:t>‹N›</a:t>
            </a:fld>
            <a:endParaRPr lang="it-IT" altLang="en-US"/>
          </a:p>
        </p:txBody>
      </p:sp>
    </p:spTree>
    <p:extLst>
      <p:ext uri="{BB962C8B-B14F-4D97-AF65-F5344CB8AC3E}">
        <p14:creationId xmlns:p14="http://schemas.microsoft.com/office/powerpoint/2010/main" val="2782132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79DD6B-8D20-CE4E-870B-2CFACC9BDD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4C8B9B6-1840-7484-9061-589D6453B4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7E57E08-6122-6229-D71F-DCDC2FA949AA}"/>
              </a:ext>
            </a:extLst>
          </p:cNvPr>
          <p:cNvSpPr>
            <a:spLocks noGrp="1" noChangeArrowheads="1"/>
          </p:cNvSpPr>
          <p:nvPr>
            <p:ph type="sldNum" sz="quarter" idx="12"/>
          </p:nvPr>
        </p:nvSpPr>
        <p:spPr/>
        <p:txBody>
          <a:bodyPr/>
          <a:lstStyle>
            <a:lvl1pPr>
              <a:defRPr/>
            </a:lvl1pPr>
          </a:lstStyle>
          <a:p>
            <a:pPr>
              <a:defRPr/>
            </a:pPr>
            <a:fld id="{8705398A-13C9-4D52-9C42-297DF3250880}" type="slidenum">
              <a:rPr lang="it-IT" altLang="en-US"/>
              <a:pPr>
                <a:defRPr/>
              </a:pPr>
              <a:t>‹N›</a:t>
            </a:fld>
            <a:endParaRPr lang="it-IT" altLang="en-US"/>
          </a:p>
        </p:txBody>
      </p:sp>
    </p:spTree>
    <p:extLst>
      <p:ext uri="{BB962C8B-B14F-4D97-AF65-F5344CB8AC3E}">
        <p14:creationId xmlns:p14="http://schemas.microsoft.com/office/powerpoint/2010/main" val="480862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B9E579-131C-B21B-7297-75F380329E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032B2E6-B874-AC43-CD19-B5E012D376B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51D78E3-E3F0-5C91-6584-A12495DFE723}"/>
              </a:ext>
            </a:extLst>
          </p:cNvPr>
          <p:cNvSpPr>
            <a:spLocks noGrp="1" noChangeArrowheads="1"/>
          </p:cNvSpPr>
          <p:nvPr>
            <p:ph type="sldNum" sz="quarter" idx="12"/>
          </p:nvPr>
        </p:nvSpPr>
        <p:spPr/>
        <p:txBody>
          <a:bodyPr/>
          <a:lstStyle>
            <a:lvl1pPr>
              <a:defRPr/>
            </a:lvl1pPr>
          </a:lstStyle>
          <a:p>
            <a:pPr>
              <a:defRPr/>
            </a:pPr>
            <a:fld id="{6044BAF8-1F3D-4BF9-8B53-34CC0B414632}" type="slidenum">
              <a:rPr lang="it-IT" altLang="en-US"/>
              <a:pPr>
                <a:defRPr/>
              </a:pPr>
              <a:t>‹N›</a:t>
            </a:fld>
            <a:endParaRPr lang="it-IT" altLang="en-US"/>
          </a:p>
        </p:txBody>
      </p:sp>
    </p:spTree>
    <p:extLst>
      <p:ext uri="{BB962C8B-B14F-4D97-AF65-F5344CB8AC3E}">
        <p14:creationId xmlns:p14="http://schemas.microsoft.com/office/powerpoint/2010/main" val="13740393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D7774F-0654-8171-A157-2F780E666E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64FA5D9-EB6D-4AD2-F012-17FBBEED697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418C5DD-7AC8-6DCE-025D-A9BD736DE303}"/>
              </a:ext>
            </a:extLst>
          </p:cNvPr>
          <p:cNvSpPr>
            <a:spLocks noGrp="1" noChangeArrowheads="1"/>
          </p:cNvSpPr>
          <p:nvPr>
            <p:ph type="sldNum" sz="quarter" idx="12"/>
          </p:nvPr>
        </p:nvSpPr>
        <p:spPr/>
        <p:txBody>
          <a:bodyPr/>
          <a:lstStyle>
            <a:lvl1pPr>
              <a:defRPr/>
            </a:lvl1pPr>
          </a:lstStyle>
          <a:p>
            <a:pPr>
              <a:defRPr/>
            </a:pPr>
            <a:fld id="{262232AF-2AAF-4426-9FAF-2B32A2CBBD68}" type="slidenum">
              <a:rPr lang="it-IT" altLang="en-US"/>
              <a:pPr>
                <a:defRPr/>
              </a:pPr>
              <a:t>‹N›</a:t>
            </a:fld>
            <a:endParaRPr lang="it-IT" altLang="en-US"/>
          </a:p>
        </p:txBody>
      </p:sp>
    </p:spTree>
    <p:extLst>
      <p:ext uri="{BB962C8B-B14F-4D97-AF65-F5344CB8AC3E}">
        <p14:creationId xmlns:p14="http://schemas.microsoft.com/office/powerpoint/2010/main" val="232039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theme" Target="../theme/theme13.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theme" Target="../theme/theme14.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58536C-B088-0CC3-F29C-D0F4AB9BD87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E7ECF458-E74D-0511-B182-6ACF61B5B9E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7738DC80-C545-3C35-F331-4566D24386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0917718D-7F0B-EDE9-DF34-738854D1F9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8FE4C019-1B7B-C6A8-4B33-B8CAFE77ADC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536A44F-EE27-43FF-816D-D0EC845395BD}"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439" r:id="rId1"/>
    <p:sldLayoutId id="2147552440" r:id="rId2"/>
    <p:sldLayoutId id="2147552441" r:id="rId3"/>
    <p:sldLayoutId id="2147552442" r:id="rId4"/>
    <p:sldLayoutId id="2147552443" r:id="rId5"/>
    <p:sldLayoutId id="2147552444" r:id="rId6"/>
    <p:sldLayoutId id="2147552445" r:id="rId7"/>
    <p:sldLayoutId id="2147552446" r:id="rId8"/>
    <p:sldLayoutId id="2147552447" r:id="rId9"/>
    <p:sldLayoutId id="2147552448" r:id="rId10"/>
    <p:sldLayoutId id="21475524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3D44828-4FB2-4AA9-E052-E873E12A693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DDE44215-7964-83B2-43C9-9D0B771D55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DC8492C-718C-51E7-9D68-69A6F48A09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5482430-85A6-460F-5B85-68918422D4D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340E544C-47B0-1C7A-54DC-44AE39D7453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03BB80F-243E-48E7-A0EF-7ACCF954BDF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578" r:id="rId1"/>
    <p:sldLayoutId id="2147552579" r:id="rId2"/>
    <p:sldLayoutId id="2147552580" r:id="rId3"/>
    <p:sldLayoutId id="2147552581" r:id="rId4"/>
    <p:sldLayoutId id="2147552582" r:id="rId5"/>
    <p:sldLayoutId id="2147552583" r:id="rId6"/>
    <p:sldLayoutId id="2147552584" r:id="rId7"/>
    <p:sldLayoutId id="2147552585" r:id="rId8"/>
    <p:sldLayoutId id="2147552586" r:id="rId9"/>
    <p:sldLayoutId id="2147552587" r:id="rId10"/>
    <p:sldLayoutId id="2147552588" r:id="rId11"/>
    <p:sldLayoutId id="2147552589" r:id="rId12"/>
    <p:sldLayoutId id="2147552590" r:id="rId13"/>
    <p:sldLayoutId id="2147552591" r:id="rId14"/>
    <p:sldLayoutId id="2147552592" r:id="rId15"/>
    <p:sldLayoutId id="214755259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9AA4D35-8DF5-49F0-49DA-C02464073B8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2D3E6F2F-1E58-EB9A-425D-0335055F5FE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F03E2E1-A8D6-841F-5897-5F1578CD825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D927DF07-887E-ED29-5898-94AC1A84C95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E5E98F5-C311-59D8-04CA-B94F4E947A3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C45EB0B-7115-4C03-8EF7-40B3EAAC15F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594" r:id="rId1"/>
    <p:sldLayoutId id="2147552595" r:id="rId2"/>
    <p:sldLayoutId id="2147552596" r:id="rId3"/>
    <p:sldLayoutId id="2147552597" r:id="rId4"/>
    <p:sldLayoutId id="2147552598" r:id="rId5"/>
    <p:sldLayoutId id="2147552599" r:id="rId6"/>
    <p:sldLayoutId id="2147552600" r:id="rId7"/>
    <p:sldLayoutId id="2147552601" r:id="rId8"/>
    <p:sldLayoutId id="2147552602" r:id="rId9"/>
    <p:sldLayoutId id="2147552603" r:id="rId10"/>
    <p:sldLayoutId id="2147552604" r:id="rId11"/>
    <p:sldLayoutId id="2147552605" r:id="rId12"/>
    <p:sldLayoutId id="2147552606" r:id="rId13"/>
    <p:sldLayoutId id="2147552607" r:id="rId14"/>
    <p:sldLayoutId id="2147552608" r:id="rId15"/>
    <p:sldLayoutId id="2147552609"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6C204A2-F2AA-A230-043B-429EF6DC440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8CA38CB3-6940-6D9A-7671-C4F13CA805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421D6DC-44A5-2238-1B74-26F3C30F3D5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CCC02BB-9739-0D86-C59F-AC523AB45EA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D2CD91DE-2A50-32A6-5D61-8FFED6F101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EDF74E4-5C82-419F-8324-926DA105DB3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610" r:id="rId1"/>
    <p:sldLayoutId id="2147552611" r:id="rId2"/>
    <p:sldLayoutId id="2147552612" r:id="rId3"/>
    <p:sldLayoutId id="2147552613" r:id="rId4"/>
    <p:sldLayoutId id="2147552614" r:id="rId5"/>
    <p:sldLayoutId id="2147552615" r:id="rId6"/>
    <p:sldLayoutId id="2147552616" r:id="rId7"/>
    <p:sldLayoutId id="2147552617" r:id="rId8"/>
    <p:sldLayoutId id="2147552618" r:id="rId9"/>
    <p:sldLayoutId id="2147552619" r:id="rId10"/>
    <p:sldLayoutId id="2147552620" r:id="rId11"/>
    <p:sldLayoutId id="2147552621" r:id="rId12"/>
    <p:sldLayoutId id="2147552622" r:id="rId13"/>
    <p:sldLayoutId id="2147552623" r:id="rId14"/>
    <p:sldLayoutId id="2147552624" r:id="rId15"/>
    <p:sldLayoutId id="214755262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C114249-03BC-996D-9134-C79DAAAC03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D64ACDB3-38C9-2D03-B917-063A4BE052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AB0DBA8-27C0-EDB5-A450-07ED8A3A728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9537626A-9F49-4086-3F4B-2C3DF24FD21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4B668FEB-7BDF-C210-72EC-A1D3EB4B6B9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F07A0F4-55ED-42B5-8FC4-FE10BF04BEB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626" r:id="rId1"/>
    <p:sldLayoutId id="2147552627" r:id="rId2"/>
    <p:sldLayoutId id="2147552628" r:id="rId3"/>
    <p:sldLayoutId id="2147552629" r:id="rId4"/>
    <p:sldLayoutId id="2147552630" r:id="rId5"/>
    <p:sldLayoutId id="2147552631" r:id="rId6"/>
    <p:sldLayoutId id="2147552632" r:id="rId7"/>
    <p:sldLayoutId id="2147552633" r:id="rId8"/>
    <p:sldLayoutId id="2147552634" r:id="rId9"/>
    <p:sldLayoutId id="2147552635" r:id="rId10"/>
    <p:sldLayoutId id="2147552636" r:id="rId11"/>
    <p:sldLayoutId id="2147552637" r:id="rId12"/>
    <p:sldLayoutId id="2147552638" r:id="rId13"/>
    <p:sldLayoutId id="2147552639" r:id="rId14"/>
    <p:sldLayoutId id="2147552640" r:id="rId15"/>
    <p:sldLayoutId id="214755264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36115BA-895C-6775-7C90-FF981236A5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3F2E7EB0-5FA2-657F-4974-0013A421CB7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08A3522-BD13-3352-42CF-D77C76244C5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993731F8-C32F-D109-1EA2-D04715FFF2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8B9F5FB9-6D1B-2E1C-F710-FF14EA19B6F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89388A1-0D02-4847-A664-EA517F65857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642" r:id="rId1"/>
    <p:sldLayoutId id="2147552643" r:id="rId2"/>
    <p:sldLayoutId id="2147552644" r:id="rId3"/>
    <p:sldLayoutId id="2147552645" r:id="rId4"/>
    <p:sldLayoutId id="2147552646" r:id="rId5"/>
    <p:sldLayoutId id="2147552647" r:id="rId6"/>
    <p:sldLayoutId id="2147552648" r:id="rId7"/>
    <p:sldLayoutId id="2147552649" r:id="rId8"/>
    <p:sldLayoutId id="2147552650" r:id="rId9"/>
    <p:sldLayoutId id="2147552651" r:id="rId10"/>
    <p:sldLayoutId id="2147552652" r:id="rId11"/>
    <p:sldLayoutId id="2147552653" r:id="rId12"/>
    <p:sldLayoutId id="2147552654" r:id="rId13"/>
    <p:sldLayoutId id="2147552655" r:id="rId14"/>
    <p:sldLayoutId id="2147552656" r:id="rId15"/>
    <p:sldLayoutId id="214755265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4492A56-5B88-19FB-5459-533589A0D8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42AB014E-1855-1486-1663-71028C4800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6E7A65C-43EE-B1E3-A041-73EB9FAB6F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067174E3-1231-B8F1-4C0E-8809A696942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DCA0F9E3-6875-6E76-EBA0-4CFE89C722A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211CF4F-2FF2-468E-AF00-DC04EB4BDCC8}"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450" r:id="rId1"/>
    <p:sldLayoutId id="2147552451" r:id="rId2"/>
    <p:sldLayoutId id="2147552452" r:id="rId3"/>
    <p:sldLayoutId id="2147552453" r:id="rId4"/>
    <p:sldLayoutId id="2147552454" r:id="rId5"/>
    <p:sldLayoutId id="2147552455" r:id="rId6"/>
    <p:sldLayoutId id="2147552456" r:id="rId7"/>
    <p:sldLayoutId id="2147552457" r:id="rId8"/>
    <p:sldLayoutId id="2147552458" r:id="rId9"/>
    <p:sldLayoutId id="2147552459" r:id="rId10"/>
    <p:sldLayoutId id="2147552460" r:id="rId11"/>
    <p:sldLayoutId id="2147552461" r:id="rId12"/>
    <p:sldLayoutId id="2147552462" r:id="rId13"/>
    <p:sldLayoutId id="2147552463" r:id="rId14"/>
    <p:sldLayoutId id="2147552464" r:id="rId15"/>
    <p:sldLayoutId id="214755246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80F55FF-0A62-825D-F9C1-8944FC5075A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FCA4A77E-1BE3-1E6F-4EDA-6B18AFACAE8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2194E12-05B5-AA6B-54B0-2F7C7E5D2FA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DC73644-2E10-19C7-5C9D-4EBF4484898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065B7CBB-0DBB-5F5D-8647-A14193DC4DC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38EDC9A-DA52-492D-9531-690F1D163FCA}"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466" r:id="rId1"/>
    <p:sldLayoutId id="2147552467" r:id="rId2"/>
    <p:sldLayoutId id="2147552468" r:id="rId3"/>
    <p:sldLayoutId id="2147552469" r:id="rId4"/>
    <p:sldLayoutId id="2147552470" r:id="rId5"/>
    <p:sldLayoutId id="2147552471" r:id="rId6"/>
    <p:sldLayoutId id="2147552472" r:id="rId7"/>
    <p:sldLayoutId id="2147552473" r:id="rId8"/>
    <p:sldLayoutId id="2147552474" r:id="rId9"/>
    <p:sldLayoutId id="2147552475" r:id="rId10"/>
    <p:sldLayoutId id="2147552476" r:id="rId11"/>
    <p:sldLayoutId id="2147552477" r:id="rId12"/>
    <p:sldLayoutId id="2147552478" r:id="rId13"/>
    <p:sldLayoutId id="2147552479" r:id="rId14"/>
    <p:sldLayoutId id="2147552480" r:id="rId15"/>
    <p:sldLayoutId id="214755248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0AE9547-7F23-C8E5-BECA-A5EE77B4070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F0E3F3F0-908E-A7B8-64E0-185E892D716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085B6FC-E9E8-9403-B257-9FC16F06E44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678903DE-8422-D70E-C96E-EF95EF20E40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374FB285-6C94-DBC2-8264-D908AAF6D7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CD46D88-6710-42D0-A341-FB2AFD650E48}"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482" r:id="rId1"/>
    <p:sldLayoutId id="2147552483" r:id="rId2"/>
    <p:sldLayoutId id="2147552484" r:id="rId3"/>
    <p:sldLayoutId id="2147552485" r:id="rId4"/>
    <p:sldLayoutId id="2147552486" r:id="rId5"/>
    <p:sldLayoutId id="2147552487" r:id="rId6"/>
    <p:sldLayoutId id="2147552488" r:id="rId7"/>
    <p:sldLayoutId id="2147552489" r:id="rId8"/>
    <p:sldLayoutId id="2147552490" r:id="rId9"/>
    <p:sldLayoutId id="2147552491" r:id="rId10"/>
    <p:sldLayoutId id="2147552492" r:id="rId11"/>
    <p:sldLayoutId id="2147552493" r:id="rId12"/>
    <p:sldLayoutId id="2147552494" r:id="rId13"/>
    <p:sldLayoutId id="2147552495" r:id="rId14"/>
    <p:sldLayoutId id="2147552496" r:id="rId15"/>
    <p:sldLayoutId id="214755249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2265521-FE96-7D78-29F7-6982F49E361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912E5623-F858-29C5-082D-317E0FACC70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DC9321F-BEF8-A616-6F1F-13010AE314E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17012BDC-AFCD-D30F-7CEE-72498D38505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0B02E540-FE58-4E1D-38E0-A7CFC233CE3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DEEEB0A-2582-4517-A6B4-529F6ED8CC7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498" r:id="rId1"/>
    <p:sldLayoutId id="2147552499" r:id="rId2"/>
    <p:sldLayoutId id="2147552500" r:id="rId3"/>
    <p:sldLayoutId id="2147552501" r:id="rId4"/>
    <p:sldLayoutId id="2147552502" r:id="rId5"/>
    <p:sldLayoutId id="2147552503" r:id="rId6"/>
    <p:sldLayoutId id="2147552504" r:id="rId7"/>
    <p:sldLayoutId id="2147552505" r:id="rId8"/>
    <p:sldLayoutId id="2147552506" r:id="rId9"/>
    <p:sldLayoutId id="2147552507" r:id="rId10"/>
    <p:sldLayoutId id="2147552508" r:id="rId11"/>
    <p:sldLayoutId id="2147552509" r:id="rId12"/>
    <p:sldLayoutId id="2147552510" r:id="rId13"/>
    <p:sldLayoutId id="2147552511" r:id="rId14"/>
    <p:sldLayoutId id="2147552512" r:id="rId15"/>
    <p:sldLayoutId id="214755251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28F0CB-432D-0AA3-11A9-AE9F202FB19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9720A76D-DD13-4963-23FE-039E79A7F95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747D91D-AAE7-1A7C-1C74-79C513C21E1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9525896F-ED34-F976-FD8D-F0ACA60B63A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440E1B03-98FC-A837-E89C-B3C703E93F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76E9F03-1E6B-43DE-ABBD-9A7D77AC7FF4}"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514" r:id="rId1"/>
    <p:sldLayoutId id="2147552515" r:id="rId2"/>
    <p:sldLayoutId id="2147552516" r:id="rId3"/>
    <p:sldLayoutId id="2147552517" r:id="rId4"/>
    <p:sldLayoutId id="2147552518" r:id="rId5"/>
    <p:sldLayoutId id="2147552519" r:id="rId6"/>
    <p:sldLayoutId id="2147552520" r:id="rId7"/>
    <p:sldLayoutId id="2147552521" r:id="rId8"/>
    <p:sldLayoutId id="2147552522" r:id="rId9"/>
    <p:sldLayoutId id="2147552523" r:id="rId10"/>
    <p:sldLayoutId id="2147552524" r:id="rId11"/>
    <p:sldLayoutId id="2147552525" r:id="rId12"/>
    <p:sldLayoutId id="2147552526" r:id="rId13"/>
    <p:sldLayoutId id="2147552527" r:id="rId14"/>
    <p:sldLayoutId id="2147552528" r:id="rId15"/>
    <p:sldLayoutId id="214755252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3EAF777-6410-27D4-552E-E7BD805C22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15DAB4F9-7BFE-F3C4-389B-911CC98D504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F9D1E49-5572-F66C-9626-89FC7726C5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92E1CA1-C5C9-A4C8-5395-10BF9E971CE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75A8B2EB-2755-6530-5249-A508E345BAA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547B56F-A4CE-48F2-A66E-28BEC5601F43}"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530" r:id="rId1"/>
    <p:sldLayoutId id="2147552531" r:id="rId2"/>
    <p:sldLayoutId id="2147552532" r:id="rId3"/>
    <p:sldLayoutId id="2147552533" r:id="rId4"/>
    <p:sldLayoutId id="2147552534" r:id="rId5"/>
    <p:sldLayoutId id="2147552535" r:id="rId6"/>
    <p:sldLayoutId id="2147552536" r:id="rId7"/>
    <p:sldLayoutId id="2147552537" r:id="rId8"/>
    <p:sldLayoutId id="2147552538" r:id="rId9"/>
    <p:sldLayoutId id="2147552539" r:id="rId10"/>
    <p:sldLayoutId id="2147552540" r:id="rId11"/>
    <p:sldLayoutId id="2147552541" r:id="rId12"/>
    <p:sldLayoutId id="2147552542" r:id="rId13"/>
    <p:sldLayoutId id="2147552543" r:id="rId14"/>
    <p:sldLayoutId id="2147552544" r:id="rId15"/>
    <p:sldLayoutId id="214755254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66FBA8E-7A4A-0439-9412-AAAF62693F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74D6DDEB-7882-23EE-7170-CF57D22186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44CB07A-97A9-236B-ADA1-BB626A1E51E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A31267AA-4453-E8E2-73B2-17C35E12C65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CD0656E-1D3D-6D60-2B6B-45936A6597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8DEEA98-3727-4A32-9DAE-DA362874509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2546" r:id="rId1"/>
    <p:sldLayoutId id="2147552547" r:id="rId2"/>
    <p:sldLayoutId id="2147552548" r:id="rId3"/>
    <p:sldLayoutId id="2147552549" r:id="rId4"/>
    <p:sldLayoutId id="2147552550" r:id="rId5"/>
    <p:sldLayoutId id="2147552551" r:id="rId6"/>
    <p:sldLayoutId id="2147552552" r:id="rId7"/>
    <p:sldLayoutId id="2147552553" r:id="rId8"/>
    <p:sldLayoutId id="2147552554" r:id="rId9"/>
    <p:sldLayoutId id="2147552555" r:id="rId10"/>
    <p:sldLayoutId id="2147552556" r:id="rId11"/>
    <p:sldLayoutId id="2147552557" r:id="rId12"/>
    <p:sldLayoutId id="2147552558" r:id="rId13"/>
    <p:sldLayoutId id="2147552559" r:id="rId14"/>
    <p:sldLayoutId id="2147552560" r:id="rId15"/>
    <p:sldLayoutId id="214755256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31EE1C6-5CEC-2664-47F7-E5475376948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0F122C62-68FA-F1EA-7FDE-4875CA6FE9A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53969A0-1081-F853-C204-CBCF3E30EF6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A1A51E2B-7549-FB9A-699F-D612CAD9DAE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BCEF225-599A-CBEC-CFDA-0A5169764B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7D5B671-8548-45A4-A098-94BEA8A51B2E}"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2562" r:id="rId1"/>
    <p:sldLayoutId id="2147552563" r:id="rId2"/>
    <p:sldLayoutId id="2147552564" r:id="rId3"/>
    <p:sldLayoutId id="2147552565" r:id="rId4"/>
    <p:sldLayoutId id="2147552566" r:id="rId5"/>
    <p:sldLayoutId id="2147552567" r:id="rId6"/>
    <p:sldLayoutId id="2147552568" r:id="rId7"/>
    <p:sldLayoutId id="2147552569" r:id="rId8"/>
    <p:sldLayoutId id="2147552570" r:id="rId9"/>
    <p:sldLayoutId id="2147552571" r:id="rId10"/>
    <p:sldLayoutId id="2147552572" r:id="rId11"/>
    <p:sldLayoutId id="2147552573" r:id="rId12"/>
    <p:sldLayoutId id="2147552574" r:id="rId13"/>
    <p:sldLayoutId id="2147552575" r:id="rId14"/>
    <p:sldLayoutId id="2147552576" r:id="rId15"/>
    <p:sldLayoutId id="214755257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00.xml"/><Relationship Id="rId1" Type="http://schemas.openxmlformats.org/officeDocument/2006/relationships/slideLayout" Target="../slideLayouts/slideLayout50.xml"/></Relationships>
</file>

<file path=ppt/slides/_rels/slide101.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181.png"/><Relationship Id="rId7" Type="http://schemas.openxmlformats.org/officeDocument/2006/relationships/image" Target="../media/image344.jpeg"/><Relationship Id="rId2" Type="http://schemas.openxmlformats.org/officeDocument/2006/relationships/notesSlide" Target="../notesSlides/notesSlide101.xml"/><Relationship Id="rId1" Type="http://schemas.openxmlformats.org/officeDocument/2006/relationships/slideLayout" Target="../slideLayouts/slideLayout50.xml"/><Relationship Id="rId6" Type="http://schemas.openxmlformats.org/officeDocument/2006/relationships/image" Target="../media/image343.jpeg"/><Relationship Id="rId5" Type="http://schemas.openxmlformats.org/officeDocument/2006/relationships/image" Target="../media/image342.jpeg"/><Relationship Id="rId4" Type="http://schemas.openxmlformats.org/officeDocument/2006/relationships/image" Target="../media/image262.png"/></Relationships>
</file>

<file path=ppt/slides/_rels/slide102.xml.rels><?xml version="1.0" encoding="UTF-8" standalone="yes"?>
<Relationships xmlns="http://schemas.openxmlformats.org/package/2006/relationships"><Relationship Id="rId8" Type="http://schemas.openxmlformats.org/officeDocument/2006/relationships/image" Target="../media/image351.jpe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notesSlide" Target="../notesSlides/notesSlide102.xml"/><Relationship Id="rId1" Type="http://schemas.openxmlformats.org/officeDocument/2006/relationships/slideLayout" Target="../slideLayouts/slideLayout50.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 Id="rId9" Type="http://schemas.openxmlformats.org/officeDocument/2006/relationships/image" Target="../media/image352.png"/></Relationships>
</file>

<file path=ppt/slides/_rels/slide10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03.xml"/><Relationship Id="rId1" Type="http://schemas.openxmlformats.org/officeDocument/2006/relationships/slideLayout" Target="../slideLayouts/slideLayout50.xml"/><Relationship Id="rId5" Type="http://schemas.openxmlformats.org/officeDocument/2006/relationships/image" Target="../media/image355.jpeg"/><Relationship Id="rId4" Type="http://schemas.openxmlformats.org/officeDocument/2006/relationships/image" Target="../media/image354.png"/></Relationships>
</file>

<file path=ppt/slides/_rels/slide104.xml.rels><?xml version="1.0" encoding="UTF-8" standalone="yes"?>
<Relationships xmlns="http://schemas.openxmlformats.org/package/2006/relationships"><Relationship Id="rId8" Type="http://schemas.openxmlformats.org/officeDocument/2006/relationships/image" Target="../media/image361.jpeg"/><Relationship Id="rId3" Type="http://schemas.openxmlformats.org/officeDocument/2006/relationships/image" Target="../media/image356.png"/><Relationship Id="rId7" Type="http://schemas.openxmlformats.org/officeDocument/2006/relationships/image" Target="../media/image360.png"/><Relationship Id="rId2" Type="http://schemas.openxmlformats.org/officeDocument/2006/relationships/notesSlide" Target="../notesSlides/notesSlide104.xml"/><Relationship Id="rId1" Type="http://schemas.openxmlformats.org/officeDocument/2006/relationships/slideLayout" Target="../slideLayouts/slideLayout34.xml"/><Relationship Id="rId6" Type="http://schemas.openxmlformats.org/officeDocument/2006/relationships/image" Target="../media/image359.jpeg"/><Relationship Id="rId5" Type="http://schemas.openxmlformats.org/officeDocument/2006/relationships/image" Target="../media/image358.png"/><Relationship Id="rId10" Type="http://schemas.openxmlformats.org/officeDocument/2006/relationships/image" Target="../media/image363.jpeg"/><Relationship Id="rId4" Type="http://schemas.openxmlformats.org/officeDocument/2006/relationships/image" Target="../media/image357.png"/><Relationship Id="rId9" Type="http://schemas.openxmlformats.org/officeDocument/2006/relationships/image" Target="../media/image362.jpeg"/></Relationships>
</file>

<file path=ppt/slides/_rels/slide105.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105.xml"/><Relationship Id="rId1" Type="http://schemas.openxmlformats.org/officeDocument/2006/relationships/slideLayout" Target="../slideLayouts/slideLayout34.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jpeg"/></Relationships>
</file>

<file path=ppt/slides/_rels/slide10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68.jpeg"/><Relationship Id="rId7" Type="http://schemas.openxmlformats.org/officeDocument/2006/relationships/image" Target="../media/image262.png"/><Relationship Id="rId2" Type="http://schemas.openxmlformats.org/officeDocument/2006/relationships/notesSlide" Target="../notesSlides/notesSlide106.xml"/><Relationship Id="rId1" Type="http://schemas.openxmlformats.org/officeDocument/2006/relationships/slideLayout" Target="../slideLayouts/slideLayout34.xml"/><Relationship Id="rId6" Type="http://schemas.openxmlformats.org/officeDocument/2006/relationships/image" Target="../media/image371.png"/><Relationship Id="rId5" Type="http://schemas.openxmlformats.org/officeDocument/2006/relationships/image" Target="../media/image370.jpeg"/><Relationship Id="rId10" Type="http://schemas.openxmlformats.org/officeDocument/2006/relationships/image" Target="../media/image373.png"/><Relationship Id="rId4" Type="http://schemas.openxmlformats.org/officeDocument/2006/relationships/image" Target="../media/image369.jpeg"/><Relationship Id="rId9" Type="http://schemas.openxmlformats.org/officeDocument/2006/relationships/image" Target="../media/image37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8.xml"/><Relationship Id="rId1" Type="http://schemas.openxmlformats.org/officeDocument/2006/relationships/themeOverride" Target="../theme/themeOverride8.xml"/><Relationship Id="rId6" Type="http://schemas.openxmlformats.org/officeDocument/2006/relationships/image" Target="../media/image376.jpeg"/><Relationship Id="rId5" Type="http://schemas.openxmlformats.org/officeDocument/2006/relationships/image" Target="../media/image375.jpeg"/><Relationship Id="rId4" Type="http://schemas.openxmlformats.org/officeDocument/2006/relationships/image" Target="../media/image374.jpeg"/></Relationships>
</file>

<file path=ppt/slides/_rels/slide108.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109.xml"/><Relationship Id="rId1" Type="http://schemas.openxmlformats.org/officeDocument/2006/relationships/slideLayout" Target="../slideLayouts/slideLayout18.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110.xml"/><Relationship Id="rId1" Type="http://schemas.openxmlformats.org/officeDocument/2006/relationships/slideLayout" Target="../slideLayouts/slideLayout26.xml"/><Relationship Id="rId5" Type="http://schemas.openxmlformats.org/officeDocument/2006/relationships/image" Target="../media/image384.jpeg"/><Relationship Id="rId4" Type="http://schemas.openxmlformats.org/officeDocument/2006/relationships/image" Target="../media/image383.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11.xml"/><Relationship Id="rId1" Type="http://schemas.openxmlformats.org/officeDocument/2006/relationships/slideLayout" Target="../slideLayouts/slideLayout18.xml"/><Relationship Id="rId4" Type="http://schemas.openxmlformats.org/officeDocument/2006/relationships/image" Target="../media/image386.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112.xml"/><Relationship Id="rId1" Type="http://schemas.openxmlformats.org/officeDocument/2006/relationships/slideLayout" Target="../slideLayouts/slideLayout34.xml"/><Relationship Id="rId4" Type="http://schemas.openxmlformats.org/officeDocument/2006/relationships/image" Target="../media/image388.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notesSlide" Target="../notesSlides/notesSlide113.xml"/><Relationship Id="rId1" Type="http://schemas.openxmlformats.org/officeDocument/2006/relationships/slideLayout" Target="../slideLayouts/slideLayout18.xml"/><Relationship Id="rId6" Type="http://schemas.openxmlformats.org/officeDocument/2006/relationships/image" Target="../media/image392.jpeg"/><Relationship Id="rId5" Type="http://schemas.openxmlformats.org/officeDocument/2006/relationships/image" Target="../media/image391.jpeg"/><Relationship Id="rId4" Type="http://schemas.openxmlformats.org/officeDocument/2006/relationships/image" Target="../media/image390.png"/><Relationship Id="rId9" Type="http://schemas.openxmlformats.org/officeDocument/2006/relationships/image" Target="../media/image39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0.xml"/><Relationship Id="rId1" Type="http://schemas.openxmlformats.org/officeDocument/2006/relationships/themeOverride" Target="../theme/themeOverride9.xml"/><Relationship Id="rId5" Type="http://schemas.openxmlformats.org/officeDocument/2006/relationships/image" Target="../media/image262.png"/><Relationship Id="rId4" Type="http://schemas.openxmlformats.org/officeDocument/2006/relationships/image" Target="../media/image222.png"/></Relationships>
</file>

<file path=ppt/slides/_rels/slide115.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15.xml"/><Relationship Id="rId1" Type="http://schemas.openxmlformats.org/officeDocument/2006/relationships/slideLayout" Target="../slideLayouts/slideLayout50.xml"/><Relationship Id="rId5" Type="http://schemas.openxmlformats.org/officeDocument/2006/relationships/image" Target="../media/image262.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notesSlide" Target="../notesSlides/notesSlide116.xml"/><Relationship Id="rId7" Type="http://schemas.openxmlformats.org/officeDocument/2006/relationships/image" Target="../media/image400.jpeg"/><Relationship Id="rId12" Type="http://schemas.openxmlformats.org/officeDocument/2006/relationships/image" Target="../media/image405.jpeg"/><Relationship Id="rId2" Type="http://schemas.openxmlformats.org/officeDocument/2006/relationships/slideLayout" Target="../slideLayouts/slideLayout194.xml"/><Relationship Id="rId1" Type="http://schemas.openxmlformats.org/officeDocument/2006/relationships/themeOverride" Target="../theme/themeOverride10.xml"/><Relationship Id="rId6" Type="http://schemas.openxmlformats.org/officeDocument/2006/relationships/image" Target="../media/image399.jpeg"/><Relationship Id="rId11" Type="http://schemas.openxmlformats.org/officeDocument/2006/relationships/image" Target="../media/image404.jpeg"/><Relationship Id="rId5" Type="http://schemas.openxmlformats.org/officeDocument/2006/relationships/image" Target="../media/image398.jpeg"/><Relationship Id="rId10" Type="http://schemas.openxmlformats.org/officeDocument/2006/relationships/image" Target="../media/image403.jpeg"/><Relationship Id="rId4" Type="http://schemas.openxmlformats.org/officeDocument/2006/relationships/image" Target="../media/image397.jpeg"/><Relationship Id="rId9" Type="http://schemas.openxmlformats.org/officeDocument/2006/relationships/image" Target="../media/image4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117.xml"/><Relationship Id="rId1" Type="http://schemas.openxmlformats.org/officeDocument/2006/relationships/slideLayout" Target="../slideLayouts/slideLayout194.xml"/></Relationships>
</file>

<file path=ppt/slides/_rels/slide118.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118.xml"/><Relationship Id="rId1" Type="http://schemas.openxmlformats.org/officeDocument/2006/relationships/slideLayout" Target="../slideLayouts/slideLayout50.xml"/><Relationship Id="rId4" Type="http://schemas.openxmlformats.org/officeDocument/2006/relationships/image" Target="../media/image408.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119.xml"/><Relationship Id="rId1" Type="http://schemas.openxmlformats.org/officeDocument/2006/relationships/slideLayout" Target="../slideLayouts/slideLayout50.xml"/><Relationship Id="rId5" Type="http://schemas.openxmlformats.org/officeDocument/2006/relationships/image" Target="../media/image411.jpeg"/><Relationship Id="rId4" Type="http://schemas.openxmlformats.org/officeDocument/2006/relationships/image" Target="../media/image4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120.xml"/><Relationship Id="rId1" Type="http://schemas.openxmlformats.org/officeDocument/2006/relationships/slideLayout" Target="../slideLayouts/slideLayout50.xml"/><Relationship Id="rId4" Type="http://schemas.openxmlformats.org/officeDocument/2006/relationships/image" Target="../media/image413.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21.xml"/><Relationship Id="rId1" Type="http://schemas.openxmlformats.org/officeDocument/2006/relationships/slideLayout" Target="../slideLayouts/slideLayout50.xml"/><Relationship Id="rId4" Type="http://schemas.openxmlformats.org/officeDocument/2006/relationships/image" Target="../media/image415.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122.xml"/><Relationship Id="rId1" Type="http://schemas.openxmlformats.org/officeDocument/2006/relationships/slideLayout" Target="../slideLayouts/slideLayout50.xml"/><Relationship Id="rId6" Type="http://schemas.openxmlformats.org/officeDocument/2006/relationships/image" Target="../media/image419.png"/><Relationship Id="rId5" Type="http://schemas.openxmlformats.org/officeDocument/2006/relationships/image" Target="../media/image418.jpeg"/><Relationship Id="rId4" Type="http://schemas.openxmlformats.org/officeDocument/2006/relationships/image" Target="../media/image417.jpeg"/></Relationships>
</file>

<file path=ppt/slides/_rels/slide123.xml.rels><?xml version="1.0" encoding="UTF-8" standalone="yes"?>
<Relationships xmlns="http://schemas.openxmlformats.org/package/2006/relationships"><Relationship Id="rId8" Type="http://schemas.openxmlformats.org/officeDocument/2006/relationships/image" Target="../media/image423.jpeg"/><Relationship Id="rId3" Type="http://schemas.openxmlformats.org/officeDocument/2006/relationships/image" Target="../media/image420.png"/><Relationship Id="rId7" Type="http://schemas.openxmlformats.org/officeDocument/2006/relationships/image" Target="../media/image280.png"/><Relationship Id="rId2" Type="http://schemas.openxmlformats.org/officeDocument/2006/relationships/notesSlide" Target="../notesSlides/notesSlide123.xml"/><Relationship Id="rId1" Type="http://schemas.openxmlformats.org/officeDocument/2006/relationships/slideLayout" Target="../slideLayouts/slideLayout50.xml"/><Relationship Id="rId6" Type="http://schemas.openxmlformats.org/officeDocument/2006/relationships/image" Target="../media/image262.png"/><Relationship Id="rId5" Type="http://schemas.openxmlformats.org/officeDocument/2006/relationships/image" Target="../media/image422.jpeg"/><Relationship Id="rId4" Type="http://schemas.openxmlformats.org/officeDocument/2006/relationships/image" Target="../media/image421.png"/></Relationships>
</file>

<file path=ppt/slides/_rels/slide124.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124.xml"/><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262.png"/><Relationship Id="rId3" Type="http://schemas.openxmlformats.org/officeDocument/2006/relationships/image" Target="../media/image425.jpeg"/><Relationship Id="rId7" Type="http://schemas.openxmlformats.org/officeDocument/2006/relationships/image" Target="../media/image429.jpeg"/><Relationship Id="rId12" Type="http://schemas.openxmlformats.org/officeDocument/2006/relationships/image" Target="../media/image277.jpeg"/><Relationship Id="rId2" Type="http://schemas.openxmlformats.org/officeDocument/2006/relationships/notesSlide" Target="../notesSlides/notesSlide125.xml"/><Relationship Id="rId1" Type="http://schemas.openxmlformats.org/officeDocument/2006/relationships/slideLayout" Target="../slideLayouts/slideLayout50.xml"/><Relationship Id="rId6" Type="http://schemas.openxmlformats.org/officeDocument/2006/relationships/image" Target="../media/image428.jpeg"/><Relationship Id="rId11" Type="http://schemas.openxmlformats.org/officeDocument/2006/relationships/image" Target="../media/image433.png"/><Relationship Id="rId5" Type="http://schemas.openxmlformats.org/officeDocument/2006/relationships/image" Target="../media/image427.jpeg"/><Relationship Id="rId10" Type="http://schemas.openxmlformats.org/officeDocument/2006/relationships/image" Target="../media/image432.jpeg"/><Relationship Id="rId4" Type="http://schemas.openxmlformats.org/officeDocument/2006/relationships/image" Target="../media/image426.jpeg"/><Relationship Id="rId9" Type="http://schemas.openxmlformats.org/officeDocument/2006/relationships/image" Target="../media/image431.png"/></Relationships>
</file>

<file path=ppt/slides/_rels/slide126.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126.xml"/><Relationship Id="rId1" Type="http://schemas.openxmlformats.org/officeDocument/2006/relationships/slideLayout" Target="../slideLayouts/slideLayout50.xml"/><Relationship Id="rId5" Type="http://schemas.openxmlformats.org/officeDocument/2006/relationships/image" Target="../media/image436.jpg"/><Relationship Id="rId4" Type="http://schemas.openxmlformats.org/officeDocument/2006/relationships/image" Target="../media/image435.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7.png"/><Relationship Id="rId7" Type="http://schemas.openxmlformats.org/officeDocument/2006/relationships/image" Target="../media/image441.png"/><Relationship Id="rId2" Type="http://schemas.openxmlformats.org/officeDocument/2006/relationships/notesSlide" Target="../notesSlides/notesSlide127.xml"/><Relationship Id="rId1" Type="http://schemas.openxmlformats.org/officeDocument/2006/relationships/slideLayout" Target="../slideLayouts/slideLayout50.xml"/><Relationship Id="rId6" Type="http://schemas.openxmlformats.org/officeDocument/2006/relationships/image" Target="../media/image440.emf"/><Relationship Id="rId5" Type="http://schemas.openxmlformats.org/officeDocument/2006/relationships/image" Target="../media/image439.png"/><Relationship Id="rId4" Type="http://schemas.openxmlformats.org/officeDocument/2006/relationships/image" Target="../media/image438.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128.xml"/><Relationship Id="rId1" Type="http://schemas.openxmlformats.org/officeDocument/2006/relationships/slideLayout" Target="../slideLayouts/slideLayout57.xml"/><Relationship Id="rId5" Type="http://schemas.openxmlformats.org/officeDocument/2006/relationships/image" Target="../media/image444.png"/><Relationship Id="rId4" Type="http://schemas.openxmlformats.org/officeDocument/2006/relationships/image" Target="../media/image443.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129.xml"/><Relationship Id="rId1" Type="http://schemas.openxmlformats.org/officeDocument/2006/relationships/slideLayout" Target="../slideLayouts/slideLayout50.xml"/><Relationship Id="rId4" Type="http://schemas.openxmlformats.org/officeDocument/2006/relationships/image" Target="../media/image4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447.jpeg"/><Relationship Id="rId7" Type="http://schemas.openxmlformats.org/officeDocument/2006/relationships/image" Target="../media/image451.jpeg"/><Relationship Id="rId2" Type="http://schemas.openxmlformats.org/officeDocument/2006/relationships/notesSlide" Target="../notesSlides/notesSlide130.xml"/><Relationship Id="rId1" Type="http://schemas.openxmlformats.org/officeDocument/2006/relationships/slideLayout" Target="../slideLayouts/slideLayout50.xml"/><Relationship Id="rId6" Type="http://schemas.openxmlformats.org/officeDocument/2006/relationships/image" Target="../media/image450.gif"/><Relationship Id="rId5" Type="http://schemas.openxmlformats.org/officeDocument/2006/relationships/image" Target="../media/image449.png"/><Relationship Id="rId4" Type="http://schemas.openxmlformats.org/officeDocument/2006/relationships/image" Target="../media/image448.jpeg"/></Relationships>
</file>

<file path=ppt/slides/_rels/slide131.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131.xml"/><Relationship Id="rId1" Type="http://schemas.openxmlformats.org/officeDocument/2006/relationships/slideLayout" Target="../slideLayouts/slideLayout50.xml"/><Relationship Id="rId6" Type="http://schemas.openxmlformats.org/officeDocument/2006/relationships/image" Target="../media/image455.jpeg"/><Relationship Id="rId5" Type="http://schemas.openxmlformats.org/officeDocument/2006/relationships/image" Target="../media/image454.jpeg"/><Relationship Id="rId4" Type="http://schemas.openxmlformats.org/officeDocument/2006/relationships/image" Target="../media/image453.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9.png"/><Relationship Id="rId2" Type="http://schemas.openxmlformats.org/officeDocument/2006/relationships/slideLayout" Target="../slideLayouts/slideLayout50.xml"/><Relationship Id="rId1" Type="http://schemas.openxmlformats.org/officeDocument/2006/relationships/themeOverride" Target="../theme/themeOverride11.xml"/><Relationship Id="rId6" Type="http://schemas.openxmlformats.org/officeDocument/2006/relationships/image" Target="../media/image458.png"/><Relationship Id="rId5" Type="http://schemas.openxmlformats.org/officeDocument/2006/relationships/image" Target="../media/image457.png"/><Relationship Id="rId4" Type="http://schemas.openxmlformats.org/officeDocument/2006/relationships/image" Target="../media/image456.png"/></Relationships>
</file>

<file path=ppt/slides/_rels/slide13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33.xml"/><Relationship Id="rId1" Type="http://schemas.openxmlformats.org/officeDocument/2006/relationships/slideLayout" Target="../slideLayouts/slideLayout50.xml"/><Relationship Id="rId5" Type="http://schemas.openxmlformats.org/officeDocument/2006/relationships/image" Target="../media/image262.png"/><Relationship Id="rId4" Type="http://schemas.openxmlformats.org/officeDocument/2006/relationships/image" Target="../media/image461.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7.jpeg"/><Relationship Id="rId13" Type="http://schemas.openxmlformats.org/officeDocument/2006/relationships/image" Target="../media/image262.png"/><Relationship Id="rId3" Type="http://schemas.openxmlformats.org/officeDocument/2006/relationships/image" Target="../media/image462.jpeg"/><Relationship Id="rId7" Type="http://schemas.openxmlformats.org/officeDocument/2006/relationships/image" Target="../media/image466.jpeg"/><Relationship Id="rId12" Type="http://schemas.openxmlformats.org/officeDocument/2006/relationships/image" Target="../media/image471.jpeg"/><Relationship Id="rId17" Type="http://schemas.openxmlformats.org/officeDocument/2006/relationships/image" Target="../media/image475.jpeg"/><Relationship Id="rId2" Type="http://schemas.openxmlformats.org/officeDocument/2006/relationships/notesSlide" Target="../notesSlides/notesSlide134.xml"/><Relationship Id="rId16" Type="http://schemas.openxmlformats.org/officeDocument/2006/relationships/image" Target="../media/image474.jpeg"/><Relationship Id="rId1" Type="http://schemas.openxmlformats.org/officeDocument/2006/relationships/slideLayout" Target="../slideLayouts/slideLayout57.xml"/><Relationship Id="rId6" Type="http://schemas.openxmlformats.org/officeDocument/2006/relationships/image" Target="../media/image465.jpeg"/><Relationship Id="rId11" Type="http://schemas.openxmlformats.org/officeDocument/2006/relationships/image" Target="../media/image470.jpeg"/><Relationship Id="rId5" Type="http://schemas.openxmlformats.org/officeDocument/2006/relationships/image" Target="../media/image464.jpeg"/><Relationship Id="rId15" Type="http://schemas.openxmlformats.org/officeDocument/2006/relationships/image" Target="../media/image473.jpeg"/><Relationship Id="rId10" Type="http://schemas.openxmlformats.org/officeDocument/2006/relationships/image" Target="../media/image469.jpeg"/><Relationship Id="rId4" Type="http://schemas.openxmlformats.org/officeDocument/2006/relationships/image" Target="../media/image463.jpeg"/><Relationship Id="rId9" Type="http://schemas.openxmlformats.org/officeDocument/2006/relationships/image" Target="../media/image468.jpeg"/><Relationship Id="rId14" Type="http://schemas.openxmlformats.org/officeDocument/2006/relationships/image" Target="../media/image472.jpeg"/></Relationships>
</file>

<file path=ppt/slides/_rels/slide135.xml.rels><?xml version="1.0" encoding="UTF-8" standalone="yes"?>
<Relationships xmlns="http://schemas.openxmlformats.org/package/2006/relationships"><Relationship Id="rId8" Type="http://schemas.openxmlformats.org/officeDocument/2006/relationships/image" Target="../media/image481.jpeg"/><Relationship Id="rId3" Type="http://schemas.openxmlformats.org/officeDocument/2006/relationships/image" Target="../media/image476.jpeg"/><Relationship Id="rId7" Type="http://schemas.openxmlformats.org/officeDocument/2006/relationships/image" Target="../media/image480.jpeg"/><Relationship Id="rId2" Type="http://schemas.openxmlformats.org/officeDocument/2006/relationships/notesSlide" Target="../notesSlides/notesSlide135.xml"/><Relationship Id="rId1" Type="http://schemas.openxmlformats.org/officeDocument/2006/relationships/slideLayout" Target="../slideLayouts/slideLayout66.xml"/><Relationship Id="rId6" Type="http://schemas.openxmlformats.org/officeDocument/2006/relationships/image" Target="../media/image479.jpeg"/><Relationship Id="rId5" Type="http://schemas.openxmlformats.org/officeDocument/2006/relationships/image" Target="../media/image478.jpeg"/><Relationship Id="rId4" Type="http://schemas.openxmlformats.org/officeDocument/2006/relationships/image" Target="../media/image477.jpeg"/><Relationship Id="rId9" Type="http://schemas.openxmlformats.org/officeDocument/2006/relationships/image" Target="../media/image482.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7.jpeg"/><Relationship Id="rId3" Type="http://schemas.openxmlformats.org/officeDocument/2006/relationships/image" Target="../media/image483.jpeg"/><Relationship Id="rId7" Type="http://schemas.openxmlformats.org/officeDocument/2006/relationships/image" Target="../media/image486.jpeg"/><Relationship Id="rId2" Type="http://schemas.openxmlformats.org/officeDocument/2006/relationships/notesSlide" Target="../notesSlides/notesSlide136.xml"/><Relationship Id="rId1" Type="http://schemas.openxmlformats.org/officeDocument/2006/relationships/slideLayout" Target="../slideLayouts/slideLayout66.xml"/><Relationship Id="rId6" Type="http://schemas.openxmlformats.org/officeDocument/2006/relationships/image" Target="../media/image485.jpeg"/><Relationship Id="rId5" Type="http://schemas.openxmlformats.org/officeDocument/2006/relationships/image" Target="../media/image484.png"/><Relationship Id="rId10" Type="http://schemas.openxmlformats.org/officeDocument/2006/relationships/image" Target="../media/image489.jpeg"/><Relationship Id="rId4" Type="http://schemas.openxmlformats.org/officeDocument/2006/relationships/image" Target="../media/image262.png"/><Relationship Id="rId9" Type="http://schemas.openxmlformats.org/officeDocument/2006/relationships/image" Target="../media/image488.jpeg"/></Relationships>
</file>

<file path=ppt/slides/_rels/slide137.xml.rels><?xml version="1.0" encoding="UTF-8" standalone="yes"?>
<Relationships xmlns="http://schemas.openxmlformats.org/package/2006/relationships"><Relationship Id="rId8" Type="http://schemas.openxmlformats.org/officeDocument/2006/relationships/image" Target="../media/image495.jpeg"/><Relationship Id="rId3" Type="http://schemas.openxmlformats.org/officeDocument/2006/relationships/image" Target="../media/image490.jpeg"/><Relationship Id="rId7" Type="http://schemas.openxmlformats.org/officeDocument/2006/relationships/image" Target="../media/image494.jpeg"/><Relationship Id="rId2" Type="http://schemas.openxmlformats.org/officeDocument/2006/relationships/notesSlide" Target="../notesSlides/notesSlide137.xml"/><Relationship Id="rId1" Type="http://schemas.openxmlformats.org/officeDocument/2006/relationships/slideLayout" Target="../slideLayouts/slideLayout66.xml"/><Relationship Id="rId6" Type="http://schemas.openxmlformats.org/officeDocument/2006/relationships/image" Target="../media/image493.jpeg"/><Relationship Id="rId5" Type="http://schemas.openxmlformats.org/officeDocument/2006/relationships/image" Target="../media/image492.jpeg"/><Relationship Id="rId4" Type="http://schemas.openxmlformats.org/officeDocument/2006/relationships/image" Target="../media/image491.jpeg"/><Relationship Id="rId9" Type="http://schemas.openxmlformats.org/officeDocument/2006/relationships/image" Target="../media/image496.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notesSlide" Target="../notesSlides/notesSlide138.xml"/><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8" Type="http://schemas.openxmlformats.org/officeDocument/2006/relationships/image" Target="../media/image503.jpeg"/><Relationship Id="rId3" Type="http://schemas.openxmlformats.org/officeDocument/2006/relationships/image" Target="../media/image498.jpeg"/><Relationship Id="rId7" Type="http://schemas.openxmlformats.org/officeDocument/2006/relationships/image" Target="../media/image502.jpeg"/><Relationship Id="rId2" Type="http://schemas.openxmlformats.org/officeDocument/2006/relationships/notesSlide" Target="../notesSlides/notesSlide139.xml"/><Relationship Id="rId1" Type="http://schemas.openxmlformats.org/officeDocument/2006/relationships/slideLayout" Target="../slideLayouts/slideLayout50.xml"/><Relationship Id="rId6" Type="http://schemas.openxmlformats.org/officeDocument/2006/relationships/image" Target="../media/image501.jpeg"/><Relationship Id="rId5" Type="http://schemas.openxmlformats.org/officeDocument/2006/relationships/image" Target="../media/image500.png"/><Relationship Id="rId10" Type="http://schemas.openxmlformats.org/officeDocument/2006/relationships/image" Target="../media/image505.png"/><Relationship Id="rId4" Type="http://schemas.openxmlformats.org/officeDocument/2006/relationships/image" Target="../media/image499.jpeg"/><Relationship Id="rId9" Type="http://schemas.openxmlformats.org/officeDocument/2006/relationships/image" Target="../media/image504.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8" Type="http://schemas.openxmlformats.org/officeDocument/2006/relationships/image" Target="../media/image511.jpeg"/><Relationship Id="rId3" Type="http://schemas.openxmlformats.org/officeDocument/2006/relationships/image" Target="../media/image506.jpeg"/><Relationship Id="rId7" Type="http://schemas.openxmlformats.org/officeDocument/2006/relationships/image" Target="../media/image510.jpeg"/><Relationship Id="rId12" Type="http://schemas.openxmlformats.org/officeDocument/2006/relationships/image" Target="../media/image262.png"/><Relationship Id="rId2" Type="http://schemas.openxmlformats.org/officeDocument/2006/relationships/notesSlide" Target="../notesSlides/notesSlide140.xml"/><Relationship Id="rId1" Type="http://schemas.openxmlformats.org/officeDocument/2006/relationships/slideLayout" Target="../slideLayouts/slideLayout50.xml"/><Relationship Id="rId6" Type="http://schemas.openxmlformats.org/officeDocument/2006/relationships/image" Target="../media/image509.jpeg"/><Relationship Id="rId11" Type="http://schemas.openxmlformats.org/officeDocument/2006/relationships/image" Target="../media/image514.gif"/><Relationship Id="rId5" Type="http://schemas.openxmlformats.org/officeDocument/2006/relationships/image" Target="../media/image508.jpeg"/><Relationship Id="rId10" Type="http://schemas.openxmlformats.org/officeDocument/2006/relationships/image" Target="../media/image513.png"/><Relationship Id="rId4" Type="http://schemas.openxmlformats.org/officeDocument/2006/relationships/image" Target="../media/image507.jpeg"/><Relationship Id="rId9" Type="http://schemas.openxmlformats.org/officeDocument/2006/relationships/image" Target="../media/image512.jpeg"/></Relationships>
</file>

<file path=ppt/slides/_rels/slide141.xml.rels><?xml version="1.0" encoding="UTF-8" standalone="yes"?>
<Relationships xmlns="http://schemas.openxmlformats.org/package/2006/relationships"><Relationship Id="rId8" Type="http://schemas.openxmlformats.org/officeDocument/2006/relationships/image" Target="../media/image520.jpeg"/><Relationship Id="rId13" Type="http://schemas.openxmlformats.org/officeDocument/2006/relationships/image" Target="../media/image525.jpeg"/><Relationship Id="rId3" Type="http://schemas.openxmlformats.org/officeDocument/2006/relationships/image" Target="../media/image515.jpeg"/><Relationship Id="rId7" Type="http://schemas.openxmlformats.org/officeDocument/2006/relationships/image" Target="../media/image519.jpeg"/><Relationship Id="rId12" Type="http://schemas.openxmlformats.org/officeDocument/2006/relationships/image" Target="../media/image524.jpeg"/><Relationship Id="rId2" Type="http://schemas.openxmlformats.org/officeDocument/2006/relationships/notesSlide" Target="../notesSlides/notesSlide141.xml"/><Relationship Id="rId1" Type="http://schemas.openxmlformats.org/officeDocument/2006/relationships/slideLayout" Target="../slideLayouts/slideLayout50.xml"/><Relationship Id="rId6" Type="http://schemas.openxmlformats.org/officeDocument/2006/relationships/image" Target="../media/image518.jpeg"/><Relationship Id="rId11" Type="http://schemas.openxmlformats.org/officeDocument/2006/relationships/image" Target="../media/image523.jpeg"/><Relationship Id="rId5" Type="http://schemas.openxmlformats.org/officeDocument/2006/relationships/image" Target="../media/image517.jpeg"/><Relationship Id="rId10" Type="http://schemas.openxmlformats.org/officeDocument/2006/relationships/image" Target="../media/image522.jpeg"/><Relationship Id="rId4" Type="http://schemas.openxmlformats.org/officeDocument/2006/relationships/image" Target="../media/image516.jpeg"/><Relationship Id="rId9" Type="http://schemas.openxmlformats.org/officeDocument/2006/relationships/image" Target="../media/image521.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6.png"/><Relationship Id="rId7"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50.xml"/><Relationship Id="rId6" Type="http://schemas.openxmlformats.org/officeDocument/2006/relationships/image" Target="../media/image529.png"/><Relationship Id="rId5" Type="http://schemas.openxmlformats.org/officeDocument/2006/relationships/image" Target="../media/image528.jpeg"/><Relationship Id="rId4" Type="http://schemas.openxmlformats.org/officeDocument/2006/relationships/image" Target="../media/image527.jpeg"/></Relationships>
</file>

<file path=ppt/slides/_rels/slide143.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notesSlide" Target="../notesSlides/notesSlide143.xml"/><Relationship Id="rId1" Type="http://schemas.openxmlformats.org/officeDocument/2006/relationships/slideLayout" Target="../slideLayouts/slideLayout50.xml"/><Relationship Id="rId6" Type="http://schemas.openxmlformats.org/officeDocument/2006/relationships/image" Target="../media/image533.jpeg"/><Relationship Id="rId5" Type="http://schemas.openxmlformats.org/officeDocument/2006/relationships/image" Target="../media/image532.jpeg"/><Relationship Id="rId4" Type="http://schemas.openxmlformats.org/officeDocument/2006/relationships/image" Target="../media/image531.jpeg"/></Relationships>
</file>

<file path=ppt/slides/_rels/slide144.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50.xml"/></Relationships>
</file>

<file path=ppt/slides/_rels/slide145.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notesSlide" Target="../notesSlides/notesSlide144.xml"/><Relationship Id="rId1" Type="http://schemas.openxmlformats.org/officeDocument/2006/relationships/slideLayout" Target="../slideLayouts/slideLayout82.xml"/><Relationship Id="rId6" Type="http://schemas.openxmlformats.org/officeDocument/2006/relationships/image" Target="../media/image538.jpeg"/><Relationship Id="rId5" Type="http://schemas.openxmlformats.org/officeDocument/2006/relationships/image" Target="../media/image537.jpeg"/><Relationship Id="rId4" Type="http://schemas.openxmlformats.org/officeDocument/2006/relationships/image" Target="../media/image536.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9.jpeg"/><Relationship Id="rId2" Type="http://schemas.openxmlformats.org/officeDocument/2006/relationships/notesSlide" Target="../notesSlides/notesSlide145.xml"/><Relationship Id="rId1" Type="http://schemas.openxmlformats.org/officeDocument/2006/relationships/slideLayout" Target="../slideLayouts/slideLayout82.xml"/><Relationship Id="rId6" Type="http://schemas.openxmlformats.org/officeDocument/2006/relationships/image" Target="../media/image262.png"/><Relationship Id="rId5" Type="http://schemas.openxmlformats.org/officeDocument/2006/relationships/image" Target="../media/image541.jpeg"/><Relationship Id="rId4" Type="http://schemas.openxmlformats.org/officeDocument/2006/relationships/image" Target="../media/image540.jpeg"/></Relationships>
</file>

<file path=ppt/slides/_rels/slide147.xml.rels><?xml version="1.0" encoding="UTF-8" standalone="yes"?>
<Relationships xmlns="http://schemas.openxmlformats.org/package/2006/relationships"><Relationship Id="rId8" Type="http://schemas.openxmlformats.org/officeDocument/2006/relationships/image" Target="../media/image546.jpeg"/><Relationship Id="rId3" Type="http://schemas.openxmlformats.org/officeDocument/2006/relationships/notesSlide" Target="../notesSlides/notesSlide146.xml"/><Relationship Id="rId7" Type="http://schemas.openxmlformats.org/officeDocument/2006/relationships/image" Target="../media/image545.jpeg"/><Relationship Id="rId2" Type="http://schemas.openxmlformats.org/officeDocument/2006/relationships/slideLayout" Target="../slideLayouts/slideLayout210.xml"/><Relationship Id="rId1" Type="http://schemas.openxmlformats.org/officeDocument/2006/relationships/themeOverride" Target="../theme/themeOverride12.xml"/><Relationship Id="rId6" Type="http://schemas.openxmlformats.org/officeDocument/2006/relationships/image" Target="../media/image544.jpeg"/><Relationship Id="rId5" Type="http://schemas.openxmlformats.org/officeDocument/2006/relationships/image" Target="../media/image543.jpeg"/><Relationship Id="rId10" Type="http://schemas.openxmlformats.org/officeDocument/2006/relationships/image" Target="../media/image548.jpeg"/><Relationship Id="rId4" Type="http://schemas.openxmlformats.org/officeDocument/2006/relationships/image" Target="../media/image542.jpeg"/><Relationship Id="rId9" Type="http://schemas.openxmlformats.org/officeDocument/2006/relationships/image" Target="../media/image547.png"/></Relationships>
</file>

<file path=ppt/slides/_rels/slide148.xml.rels><?xml version="1.0" encoding="UTF-8" standalone="yes"?>
<Relationships xmlns="http://schemas.openxmlformats.org/package/2006/relationships"><Relationship Id="rId3" Type="http://schemas.openxmlformats.org/officeDocument/2006/relationships/image" Target="../media/image549.jpeg"/><Relationship Id="rId2" Type="http://schemas.openxmlformats.org/officeDocument/2006/relationships/notesSlide" Target="../notesSlides/notesSlide147.xml"/><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8" Type="http://schemas.openxmlformats.org/officeDocument/2006/relationships/image" Target="../media/image555.png"/><Relationship Id="rId3" Type="http://schemas.openxmlformats.org/officeDocument/2006/relationships/image" Target="../media/image550.png"/><Relationship Id="rId7" Type="http://schemas.openxmlformats.org/officeDocument/2006/relationships/image" Target="../media/image554.png"/><Relationship Id="rId12" Type="http://schemas.openxmlformats.org/officeDocument/2006/relationships/image" Target="../media/image559.png"/><Relationship Id="rId2" Type="http://schemas.openxmlformats.org/officeDocument/2006/relationships/notesSlide" Target="../notesSlides/notesSlide148.xml"/><Relationship Id="rId1" Type="http://schemas.openxmlformats.org/officeDocument/2006/relationships/slideLayout" Target="../slideLayouts/slideLayout63.xml"/><Relationship Id="rId6" Type="http://schemas.openxmlformats.org/officeDocument/2006/relationships/image" Target="../media/image553.png"/><Relationship Id="rId11" Type="http://schemas.openxmlformats.org/officeDocument/2006/relationships/image" Target="../media/image558.png"/><Relationship Id="rId5" Type="http://schemas.openxmlformats.org/officeDocument/2006/relationships/image" Target="../media/image552.png"/><Relationship Id="rId10" Type="http://schemas.openxmlformats.org/officeDocument/2006/relationships/image" Target="../media/image557.png"/><Relationship Id="rId4" Type="http://schemas.openxmlformats.org/officeDocument/2006/relationships/image" Target="../media/image551.png"/><Relationship Id="rId9" Type="http://schemas.openxmlformats.org/officeDocument/2006/relationships/image" Target="../media/image556.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media/image560.jpeg"/><Relationship Id="rId2" Type="http://schemas.openxmlformats.org/officeDocument/2006/relationships/notesSlide" Target="../notesSlides/notesSlide149.xml"/><Relationship Id="rId1" Type="http://schemas.openxmlformats.org/officeDocument/2006/relationships/slideLayout" Target="../slideLayouts/slideLayout66.xml"/><Relationship Id="rId6" Type="http://schemas.openxmlformats.org/officeDocument/2006/relationships/image" Target="../media/image563.png"/><Relationship Id="rId5" Type="http://schemas.openxmlformats.org/officeDocument/2006/relationships/image" Target="../media/image562.jpeg"/><Relationship Id="rId4" Type="http://schemas.openxmlformats.org/officeDocument/2006/relationships/image" Target="../media/image561.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9.png"/><Relationship Id="rId3" Type="http://schemas.openxmlformats.org/officeDocument/2006/relationships/image" Target="../media/image564.jpeg"/><Relationship Id="rId7" Type="http://schemas.openxmlformats.org/officeDocument/2006/relationships/image" Target="../media/image568.png"/><Relationship Id="rId2" Type="http://schemas.openxmlformats.org/officeDocument/2006/relationships/notesSlide" Target="../notesSlides/notesSlide150.xml"/><Relationship Id="rId1" Type="http://schemas.openxmlformats.org/officeDocument/2006/relationships/slideLayout" Target="../slideLayouts/slideLayout50.xml"/><Relationship Id="rId6" Type="http://schemas.openxmlformats.org/officeDocument/2006/relationships/image" Target="../media/image567.png"/><Relationship Id="rId5" Type="http://schemas.openxmlformats.org/officeDocument/2006/relationships/image" Target="../media/image566.jpeg"/><Relationship Id="rId10" Type="http://schemas.openxmlformats.org/officeDocument/2006/relationships/image" Target="../media/image571.jpeg"/><Relationship Id="rId4" Type="http://schemas.openxmlformats.org/officeDocument/2006/relationships/image" Target="../media/image565.jpeg"/><Relationship Id="rId9" Type="http://schemas.openxmlformats.org/officeDocument/2006/relationships/image" Target="../media/image570.png"/></Relationships>
</file>

<file path=ppt/slides/_rels/slide152.xml.rels><?xml version="1.0" encoding="UTF-8" standalone="yes"?>
<Relationships xmlns="http://schemas.openxmlformats.org/package/2006/relationships"><Relationship Id="rId3" Type="http://schemas.openxmlformats.org/officeDocument/2006/relationships/image" Target="../media/image572.jpeg"/><Relationship Id="rId7" Type="http://schemas.openxmlformats.org/officeDocument/2006/relationships/image" Target="../media/image576.jpeg"/><Relationship Id="rId2" Type="http://schemas.openxmlformats.org/officeDocument/2006/relationships/notesSlide" Target="../notesSlides/notesSlide151.xml"/><Relationship Id="rId1" Type="http://schemas.openxmlformats.org/officeDocument/2006/relationships/slideLayout" Target="../slideLayouts/slideLayout57.xml"/><Relationship Id="rId6" Type="http://schemas.openxmlformats.org/officeDocument/2006/relationships/image" Target="../media/image575.jpeg"/><Relationship Id="rId5" Type="http://schemas.openxmlformats.org/officeDocument/2006/relationships/image" Target="../media/image574.jpeg"/><Relationship Id="rId4" Type="http://schemas.openxmlformats.org/officeDocument/2006/relationships/image" Target="../media/image573.jpeg"/></Relationships>
</file>

<file path=ppt/slides/_rels/slide153.xml.rels><?xml version="1.0" encoding="UTF-8" standalone="yes"?>
<Relationships xmlns="http://schemas.openxmlformats.org/package/2006/relationships"><Relationship Id="rId8" Type="http://schemas.openxmlformats.org/officeDocument/2006/relationships/image" Target="../media/image582.jpeg"/><Relationship Id="rId13" Type="http://schemas.openxmlformats.org/officeDocument/2006/relationships/image" Target="../media/image587.jpeg"/><Relationship Id="rId3" Type="http://schemas.openxmlformats.org/officeDocument/2006/relationships/image" Target="../media/image577.jpeg"/><Relationship Id="rId7" Type="http://schemas.openxmlformats.org/officeDocument/2006/relationships/image" Target="../media/image581.jpeg"/><Relationship Id="rId12" Type="http://schemas.openxmlformats.org/officeDocument/2006/relationships/image" Target="../media/image586.png"/><Relationship Id="rId2" Type="http://schemas.openxmlformats.org/officeDocument/2006/relationships/notesSlide" Target="../notesSlides/notesSlide152.xml"/><Relationship Id="rId1" Type="http://schemas.openxmlformats.org/officeDocument/2006/relationships/slideLayout" Target="../slideLayouts/slideLayout57.xml"/><Relationship Id="rId6" Type="http://schemas.openxmlformats.org/officeDocument/2006/relationships/image" Target="../media/image580.jpeg"/><Relationship Id="rId11" Type="http://schemas.openxmlformats.org/officeDocument/2006/relationships/image" Target="../media/image585.jpeg"/><Relationship Id="rId5" Type="http://schemas.openxmlformats.org/officeDocument/2006/relationships/image" Target="../media/image579.jpeg"/><Relationship Id="rId10" Type="http://schemas.openxmlformats.org/officeDocument/2006/relationships/image" Target="../media/image584.jpeg"/><Relationship Id="rId4" Type="http://schemas.openxmlformats.org/officeDocument/2006/relationships/image" Target="../media/image578.jpeg"/><Relationship Id="rId9" Type="http://schemas.openxmlformats.org/officeDocument/2006/relationships/image" Target="../media/image583.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8.jpeg"/><Relationship Id="rId2" Type="http://schemas.openxmlformats.org/officeDocument/2006/relationships/notesSlide" Target="../notesSlides/notesSlide153.xml"/><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8" Type="http://schemas.openxmlformats.org/officeDocument/2006/relationships/image" Target="../media/image594.jpeg"/><Relationship Id="rId13" Type="http://schemas.openxmlformats.org/officeDocument/2006/relationships/image" Target="../media/image599.jpeg"/><Relationship Id="rId3" Type="http://schemas.openxmlformats.org/officeDocument/2006/relationships/image" Target="../media/image589.jpeg"/><Relationship Id="rId7" Type="http://schemas.openxmlformats.org/officeDocument/2006/relationships/image" Target="../media/image593.jpeg"/><Relationship Id="rId12" Type="http://schemas.openxmlformats.org/officeDocument/2006/relationships/image" Target="../media/image598.jpeg"/><Relationship Id="rId2" Type="http://schemas.openxmlformats.org/officeDocument/2006/relationships/notesSlide" Target="../notesSlides/notesSlide154.xml"/><Relationship Id="rId1" Type="http://schemas.openxmlformats.org/officeDocument/2006/relationships/slideLayout" Target="../slideLayouts/slideLayout50.xml"/><Relationship Id="rId6" Type="http://schemas.openxmlformats.org/officeDocument/2006/relationships/image" Target="../media/image592.jpeg"/><Relationship Id="rId11" Type="http://schemas.openxmlformats.org/officeDocument/2006/relationships/image" Target="../media/image597.jpeg"/><Relationship Id="rId5" Type="http://schemas.openxmlformats.org/officeDocument/2006/relationships/image" Target="../media/image591.jpeg"/><Relationship Id="rId10" Type="http://schemas.openxmlformats.org/officeDocument/2006/relationships/image" Target="../media/image596.jpeg"/><Relationship Id="rId4" Type="http://schemas.openxmlformats.org/officeDocument/2006/relationships/image" Target="../media/image590.jpeg"/><Relationship Id="rId9" Type="http://schemas.openxmlformats.org/officeDocument/2006/relationships/image" Target="../media/image595.jpeg"/><Relationship Id="rId14" Type="http://schemas.openxmlformats.org/officeDocument/2006/relationships/image" Target="../media/image600.jpeg"/></Relationships>
</file>

<file path=ppt/slides/_rels/slide156.xml.rels><?xml version="1.0" encoding="UTF-8" standalone="yes"?>
<Relationships xmlns="http://schemas.openxmlformats.org/package/2006/relationships"><Relationship Id="rId3" Type="http://schemas.openxmlformats.org/officeDocument/2006/relationships/image" Target="../media/image601.jpeg"/><Relationship Id="rId2" Type="http://schemas.openxmlformats.org/officeDocument/2006/relationships/notesSlide" Target="../notesSlides/notesSlide155.xml"/><Relationship Id="rId1" Type="http://schemas.openxmlformats.org/officeDocument/2006/relationships/slideLayout" Target="../slideLayouts/slideLayout50.xml"/><Relationship Id="rId6" Type="http://schemas.openxmlformats.org/officeDocument/2006/relationships/image" Target="../media/image604.jpeg"/><Relationship Id="rId5" Type="http://schemas.openxmlformats.org/officeDocument/2006/relationships/image" Target="../media/image603.jpeg"/><Relationship Id="rId4" Type="http://schemas.openxmlformats.org/officeDocument/2006/relationships/image" Target="../media/image602.jpeg"/></Relationships>
</file>

<file path=ppt/slides/_rels/slide157.xml.rels><?xml version="1.0" encoding="UTF-8" standalone="yes"?>
<Relationships xmlns="http://schemas.openxmlformats.org/package/2006/relationships"><Relationship Id="rId8" Type="http://schemas.openxmlformats.org/officeDocument/2006/relationships/image" Target="../media/image610.jpeg"/><Relationship Id="rId3" Type="http://schemas.openxmlformats.org/officeDocument/2006/relationships/image" Target="../media/image605.jpeg"/><Relationship Id="rId7" Type="http://schemas.openxmlformats.org/officeDocument/2006/relationships/image" Target="../media/image609.jpeg"/><Relationship Id="rId2" Type="http://schemas.openxmlformats.org/officeDocument/2006/relationships/notesSlide" Target="../notesSlides/notesSlide156.xml"/><Relationship Id="rId1" Type="http://schemas.openxmlformats.org/officeDocument/2006/relationships/slideLayout" Target="../slideLayouts/slideLayout50.xml"/><Relationship Id="rId6" Type="http://schemas.openxmlformats.org/officeDocument/2006/relationships/image" Target="../media/image608.jpeg"/><Relationship Id="rId5" Type="http://schemas.openxmlformats.org/officeDocument/2006/relationships/image" Target="../media/image607.jpeg"/><Relationship Id="rId10" Type="http://schemas.openxmlformats.org/officeDocument/2006/relationships/image" Target="../media/image450.gif"/><Relationship Id="rId4" Type="http://schemas.openxmlformats.org/officeDocument/2006/relationships/image" Target="../media/image606.jpeg"/><Relationship Id="rId9" Type="http://schemas.openxmlformats.org/officeDocument/2006/relationships/image" Target="../media/image611.png"/></Relationships>
</file>

<file path=ppt/slides/_rels/slide158.xml.rels><?xml version="1.0" encoding="UTF-8" standalone="yes"?>
<Relationships xmlns="http://schemas.openxmlformats.org/package/2006/relationships"><Relationship Id="rId3" Type="http://schemas.openxmlformats.org/officeDocument/2006/relationships/image" Target="../media/image612.jpeg"/><Relationship Id="rId2" Type="http://schemas.openxmlformats.org/officeDocument/2006/relationships/notesSlide" Target="../notesSlides/notesSlide157.xml"/><Relationship Id="rId1" Type="http://schemas.openxmlformats.org/officeDocument/2006/relationships/slideLayout" Target="../slideLayouts/slideLayout50.xml"/></Relationships>
</file>

<file path=ppt/slides/_rels/slide159.xml.rels><?xml version="1.0" encoding="UTF-8" standalone="yes"?>
<Relationships xmlns="http://schemas.openxmlformats.org/package/2006/relationships"><Relationship Id="rId3" Type="http://schemas.openxmlformats.org/officeDocument/2006/relationships/image" Target="../media/image613.jpeg"/><Relationship Id="rId2" Type="http://schemas.openxmlformats.org/officeDocument/2006/relationships/notesSlide" Target="../notesSlides/notesSlide158.xml"/><Relationship Id="rId1" Type="http://schemas.openxmlformats.org/officeDocument/2006/relationships/slideLayout" Target="../slideLayouts/slideLayout34.xml"/><Relationship Id="rId6" Type="http://schemas.openxmlformats.org/officeDocument/2006/relationships/image" Target="../media/image616.jpeg"/><Relationship Id="rId5" Type="http://schemas.openxmlformats.org/officeDocument/2006/relationships/image" Target="../media/image615.jpeg"/><Relationship Id="rId4" Type="http://schemas.openxmlformats.org/officeDocument/2006/relationships/image" Target="../media/image6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8" Type="http://schemas.openxmlformats.org/officeDocument/2006/relationships/image" Target="../media/image622.jpeg"/><Relationship Id="rId3" Type="http://schemas.openxmlformats.org/officeDocument/2006/relationships/image" Target="../media/image617.jpeg"/><Relationship Id="rId7" Type="http://schemas.openxmlformats.org/officeDocument/2006/relationships/image" Target="../media/image621.jpeg"/><Relationship Id="rId2" Type="http://schemas.openxmlformats.org/officeDocument/2006/relationships/notesSlide" Target="../notesSlides/notesSlide159.xml"/><Relationship Id="rId1" Type="http://schemas.openxmlformats.org/officeDocument/2006/relationships/slideLayout" Target="../slideLayouts/slideLayout34.xml"/><Relationship Id="rId6" Type="http://schemas.openxmlformats.org/officeDocument/2006/relationships/image" Target="../media/image620.jpeg"/><Relationship Id="rId5" Type="http://schemas.openxmlformats.org/officeDocument/2006/relationships/image" Target="../media/image619.jpeg"/><Relationship Id="rId4" Type="http://schemas.openxmlformats.org/officeDocument/2006/relationships/image" Target="../media/image618.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notesSlide" Target="../notesSlides/notesSlide160.xml"/><Relationship Id="rId1" Type="http://schemas.openxmlformats.org/officeDocument/2006/relationships/slideLayout" Target="../slideLayouts/slideLayout50.xml"/></Relationships>
</file>

<file path=ppt/slides/_rels/slide162.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notesSlide" Target="../notesSlides/notesSlide161.xml"/><Relationship Id="rId1" Type="http://schemas.openxmlformats.org/officeDocument/2006/relationships/slideLayout" Target="../slideLayouts/slideLayout50.xml"/><Relationship Id="rId6" Type="http://schemas.openxmlformats.org/officeDocument/2006/relationships/image" Target="../media/image627.jpeg"/><Relationship Id="rId5" Type="http://schemas.openxmlformats.org/officeDocument/2006/relationships/image" Target="../media/image626.jpeg"/><Relationship Id="rId4" Type="http://schemas.openxmlformats.org/officeDocument/2006/relationships/image" Target="../media/image625.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8.jpeg"/><Relationship Id="rId7" Type="http://schemas.openxmlformats.org/officeDocument/2006/relationships/image" Target="../media/image632.jpeg"/><Relationship Id="rId2" Type="http://schemas.openxmlformats.org/officeDocument/2006/relationships/notesSlide" Target="../notesSlides/notesSlide162.xml"/><Relationship Id="rId1" Type="http://schemas.openxmlformats.org/officeDocument/2006/relationships/slideLayout" Target="../slideLayouts/slideLayout50.xml"/><Relationship Id="rId6" Type="http://schemas.openxmlformats.org/officeDocument/2006/relationships/image" Target="../media/image631.jpeg"/><Relationship Id="rId5" Type="http://schemas.openxmlformats.org/officeDocument/2006/relationships/image" Target="../media/image630.jpeg"/><Relationship Id="rId4" Type="http://schemas.openxmlformats.org/officeDocument/2006/relationships/image" Target="../media/image629.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3.jpeg"/><Relationship Id="rId2" Type="http://schemas.openxmlformats.org/officeDocument/2006/relationships/notesSlide" Target="../notesSlides/notesSlide163.xml"/><Relationship Id="rId1" Type="http://schemas.openxmlformats.org/officeDocument/2006/relationships/slideLayout" Target="../slideLayouts/slideLayout50.xml"/><Relationship Id="rId6" Type="http://schemas.openxmlformats.org/officeDocument/2006/relationships/image" Target="../media/image636.jpeg"/><Relationship Id="rId5" Type="http://schemas.openxmlformats.org/officeDocument/2006/relationships/image" Target="../media/image635.jpeg"/><Relationship Id="rId4" Type="http://schemas.openxmlformats.org/officeDocument/2006/relationships/image" Target="../media/image634.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7.jpeg"/><Relationship Id="rId2" Type="http://schemas.openxmlformats.org/officeDocument/2006/relationships/notesSlide" Target="../notesSlides/notesSlide164.xml"/><Relationship Id="rId1" Type="http://schemas.openxmlformats.org/officeDocument/2006/relationships/slideLayout" Target="../slideLayouts/slideLayout44.xml"/><Relationship Id="rId6" Type="http://schemas.openxmlformats.org/officeDocument/2006/relationships/image" Target="../media/image640.png"/><Relationship Id="rId5" Type="http://schemas.openxmlformats.org/officeDocument/2006/relationships/image" Target="../media/image639.png"/><Relationship Id="rId4" Type="http://schemas.openxmlformats.org/officeDocument/2006/relationships/image" Target="../media/image638.jpeg"/></Relationships>
</file>

<file path=ppt/slides/_rels/slide166.xml.rels><?xml version="1.0" encoding="UTF-8" standalone="yes"?>
<Relationships xmlns="http://schemas.openxmlformats.org/package/2006/relationships"><Relationship Id="rId3" Type="http://schemas.openxmlformats.org/officeDocument/2006/relationships/image" Target="../media/image641.jpeg"/><Relationship Id="rId2" Type="http://schemas.openxmlformats.org/officeDocument/2006/relationships/notesSlide" Target="../notesSlides/notesSlide165.xml"/><Relationship Id="rId1" Type="http://schemas.openxmlformats.org/officeDocument/2006/relationships/slideLayout" Target="../slideLayouts/slideLayout50.xml"/><Relationship Id="rId4" Type="http://schemas.openxmlformats.org/officeDocument/2006/relationships/image" Target="../media/image642.png"/></Relationships>
</file>

<file path=ppt/slides/_rels/slide167.xml.rels><?xml version="1.0" encoding="UTF-8" standalone="yes"?>
<Relationships xmlns="http://schemas.openxmlformats.org/package/2006/relationships"><Relationship Id="rId3" Type="http://schemas.openxmlformats.org/officeDocument/2006/relationships/image" Target="../media/image643.jpeg"/><Relationship Id="rId2" Type="http://schemas.openxmlformats.org/officeDocument/2006/relationships/notesSlide" Target="../notesSlides/notesSlide166.xml"/><Relationship Id="rId1" Type="http://schemas.openxmlformats.org/officeDocument/2006/relationships/slideLayout" Target="../slideLayouts/slideLayout44.xml"/></Relationships>
</file>

<file path=ppt/slides/_rels/slide168.xml.rels><?xml version="1.0" encoding="UTF-8" standalone="yes"?>
<Relationships xmlns="http://schemas.openxmlformats.org/package/2006/relationships"><Relationship Id="rId8" Type="http://schemas.openxmlformats.org/officeDocument/2006/relationships/image" Target="../media/image649.jpeg"/><Relationship Id="rId3" Type="http://schemas.openxmlformats.org/officeDocument/2006/relationships/image" Target="../media/image644.jpeg"/><Relationship Id="rId7" Type="http://schemas.openxmlformats.org/officeDocument/2006/relationships/image" Target="../media/image648.jpeg"/><Relationship Id="rId2" Type="http://schemas.openxmlformats.org/officeDocument/2006/relationships/notesSlide" Target="../notesSlides/notesSlide167.xml"/><Relationship Id="rId1" Type="http://schemas.openxmlformats.org/officeDocument/2006/relationships/slideLayout" Target="../slideLayouts/slideLayout50.xml"/><Relationship Id="rId6" Type="http://schemas.openxmlformats.org/officeDocument/2006/relationships/image" Target="../media/image647.jpeg"/><Relationship Id="rId5" Type="http://schemas.openxmlformats.org/officeDocument/2006/relationships/image" Target="../media/image646.jpeg"/><Relationship Id="rId4" Type="http://schemas.openxmlformats.org/officeDocument/2006/relationships/image" Target="../media/image645.jpeg"/></Relationships>
</file>

<file path=ppt/slides/_rels/slide169.xml.rels><?xml version="1.0" encoding="UTF-8" standalone="yes"?>
<Relationships xmlns="http://schemas.openxmlformats.org/package/2006/relationships"><Relationship Id="rId3" Type="http://schemas.openxmlformats.org/officeDocument/2006/relationships/image" Target="../media/image650.jpg"/><Relationship Id="rId2" Type="http://schemas.openxmlformats.org/officeDocument/2006/relationships/notesSlide" Target="../notesSlides/notesSlide168.xml"/><Relationship Id="rId1" Type="http://schemas.openxmlformats.org/officeDocument/2006/relationships/slideLayout" Target="../slideLayouts/slideLayout50.xml"/><Relationship Id="rId5" Type="http://schemas.openxmlformats.org/officeDocument/2006/relationships/image" Target="../media/image652.jpeg"/><Relationship Id="rId4" Type="http://schemas.openxmlformats.org/officeDocument/2006/relationships/image" Target="../media/image65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653.jpeg"/><Relationship Id="rId2" Type="http://schemas.openxmlformats.org/officeDocument/2006/relationships/notesSlide" Target="../notesSlides/notesSlide169.xml"/><Relationship Id="rId1" Type="http://schemas.openxmlformats.org/officeDocument/2006/relationships/slideLayout" Target="../slideLayouts/slideLayout50.xml"/><Relationship Id="rId6" Type="http://schemas.openxmlformats.org/officeDocument/2006/relationships/image" Target="../media/image656.jpeg"/><Relationship Id="rId5" Type="http://schemas.openxmlformats.org/officeDocument/2006/relationships/image" Target="../media/image655.jpeg"/><Relationship Id="rId4" Type="http://schemas.openxmlformats.org/officeDocument/2006/relationships/image" Target="../media/image654.jpeg"/></Relationships>
</file>

<file path=ppt/slides/_rels/slide171.xml.rels><?xml version="1.0" encoding="UTF-8" standalone="yes"?>
<Relationships xmlns="http://schemas.openxmlformats.org/package/2006/relationships"><Relationship Id="rId2" Type="http://schemas.openxmlformats.org/officeDocument/2006/relationships/image" Target="../media/image657.jpeg"/><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3" Type="http://schemas.openxmlformats.org/officeDocument/2006/relationships/image" Target="../media/image658.jpeg"/><Relationship Id="rId2" Type="http://schemas.openxmlformats.org/officeDocument/2006/relationships/notesSlide" Target="../notesSlides/notesSlide170.xml"/><Relationship Id="rId1" Type="http://schemas.openxmlformats.org/officeDocument/2006/relationships/slideLayout" Target="../slideLayouts/slideLayout50.xml"/><Relationship Id="rId6" Type="http://schemas.openxmlformats.org/officeDocument/2006/relationships/image" Target="../media/image661.png"/><Relationship Id="rId5" Type="http://schemas.openxmlformats.org/officeDocument/2006/relationships/image" Target="../media/image660.jpeg"/><Relationship Id="rId4" Type="http://schemas.openxmlformats.org/officeDocument/2006/relationships/image" Target="../media/image659.jpeg"/></Relationships>
</file>

<file path=ppt/slides/_rels/slide173.xml.rels><?xml version="1.0" encoding="UTF-8" standalone="yes"?>
<Relationships xmlns="http://schemas.openxmlformats.org/package/2006/relationships"><Relationship Id="rId3" Type="http://schemas.openxmlformats.org/officeDocument/2006/relationships/image" Target="../media/image662.jpeg"/><Relationship Id="rId7" Type="http://schemas.openxmlformats.org/officeDocument/2006/relationships/image" Target="../media/image666.png"/><Relationship Id="rId2" Type="http://schemas.openxmlformats.org/officeDocument/2006/relationships/notesSlide" Target="../notesSlides/notesSlide171.xml"/><Relationship Id="rId1" Type="http://schemas.openxmlformats.org/officeDocument/2006/relationships/slideLayout" Target="../slideLayouts/slideLayout50.xml"/><Relationship Id="rId6" Type="http://schemas.openxmlformats.org/officeDocument/2006/relationships/image" Target="../media/image665.jpeg"/><Relationship Id="rId5" Type="http://schemas.openxmlformats.org/officeDocument/2006/relationships/image" Target="../media/image664.jpeg"/><Relationship Id="rId4" Type="http://schemas.openxmlformats.org/officeDocument/2006/relationships/image" Target="../media/image663.jpeg"/></Relationships>
</file>

<file path=ppt/slides/_rels/slide174.xml.rels><?xml version="1.0" encoding="UTF-8" standalone="yes"?>
<Relationships xmlns="http://schemas.openxmlformats.org/package/2006/relationships"><Relationship Id="rId8" Type="http://schemas.openxmlformats.org/officeDocument/2006/relationships/image" Target="../media/image672.jpeg"/><Relationship Id="rId3" Type="http://schemas.openxmlformats.org/officeDocument/2006/relationships/image" Target="../media/image667.jpeg"/><Relationship Id="rId7" Type="http://schemas.openxmlformats.org/officeDocument/2006/relationships/image" Target="../media/image671.jpeg"/><Relationship Id="rId2" Type="http://schemas.openxmlformats.org/officeDocument/2006/relationships/notesSlide" Target="../notesSlides/notesSlide172.xml"/><Relationship Id="rId1" Type="http://schemas.openxmlformats.org/officeDocument/2006/relationships/slideLayout" Target="../slideLayouts/slideLayout57.xml"/><Relationship Id="rId6" Type="http://schemas.openxmlformats.org/officeDocument/2006/relationships/image" Target="../media/image670.jpeg"/><Relationship Id="rId11" Type="http://schemas.openxmlformats.org/officeDocument/2006/relationships/image" Target="../media/image675.jpeg"/><Relationship Id="rId5" Type="http://schemas.openxmlformats.org/officeDocument/2006/relationships/image" Target="../media/image669.jpeg"/><Relationship Id="rId10" Type="http://schemas.openxmlformats.org/officeDocument/2006/relationships/image" Target="../media/image674.jpeg"/><Relationship Id="rId4" Type="http://schemas.openxmlformats.org/officeDocument/2006/relationships/image" Target="../media/image668.png"/><Relationship Id="rId9" Type="http://schemas.openxmlformats.org/officeDocument/2006/relationships/image" Target="../media/image673.jpeg"/></Relationships>
</file>

<file path=ppt/slides/_rels/slide175.xml.rels><?xml version="1.0" encoding="UTF-8" standalone="yes"?>
<Relationships xmlns="http://schemas.openxmlformats.org/package/2006/relationships"><Relationship Id="rId8" Type="http://schemas.openxmlformats.org/officeDocument/2006/relationships/image" Target="../media/image681.jpeg"/><Relationship Id="rId13" Type="http://schemas.openxmlformats.org/officeDocument/2006/relationships/image" Target="../media/image685.png"/><Relationship Id="rId3" Type="http://schemas.openxmlformats.org/officeDocument/2006/relationships/image" Target="../media/image676.png"/><Relationship Id="rId7" Type="http://schemas.openxmlformats.org/officeDocument/2006/relationships/image" Target="../media/image680.jpeg"/><Relationship Id="rId12" Type="http://schemas.openxmlformats.org/officeDocument/2006/relationships/image" Target="../media/image262.png"/><Relationship Id="rId2" Type="http://schemas.openxmlformats.org/officeDocument/2006/relationships/notesSlide" Target="../notesSlides/notesSlide173.xml"/><Relationship Id="rId1" Type="http://schemas.openxmlformats.org/officeDocument/2006/relationships/slideLayout" Target="../slideLayouts/slideLayout57.xml"/><Relationship Id="rId6" Type="http://schemas.openxmlformats.org/officeDocument/2006/relationships/image" Target="../media/image679.jpeg"/><Relationship Id="rId11" Type="http://schemas.openxmlformats.org/officeDocument/2006/relationships/image" Target="../media/image684.jpeg"/><Relationship Id="rId5" Type="http://schemas.openxmlformats.org/officeDocument/2006/relationships/image" Target="../media/image678.jpeg"/><Relationship Id="rId10" Type="http://schemas.openxmlformats.org/officeDocument/2006/relationships/image" Target="../media/image683.jpeg"/><Relationship Id="rId4" Type="http://schemas.openxmlformats.org/officeDocument/2006/relationships/image" Target="../media/image677.jpeg"/><Relationship Id="rId9" Type="http://schemas.openxmlformats.org/officeDocument/2006/relationships/image" Target="../media/image682.jpeg"/><Relationship Id="rId14" Type="http://schemas.openxmlformats.org/officeDocument/2006/relationships/image" Target="../media/image686.jpeg"/></Relationships>
</file>

<file path=ppt/slides/_rels/slide176.xml.rels><?xml version="1.0" encoding="UTF-8" standalone="yes"?>
<Relationships xmlns="http://schemas.openxmlformats.org/package/2006/relationships"><Relationship Id="rId3" Type="http://schemas.openxmlformats.org/officeDocument/2006/relationships/image" Target="../media/image687.jpeg"/><Relationship Id="rId2" Type="http://schemas.openxmlformats.org/officeDocument/2006/relationships/notesSlide" Target="../notesSlides/notesSlide174.xml"/><Relationship Id="rId1" Type="http://schemas.openxmlformats.org/officeDocument/2006/relationships/slideLayout" Target="../slideLayouts/slideLayout82.xml"/><Relationship Id="rId6" Type="http://schemas.openxmlformats.org/officeDocument/2006/relationships/image" Target="../media/image690.jpeg"/><Relationship Id="rId5" Type="http://schemas.openxmlformats.org/officeDocument/2006/relationships/image" Target="../media/image689.jpeg"/><Relationship Id="rId4" Type="http://schemas.openxmlformats.org/officeDocument/2006/relationships/image" Target="../media/image688.jpeg"/></Relationships>
</file>

<file path=ppt/slides/_rels/slide177.xml.rels><?xml version="1.0" encoding="UTF-8" standalone="yes"?>
<Relationships xmlns="http://schemas.openxmlformats.org/package/2006/relationships"><Relationship Id="rId3" Type="http://schemas.openxmlformats.org/officeDocument/2006/relationships/image" Target="../media/image691.jpeg"/><Relationship Id="rId2" Type="http://schemas.openxmlformats.org/officeDocument/2006/relationships/notesSlide" Target="../notesSlides/notesSlide175.xml"/><Relationship Id="rId1" Type="http://schemas.openxmlformats.org/officeDocument/2006/relationships/slideLayout" Target="../slideLayouts/slideLayout82.xml"/><Relationship Id="rId5" Type="http://schemas.openxmlformats.org/officeDocument/2006/relationships/image" Target="../media/image693.jpeg"/><Relationship Id="rId4" Type="http://schemas.openxmlformats.org/officeDocument/2006/relationships/image" Target="../media/image692.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4.jpeg"/><Relationship Id="rId7" Type="http://schemas.openxmlformats.org/officeDocument/2006/relationships/image" Target="../media/image698.jpeg"/><Relationship Id="rId2" Type="http://schemas.openxmlformats.org/officeDocument/2006/relationships/notesSlide" Target="../notesSlides/notesSlide176.xml"/><Relationship Id="rId1" Type="http://schemas.openxmlformats.org/officeDocument/2006/relationships/slideLayout" Target="../slideLayouts/slideLayout82.xml"/><Relationship Id="rId6" Type="http://schemas.openxmlformats.org/officeDocument/2006/relationships/image" Target="../media/image697.jpeg"/><Relationship Id="rId5" Type="http://schemas.openxmlformats.org/officeDocument/2006/relationships/image" Target="../media/image696.png"/><Relationship Id="rId4" Type="http://schemas.openxmlformats.org/officeDocument/2006/relationships/image" Target="../media/image695.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177.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700.jpeg"/><Relationship Id="rId2" Type="http://schemas.openxmlformats.org/officeDocument/2006/relationships/notesSlide" Target="../notesSlides/notesSlide178.xml"/><Relationship Id="rId1" Type="http://schemas.openxmlformats.org/officeDocument/2006/relationships/slideLayout" Target="../slideLayouts/slideLayout81.xml"/></Relationships>
</file>

<file path=ppt/slides/_rels/slide181.xml.rels><?xml version="1.0" encoding="UTF-8" standalone="yes"?>
<Relationships xmlns="http://schemas.openxmlformats.org/package/2006/relationships"><Relationship Id="rId8" Type="http://schemas.openxmlformats.org/officeDocument/2006/relationships/image" Target="../media/image705.jpeg"/><Relationship Id="rId3" Type="http://schemas.openxmlformats.org/officeDocument/2006/relationships/notesSlide" Target="../notesSlides/notesSlide179.xml"/><Relationship Id="rId7" Type="http://schemas.openxmlformats.org/officeDocument/2006/relationships/image" Target="../media/image704.jpeg"/><Relationship Id="rId2" Type="http://schemas.openxmlformats.org/officeDocument/2006/relationships/slideLayout" Target="../slideLayouts/slideLayout50.xml"/><Relationship Id="rId1" Type="http://schemas.openxmlformats.org/officeDocument/2006/relationships/themeOverride" Target="../theme/themeOverride13.xml"/><Relationship Id="rId6" Type="http://schemas.openxmlformats.org/officeDocument/2006/relationships/image" Target="../media/image703.jpeg"/><Relationship Id="rId5" Type="http://schemas.openxmlformats.org/officeDocument/2006/relationships/image" Target="../media/image702.jpeg"/><Relationship Id="rId10" Type="http://schemas.openxmlformats.org/officeDocument/2006/relationships/image" Target="../media/image707.jpeg"/><Relationship Id="rId4" Type="http://schemas.openxmlformats.org/officeDocument/2006/relationships/image" Target="../media/image701.png"/><Relationship Id="rId9" Type="http://schemas.openxmlformats.org/officeDocument/2006/relationships/image" Target="../media/image706.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8.jpeg"/><Relationship Id="rId2" Type="http://schemas.openxmlformats.org/officeDocument/2006/relationships/notesSlide" Target="../notesSlides/notesSlide180.xml"/><Relationship Id="rId1" Type="http://schemas.openxmlformats.org/officeDocument/2006/relationships/slideLayout" Target="../slideLayouts/slideLayout58.xml"/><Relationship Id="rId5" Type="http://schemas.openxmlformats.org/officeDocument/2006/relationships/image" Target="../media/image710.jpeg"/><Relationship Id="rId4" Type="http://schemas.openxmlformats.org/officeDocument/2006/relationships/image" Target="../media/image709.jpeg"/></Relationships>
</file>

<file path=ppt/slides/_rels/slide183.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181.xml"/><Relationship Id="rId1" Type="http://schemas.openxmlformats.org/officeDocument/2006/relationships/slideLayout" Target="../slideLayouts/slideLayout49.xml"/></Relationships>
</file>

<file path=ppt/slides/_rels/slide184.xml.rels><?xml version="1.0" encoding="UTF-8" standalone="yes"?>
<Relationships xmlns="http://schemas.openxmlformats.org/package/2006/relationships"><Relationship Id="rId3" Type="http://schemas.openxmlformats.org/officeDocument/2006/relationships/image" Target="../media/image712.jpeg"/><Relationship Id="rId2" Type="http://schemas.openxmlformats.org/officeDocument/2006/relationships/notesSlide" Target="../notesSlides/notesSlide182.xml"/><Relationship Id="rId1" Type="http://schemas.openxmlformats.org/officeDocument/2006/relationships/slideLayout" Target="../slideLayouts/slideLayout50.xml"/><Relationship Id="rId4" Type="http://schemas.openxmlformats.org/officeDocument/2006/relationships/image" Target="../media/image450.gif"/></Relationships>
</file>

<file path=ppt/slides/_rels/slide185.xml.rels><?xml version="1.0" encoding="UTF-8" standalone="yes"?>
<Relationships xmlns="http://schemas.openxmlformats.org/package/2006/relationships"><Relationship Id="rId8" Type="http://schemas.openxmlformats.org/officeDocument/2006/relationships/image" Target="../media/image718.jpeg"/><Relationship Id="rId3" Type="http://schemas.openxmlformats.org/officeDocument/2006/relationships/image" Target="../media/image713.jpeg"/><Relationship Id="rId7" Type="http://schemas.openxmlformats.org/officeDocument/2006/relationships/image" Target="../media/image717.jpeg"/><Relationship Id="rId12" Type="http://schemas.openxmlformats.org/officeDocument/2006/relationships/image" Target="../media/image262.png"/><Relationship Id="rId2" Type="http://schemas.openxmlformats.org/officeDocument/2006/relationships/notesSlide" Target="../notesSlides/notesSlide183.xml"/><Relationship Id="rId1" Type="http://schemas.openxmlformats.org/officeDocument/2006/relationships/slideLayout" Target="../slideLayouts/slideLayout50.xml"/><Relationship Id="rId6" Type="http://schemas.openxmlformats.org/officeDocument/2006/relationships/image" Target="../media/image716.jpeg"/><Relationship Id="rId11" Type="http://schemas.openxmlformats.org/officeDocument/2006/relationships/image" Target="../media/image721.jpeg"/><Relationship Id="rId5" Type="http://schemas.openxmlformats.org/officeDocument/2006/relationships/image" Target="../media/image715.jpeg"/><Relationship Id="rId10" Type="http://schemas.openxmlformats.org/officeDocument/2006/relationships/image" Target="../media/image720.jpeg"/><Relationship Id="rId4" Type="http://schemas.openxmlformats.org/officeDocument/2006/relationships/image" Target="../media/image714.jpeg"/><Relationship Id="rId9" Type="http://schemas.openxmlformats.org/officeDocument/2006/relationships/image" Target="../media/image719.jpeg"/></Relationships>
</file>

<file path=ppt/slides/_rels/slide186.xml.rels><?xml version="1.0" encoding="UTF-8" standalone="yes"?>
<Relationships xmlns="http://schemas.openxmlformats.org/package/2006/relationships"><Relationship Id="rId8" Type="http://schemas.openxmlformats.org/officeDocument/2006/relationships/image" Target="../media/image727.jpeg"/><Relationship Id="rId3" Type="http://schemas.openxmlformats.org/officeDocument/2006/relationships/image" Target="../media/image722.jpeg"/><Relationship Id="rId7" Type="http://schemas.openxmlformats.org/officeDocument/2006/relationships/image" Target="../media/image726.jpeg"/><Relationship Id="rId2" Type="http://schemas.openxmlformats.org/officeDocument/2006/relationships/notesSlide" Target="../notesSlides/notesSlide184.xml"/><Relationship Id="rId1" Type="http://schemas.openxmlformats.org/officeDocument/2006/relationships/slideLayout" Target="../slideLayouts/slideLayout178.xml"/><Relationship Id="rId6" Type="http://schemas.openxmlformats.org/officeDocument/2006/relationships/image" Target="../media/image725.jpeg"/><Relationship Id="rId5" Type="http://schemas.openxmlformats.org/officeDocument/2006/relationships/image" Target="../media/image724.jpeg"/><Relationship Id="rId10" Type="http://schemas.openxmlformats.org/officeDocument/2006/relationships/image" Target="../media/image729.jpg"/><Relationship Id="rId4" Type="http://schemas.openxmlformats.org/officeDocument/2006/relationships/image" Target="../media/image723.jpeg"/><Relationship Id="rId9" Type="http://schemas.openxmlformats.org/officeDocument/2006/relationships/image" Target="../media/image728.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5.jpeg"/><Relationship Id="rId13" Type="http://schemas.openxmlformats.org/officeDocument/2006/relationships/image" Target="../media/image740.png"/><Relationship Id="rId3" Type="http://schemas.openxmlformats.org/officeDocument/2006/relationships/image" Target="../media/image730.jpeg"/><Relationship Id="rId7" Type="http://schemas.openxmlformats.org/officeDocument/2006/relationships/image" Target="../media/image734.png"/><Relationship Id="rId12" Type="http://schemas.openxmlformats.org/officeDocument/2006/relationships/image" Target="../media/image739.png"/><Relationship Id="rId2" Type="http://schemas.openxmlformats.org/officeDocument/2006/relationships/notesSlide" Target="../notesSlides/notesSlide185.xml"/><Relationship Id="rId1" Type="http://schemas.openxmlformats.org/officeDocument/2006/relationships/slideLayout" Target="../slideLayouts/slideLayout34.xml"/><Relationship Id="rId6" Type="http://schemas.openxmlformats.org/officeDocument/2006/relationships/image" Target="../media/image733.png"/><Relationship Id="rId11" Type="http://schemas.openxmlformats.org/officeDocument/2006/relationships/image" Target="../media/image738.jpeg"/><Relationship Id="rId5" Type="http://schemas.openxmlformats.org/officeDocument/2006/relationships/image" Target="../media/image732.png"/><Relationship Id="rId10" Type="http://schemas.openxmlformats.org/officeDocument/2006/relationships/image" Target="../media/image737.jpeg"/><Relationship Id="rId4" Type="http://schemas.openxmlformats.org/officeDocument/2006/relationships/image" Target="../media/image731.png"/><Relationship Id="rId9" Type="http://schemas.openxmlformats.org/officeDocument/2006/relationships/image" Target="../media/image736.jpeg"/><Relationship Id="rId14" Type="http://schemas.openxmlformats.org/officeDocument/2006/relationships/image" Target="../media/image741.jpeg"/></Relationships>
</file>

<file path=ppt/slides/_rels/slide188.xml.rels><?xml version="1.0" encoding="UTF-8" standalone="yes"?>
<Relationships xmlns="http://schemas.openxmlformats.org/package/2006/relationships"><Relationship Id="rId8" Type="http://schemas.openxmlformats.org/officeDocument/2006/relationships/image" Target="../media/image747.jpeg"/><Relationship Id="rId13" Type="http://schemas.openxmlformats.org/officeDocument/2006/relationships/image" Target="../media/image752.jpeg"/><Relationship Id="rId18" Type="http://schemas.openxmlformats.org/officeDocument/2006/relationships/image" Target="../media/image757.jpeg"/><Relationship Id="rId3" Type="http://schemas.openxmlformats.org/officeDocument/2006/relationships/image" Target="../media/image742.jpeg"/><Relationship Id="rId7" Type="http://schemas.openxmlformats.org/officeDocument/2006/relationships/image" Target="../media/image746.jpeg"/><Relationship Id="rId12" Type="http://schemas.openxmlformats.org/officeDocument/2006/relationships/image" Target="../media/image751.jpeg"/><Relationship Id="rId17" Type="http://schemas.openxmlformats.org/officeDocument/2006/relationships/image" Target="../media/image756.jpeg"/><Relationship Id="rId2" Type="http://schemas.openxmlformats.org/officeDocument/2006/relationships/notesSlide" Target="../notesSlides/notesSlide186.xml"/><Relationship Id="rId16" Type="http://schemas.openxmlformats.org/officeDocument/2006/relationships/image" Target="../media/image755.jpeg"/><Relationship Id="rId1" Type="http://schemas.openxmlformats.org/officeDocument/2006/relationships/slideLayout" Target="../slideLayouts/slideLayout50.xml"/><Relationship Id="rId6" Type="http://schemas.openxmlformats.org/officeDocument/2006/relationships/image" Target="../media/image745.jpeg"/><Relationship Id="rId11" Type="http://schemas.openxmlformats.org/officeDocument/2006/relationships/image" Target="../media/image750.jpeg"/><Relationship Id="rId5" Type="http://schemas.openxmlformats.org/officeDocument/2006/relationships/image" Target="../media/image744.jpeg"/><Relationship Id="rId15" Type="http://schemas.openxmlformats.org/officeDocument/2006/relationships/image" Target="../media/image754.jpeg"/><Relationship Id="rId10" Type="http://schemas.openxmlformats.org/officeDocument/2006/relationships/image" Target="../media/image749.jpeg"/><Relationship Id="rId19" Type="http://schemas.openxmlformats.org/officeDocument/2006/relationships/image" Target="../media/image758.jpeg"/><Relationship Id="rId4" Type="http://schemas.openxmlformats.org/officeDocument/2006/relationships/image" Target="../media/image743.jpeg"/><Relationship Id="rId9" Type="http://schemas.openxmlformats.org/officeDocument/2006/relationships/image" Target="../media/image748.jpeg"/><Relationship Id="rId14" Type="http://schemas.openxmlformats.org/officeDocument/2006/relationships/image" Target="../media/image753.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4.png"/><Relationship Id="rId3" Type="http://schemas.openxmlformats.org/officeDocument/2006/relationships/image" Target="../media/image759.jpeg"/><Relationship Id="rId7" Type="http://schemas.openxmlformats.org/officeDocument/2006/relationships/image" Target="../media/image763.jpeg"/><Relationship Id="rId2" Type="http://schemas.openxmlformats.org/officeDocument/2006/relationships/notesSlide" Target="../notesSlides/notesSlide187.xml"/><Relationship Id="rId1" Type="http://schemas.openxmlformats.org/officeDocument/2006/relationships/slideLayout" Target="../slideLayouts/slideLayout50.xml"/><Relationship Id="rId6" Type="http://schemas.openxmlformats.org/officeDocument/2006/relationships/image" Target="../media/image762.jpeg"/><Relationship Id="rId5" Type="http://schemas.openxmlformats.org/officeDocument/2006/relationships/image" Target="../media/image761.png"/><Relationship Id="rId4" Type="http://schemas.openxmlformats.org/officeDocument/2006/relationships/image" Target="../media/image760.jpeg"/><Relationship Id="rId9" Type="http://schemas.openxmlformats.org/officeDocument/2006/relationships/image" Target="../media/image76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png"/></Relationships>
</file>

<file path=ppt/slides/_rels/slide190.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775.jpeg"/><Relationship Id="rId18" Type="http://schemas.openxmlformats.org/officeDocument/2006/relationships/image" Target="../media/image780.jpeg"/><Relationship Id="rId3" Type="http://schemas.openxmlformats.org/officeDocument/2006/relationships/image" Target="../media/image766.png"/><Relationship Id="rId7" Type="http://schemas.openxmlformats.org/officeDocument/2006/relationships/image" Target="../media/image769.jpeg"/><Relationship Id="rId12" Type="http://schemas.openxmlformats.org/officeDocument/2006/relationships/image" Target="../media/image774.jpeg"/><Relationship Id="rId17" Type="http://schemas.openxmlformats.org/officeDocument/2006/relationships/image" Target="../media/image779.jpeg"/><Relationship Id="rId2" Type="http://schemas.openxmlformats.org/officeDocument/2006/relationships/notesSlide" Target="../notesSlides/notesSlide188.xml"/><Relationship Id="rId16" Type="http://schemas.openxmlformats.org/officeDocument/2006/relationships/image" Target="../media/image778.jpeg"/><Relationship Id="rId1" Type="http://schemas.openxmlformats.org/officeDocument/2006/relationships/slideLayout" Target="../slideLayouts/slideLayout49.xml"/><Relationship Id="rId6" Type="http://schemas.openxmlformats.org/officeDocument/2006/relationships/image" Target="../media/image768.jpeg"/><Relationship Id="rId11" Type="http://schemas.openxmlformats.org/officeDocument/2006/relationships/image" Target="../media/image773.png"/><Relationship Id="rId5" Type="http://schemas.openxmlformats.org/officeDocument/2006/relationships/image" Target="../media/image767.jpeg"/><Relationship Id="rId15" Type="http://schemas.openxmlformats.org/officeDocument/2006/relationships/image" Target="../media/image777.jpeg"/><Relationship Id="rId10" Type="http://schemas.openxmlformats.org/officeDocument/2006/relationships/image" Target="../media/image772.jpeg"/><Relationship Id="rId19" Type="http://schemas.openxmlformats.org/officeDocument/2006/relationships/image" Target="../media/image781.jpeg"/><Relationship Id="rId4" Type="http://schemas.openxmlformats.org/officeDocument/2006/relationships/hyperlink" Target="http://www.entilocalipace.it/pagine/piattaforma.gif" TargetMode="External"/><Relationship Id="rId9" Type="http://schemas.openxmlformats.org/officeDocument/2006/relationships/image" Target="../media/image771.png"/><Relationship Id="rId14" Type="http://schemas.openxmlformats.org/officeDocument/2006/relationships/image" Target="../media/image776.jpeg"/></Relationships>
</file>

<file path=ppt/slides/_rels/slide19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82.jpeg"/><Relationship Id="rId7" Type="http://schemas.openxmlformats.org/officeDocument/2006/relationships/image" Target="../media/image786.jpeg"/><Relationship Id="rId2" Type="http://schemas.openxmlformats.org/officeDocument/2006/relationships/notesSlide" Target="../notesSlides/notesSlide189.xml"/><Relationship Id="rId1" Type="http://schemas.openxmlformats.org/officeDocument/2006/relationships/slideLayout" Target="../slideLayouts/slideLayout50.xml"/><Relationship Id="rId6" Type="http://schemas.openxmlformats.org/officeDocument/2006/relationships/image" Target="../media/image785.jpeg"/><Relationship Id="rId5" Type="http://schemas.openxmlformats.org/officeDocument/2006/relationships/image" Target="../media/image784.jpeg"/><Relationship Id="rId4" Type="http://schemas.openxmlformats.org/officeDocument/2006/relationships/image" Target="../media/image783.jpeg"/></Relationships>
</file>

<file path=ppt/slides/_rels/slide192.xml.rels><?xml version="1.0" encoding="UTF-8" standalone="yes"?>
<Relationships xmlns="http://schemas.openxmlformats.org/package/2006/relationships"><Relationship Id="rId3" Type="http://schemas.openxmlformats.org/officeDocument/2006/relationships/image" Target="../media/image787.png"/><Relationship Id="rId7" Type="http://schemas.openxmlformats.org/officeDocument/2006/relationships/image" Target="../media/image789.jpeg"/><Relationship Id="rId2" Type="http://schemas.openxmlformats.org/officeDocument/2006/relationships/notesSlide" Target="../notesSlides/notesSlide190.xml"/><Relationship Id="rId1" Type="http://schemas.openxmlformats.org/officeDocument/2006/relationships/slideLayout" Target="../slideLayouts/slideLayout130.xml"/><Relationship Id="rId6" Type="http://schemas.openxmlformats.org/officeDocument/2006/relationships/image" Target="../media/image450.gif"/><Relationship Id="rId5" Type="http://schemas.openxmlformats.org/officeDocument/2006/relationships/image" Target="../media/image4.gif"/><Relationship Id="rId4" Type="http://schemas.openxmlformats.org/officeDocument/2006/relationships/image" Target="../media/image788.png"/></Relationships>
</file>

<file path=ppt/slides/_rels/slide193.xml.rels><?xml version="1.0" encoding="UTF-8" standalone="yes"?>
<Relationships xmlns="http://schemas.openxmlformats.org/package/2006/relationships"><Relationship Id="rId8" Type="http://schemas.openxmlformats.org/officeDocument/2006/relationships/image" Target="../media/image795.jpeg"/><Relationship Id="rId3" Type="http://schemas.openxmlformats.org/officeDocument/2006/relationships/image" Target="../media/image790.png"/><Relationship Id="rId7" Type="http://schemas.openxmlformats.org/officeDocument/2006/relationships/image" Target="../media/image794.jpeg"/><Relationship Id="rId2" Type="http://schemas.openxmlformats.org/officeDocument/2006/relationships/notesSlide" Target="../notesSlides/notesSlide191.xml"/><Relationship Id="rId1" Type="http://schemas.openxmlformats.org/officeDocument/2006/relationships/slideLayout" Target="../slideLayouts/slideLayout50.xml"/><Relationship Id="rId6" Type="http://schemas.openxmlformats.org/officeDocument/2006/relationships/image" Target="../media/image793.jpeg"/><Relationship Id="rId5" Type="http://schemas.openxmlformats.org/officeDocument/2006/relationships/image" Target="../media/image792.jpeg"/><Relationship Id="rId4" Type="http://schemas.openxmlformats.org/officeDocument/2006/relationships/image" Target="../media/image791.png"/><Relationship Id="rId9" Type="http://schemas.openxmlformats.org/officeDocument/2006/relationships/image" Target="../media/image796.png"/></Relationships>
</file>

<file path=ppt/slides/_rels/slide194.xml.rels><?xml version="1.0" encoding="UTF-8" standalone="yes"?>
<Relationships xmlns="http://schemas.openxmlformats.org/package/2006/relationships"><Relationship Id="rId3" Type="http://schemas.openxmlformats.org/officeDocument/2006/relationships/image" Target="../media/image797.png"/><Relationship Id="rId2" Type="http://schemas.openxmlformats.org/officeDocument/2006/relationships/notesSlide" Target="../notesSlides/notesSlide192.xml"/><Relationship Id="rId1" Type="http://schemas.openxmlformats.org/officeDocument/2006/relationships/slideLayout" Target="../slideLayouts/slideLayout50.xml"/></Relationships>
</file>

<file path=ppt/slides/_rels/slide195.xml.rels><?xml version="1.0" encoding="UTF-8" standalone="yes"?>
<Relationships xmlns="http://schemas.openxmlformats.org/package/2006/relationships"><Relationship Id="rId3" Type="http://schemas.openxmlformats.org/officeDocument/2006/relationships/image" Target="../media/image798.png"/><Relationship Id="rId2" Type="http://schemas.openxmlformats.org/officeDocument/2006/relationships/notesSlide" Target="../notesSlides/notesSlide193.xml"/><Relationship Id="rId1" Type="http://schemas.openxmlformats.org/officeDocument/2006/relationships/slideLayout" Target="../slideLayouts/slideLayout130.xml"/><Relationship Id="rId6" Type="http://schemas.openxmlformats.org/officeDocument/2006/relationships/image" Target="../media/image801.png"/><Relationship Id="rId5" Type="http://schemas.openxmlformats.org/officeDocument/2006/relationships/image" Target="../media/image800.jpg"/><Relationship Id="rId4" Type="http://schemas.openxmlformats.org/officeDocument/2006/relationships/image" Target="../media/image799.jpeg"/></Relationships>
</file>

<file path=ppt/slides/_rels/slide196.xml.rels><?xml version="1.0" encoding="UTF-8" standalone="yes"?>
<Relationships xmlns="http://schemas.openxmlformats.org/package/2006/relationships"><Relationship Id="rId8" Type="http://schemas.openxmlformats.org/officeDocument/2006/relationships/image" Target="../media/image807.jpeg"/><Relationship Id="rId3" Type="http://schemas.openxmlformats.org/officeDocument/2006/relationships/image" Target="../media/image802.jpeg"/><Relationship Id="rId7" Type="http://schemas.openxmlformats.org/officeDocument/2006/relationships/image" Target="../media/image806.jpeg"/><Relationship Id="rId12" Type="http://schemas.openxmlformats.org/officeDocument/2006/relationships/image" Target="../media/image811.jpeg"/><Relationship Id="rId2" Type="http://schemas.openxmlformats.org/officeDocument/2006/relationships/notesSlide" Target="../notesSlides/notesSlide194.xml"/><Relationship Id="rId1" Type="http://schemas.openxmlformats.org/officeDocument/2006/relationships/slideLayout" Target="../slideLayouts/slideLayout130.xml"/><Relationship Id="rId6" Type="http://schemas.openxmlformats.org/officeDocument/2006/relationships/image" Target="../media/image805.jpeg"/><Relationship Id="rId11" Type="http://schemas.openxmlformats.org/officeDocument/2006/relationships/image" Target="../media/image810.jpeg"/><Relationship Id="rId5" Type="http://schemas.openxmlformats.org/officeDocument/2006/relationships/image" Target="../media/image804.jpeg"/><Relationship Id="rId10" Type="http://schemas.openxmlformats.org/officeDocument/2006/relationships/image" Target="../media/image809.jpeg"/><Relationship Id="rId4" Type="http://schemas.openxmlformats.org/officeDocument/2006/relationships/image" Target="../media/image803.jpeg"/><Relationship Id="rId9" Type="http://schemas.openxmlformats.org/officeDocument/2006/relationships/image" Target="../media/image808.png"/></Relationships>
</file>

<file path=ppt/slides/_rels/slide197.xml.rels><?xml version="1.0" encoding="UTF-8" standalone="yes"?>
<Relationships xmlns="http://schemas.openxmlformats.org/package/2006/relationships"><Relationship Id="rId8" Type="http://schemas.openxmlformats.org/officeDocument/2006/relationships/image" Target="../media/image817.jpeg"/><Relationship Id="rId3" Type="http://schemas.openxmlformats.org/officeDocument/2006/relationships/image" Target="../media/image812.jpeg"/><Relationship Id="rId7" Type="http://schemas.openxmlformats.org/officeDocument/2006/relationships/image" Target="../media/image816.jpeg"/><Relationship Id="rId12" Type="http://schemas.openxmlformats.org/officeDocument/2006/relationships/image" Target="../media/image821.jpeg"/><Relationship Id="rId2" Type="http://schemas.openxmlformats.org/officeDocument/2006/relationships/notesSlide" Target="../notesSlides/notesSlide195.xml"/><Relationship Id="rId1" Type="http://schemas.openxmlformats.org/officeDocument/2006/relationships/slideLayout" Target="../slideLayouts/slideLayout50.xml"/><Relationship Id="rId6" Type="http://schemas.openxmlformats.org/officeDocument/2006/relationships/image" Target="../media/image815.jpeg"/><Relationship Id="rId11" Type="http://schemas.openxmlformats.org/officeDocument/2006/relationships/image" Target="../media/image820.jpeg"/><Relationship Id="rId5" Type="http://schemas.openxmlformats.org/officeDocument/2006/relationships/image" Target="../media/image814.jpeg"/><Relationship Id="rId10" Type="http://schemas.openxmlformats.org/officeDocument/2006/relationships/image" Target="../media/image819.jpeg"/><Relationship Id="rId4" Type="http://schemas.openxmlformats.org/officeDocument/2006/relationships/image" Target="../media/image813.jpeg"/><Relationship Id="rId9" Type="http://schemas.openxmlformats.org/officeDocument/2006/relationships/image" Target="../media/image818.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7.jpeg"/><Relationship Id="rId13" Type="http://schemas.openxmlformats.org/officeDocument/2006/relationships/image" Target="../media/image832.jpeg"/><Relationship Id="rId3" Type="http://schemas.openxmlformats.org/officeDocument/2006/relationships/image" Target="../media/image822.png"/><Relationship Id="rId7" Type="http://schemas.openxmlformats.org/officeDocument/2006/relationships/image" Target="../media/image826.jpeg"/><Relationship Id="rId12" Type="http://schemas.openxmlformats.org/officeDocument/2006/relationships/image" Target="../media/image831.jpeg"/><Relationship Id="rId2" Type="http://schemas.openxmlformats.org/officeDocument/2006/relationships/notesSlide" Target="../notesSlides/notesSlide196.xml"/><Relationship Id="rId1" Type="http://schemas.openxmlformats.org/officeDocument/2006/relationships/slideLayout" Target="../slideLayouts/slideLayout50.xml"/><Relationship Id="rId6" Type="http://schemas.openxmlformats.org/officeDocument/2006/relationships/image" Target="../media/image825.png"/><Relationship Id="rId11" Type="http://schemas.openxmlformats.org/officeDocument/2006/relationships/image" Target="../media/image830.jpeg"/><Relationship Id="rId5" Type="http://schemas.openxmlformats.org/officeDocument/2006/relationships/image" Target="../media/image824.jpeg"/><Relationship Id="rId10" Type="http://schemas.openxmlformats.org/officeDocument/2006/relationships/image" Target="../media/image829.jpeg"/><Relationship Id="rId4" Type="http://schemas.openxmlformats.org/officeDocument/2006/relationships/image" Target="../media/image823.jpeg"/><Relationship Id="rId9" Type="http://schemas.openxmlformats.org/officeDocument/2006/relationships/image" Target="../media/image828.png"/></Relationships>
</file>

<file path=ppt/slides/_rels/slide199.xml.rels><?xml version="1.0" encoding="UTF-8" standalone="yes"?>
<Relationships xmlns="http://schemas.openxmlformats.org/package/2006/relationships"><Relationship Id="rId8" Type="http://schemas.openxmlformats.org/officeDocument/2006/relationships/image" Target="../media/image836.jpeg"/><Relationship Id="rId13" Type="http://schemas.openxmlformats.org/officeDocument/2006/relationships/image" Target="../media/image841.jpeg"/><Relationship Id="rId18" Type="http://schemas.openxmlformats.org/officeDocument/2006/relationships/image" Target="../media/image845.jpeg"/><Relationship Id="rId3" Type="http://schemas.openxmlformats.org/officeDocument/2006/relationships/notesSlide" Target="../notesSlides/notesSlide197.xml"/><Relationship Id="rId21" Type="http://schemas.openxmlformats.org/officeDocument/2006/relationships/image" Target="../media/image847.png"/><Relationship Id="rId7" Type="http://schemas.openxmlformats.org/officeDocument/2006/relationships/image" Target="../media/image835.jpeg"/><Relationship Id="rId12" Type="http://schemas.openxmlformats.org/officeDocument/2006/relationships/image" Target="../media/image840.jpeg"/><Relationship Id="rId17" Type="http://schemas.openxmlformats.org/officeDocument/2006/relationships/image" Target="../media/image262.png"/><Relationship Id="rId2" Type="http://schemas.openxmlformats.org/officeDocument/2006/relationships/slideLayout" Target="../slideLayouts/slideLayout50.xml"/><Relationship Id="rId16" Type="http://schemas.openxmlformats.org/officeDocument/2006/relationships/image" Target="../media/image844.jpeg"/><Relationship Id="rId20" Type="http://schemas.openxmlformats.org/officeDocument/2006/relationships/image" Target="../media/image846.jpeg"/><Relationship Id="rId1" Type="http://schemas.openxmlformats.org/officeDocument/2006/relationships/themeOverride" Target="../theme/themeOverride14.xml"/><Relationship Id="rId6" Type="http://schemas.openxmlformats.org/officeDocument/2006/relationships/image" Target="../media/image20.png"/><Relationship Id="rId11" Type="http://schemas.openxmlformats.org/officeDocument/2006/relationships/image" Target="../media/image839.jpeg"/><Relationship Id="rId5" Type="http://schemas.openxmlformats.org/officeDocument/2006/relationships/image" Target="../media/image834.jpeg"/><Relationship Id="rId15" Type="http://schemas.openxmlformats.org/officeDocument/2006/relationships/image" Target="../media/image843.jpeg"/><Relationship Id="rId23" Type="http://schemas.openxmlformats.org/officeDocument/2006/relationships/image" Target="../media/image849.jpeg"/><Relationship Id="rId10" Type="http://schemas.openxmlformats.org/officeDocument/2006/relationships/image" Target="../media/image838.jpeg"/><Relationship Id="rId19" Type="http://schemas.openxmlformats.org/officeDocument/2006/relationships/image" Target="../media/image71.png"/><Relationship Id="rId4" Type="http://schemas.openxmlformats.org/officeDocument/2006/relationships/image" Target="../media/image833.gif"/><Relationship Id="rId9" Type="http://schemas.openxmlformats.org/officeDocument/2006/relationships/image" Target="../media/image837.jpeg"/><Relationship Id="rId14" Type="http://schemas.openxmlformats.org/officeDocument/2006/relationships/image" Target="../media/image842.jpeg"/><Relationship Id="rId22" Type="http://schemas.openxmlformats.org/officeDocument/2006/relationships/image" Target="../media/image84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50.jpeg"/><Relationship Id="rId2" Type="http://schemas.openxmlformats.org/officeDocument/2006/relationships/notesSlide" Target="../notesSlides/notesSlide198.xml"/><Relationship Id="rId1" Type="http://schemas.openxmlformats.org/officeDocument/2006/relationships/slideLayout" Target="../slideLayouts/slideLayout50.xml"/><Relationship Id="rId6" Type="http://schemas.openxmlformats.org/officeDocument/2006/relationships/image" Target="../media/image853.png"/><Relationship Id="rId5" Type="http://schemas.openxmlformats.org/officeDocument/2006/relationships/image" Target="../media/image852.jpeg"/><Relationship Id="rId4" Type="http://schemas.openxmlformats.org/officeDocument/2006/relationships/image" Target="../media/image851.jpeg"/></Relationships>
</file>

<file path=ppt/slides/_rels/slide201.xml.rels><?xml version="1.0" encoding="UTF-8" standalone="yes"?>
<Relationships xmlns="http://schemas.openxmlformats.org/package/2006/relationships"><Relationship Id="rId8" Type="http://schemas.openxmlformats.org/officeDocument/2006/relationships/image" Target="../media/image859.jpeg"/><Relationship Id="rId3" Type="http://schemas.openxmlformats.org/officeDocument/2006/relationships/image" Target="../media/image854.jpeg"/><Relationship Id="rId7" Type="http://schemas.openxmlformats.org/officeDocument/2006/relationships/image" Target="../media/image858.png"/><Relationship Id="rId12" Type="http://schemas.openxmlformats.org/officeDocument/2006/relationships/image" Target="../media/image863.jpeg"/><Relationship Id="rId2" Type="http://schemas.openxmlformats.org/officeDocument/2006/relationships/notesSlide" Target="../notesSlides/notesSlide199.xml"/><Relationship Id="rId1" Type="http://schemas.openxmlformats.org/officeDocument/2006/relationships/slideLayout" Target="../slideLayouts/slideLayout50.xml"/><Relationship Id="rId6" Type="http://schemas.openxmlformats.org/officeDocument/2006/relationships/image" Target="../media/image857.jpeg"/><Relationship Id="rId11" Type="http://schemas.openxmlformats.org/officeDocument/2006/relationships/image" Target="../media/image862.jpeg"/><Relationship Id="rId5" Type="http://schemas.openxmlformats.org/officeDocument/2006/relationships/image" Target="../media/image856.jpeg"/><Relationship Id="rId10" Type="http://schemas.openxmlformats.org/officeDocument/2006/relationships/image" Target="../media/image861.jpg"/><Relationship Id="rId4" Type="http://schemas.openxmlformats.org/officeDocument/2006/relationships/image" Target="../media/image855.jpeg"/><Relationship Id="rId9" Type="http://schemas.openxmlformats.org/officeDocument/2006/relationships/image" Target="../media/image860.jpeg"/></Relationships>
</file>

<file path=ppt/slides/_rels/slide20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0.xml"/><Relationship Id="rId1" Type="http://schemas.openxmlformats.org/officeDocument/2006/relationships/slideLayout" Target="../slideLayouts/slideLayout50.xml"/><Relationship Id="rId4" Type="http://schemas.openxmlformats.org/officeDocument/2006/relationships/image" Target="../media/image864.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5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50.xml"/></Relationships>
</file>

<file path=ppt/slides/_rels/slide206.xml.rels><?xml version="1.0" encoding="UTF-8" standalone="yes"?>
<Relationships xmlns="http://schemas.openxmlformats.org/package/2006/relationships"><Relationship Id="rId2" Type="http://schemas.openxmlformats.org/officeDocument/2006/relationships/image" Target="../media/image865.png"/><Relationship Id="rId1" Type="http://schemas.openxmlformats.org/officeDocument/2006/relationships/slideLayout" Target="../slideLayouts/slideLayout50.xml"/></Relationships>
</file>

<file path=ppt/slides/_rels/slide207.xml.rels><?xml version="1.0" encoding="UTF-8" standalone="yes"?>
<Relationships xmlns="http://schemas.openxmlformats.org/package/2006/relationships"><Relationship Id="rId3" Type="http://schemas.openxmlformats.org/officeDocument/2006/relationships/image" Target="../media/image866.jpeg"/><Relationship Id="rId2" Type="http://schemas.openxmlformats.org/officeDocument/2006/relationships/notesSlide" Target="../notesSlides/notesSlide204.xml"/><Relationship Id="rId1" Type="http://schemas.openxmlformats.org/officeDocument/2006/relationships/slideLayout" Target="../slideLayouts/slideLayout82.xml"/></Relationships>
</file>

<file path=ppt/slides/_rels/slide208.xml.rels><?xml version="1.0" encoding="UTF-8" standalone="yes"?>
<Relationships xmlns="http://schemas.openxmlformats.org/package/2006/relationships"><Relationship Id="rId3" Type="http://schemas.openxmlformats.org/officeDocument/2006/relationships/image" Target="../media/image867.jpeg"/><Relationship Id="rId2" Type="http://schemas.openxmlformats.org/officeDocument/2006/relationships/notesSlide" Target="../notesSlides/notesSlide205.xml"/><Relationship Id="rId1" Type="http://schemas.openxmlformats.org/officeDocument/2006/relationships/slideLayout" Target="../slideLayouts/slideLayout50.xml"/></Relationships>
</file>

<file path=ppt/slides/_rels/slide209.xml.rels><?xml version="1.0" encoding="UTF-8" standalone="yes"?>
<Relationships xmlns="http://schemas.openxmlformats.org/package/2006/relationships"><Relationship Id="rId3" Type="http://schemas.openxmlformats.org/officeDocument/2006/relationships/image" Target="../media/image868.jpeg"/><Relationship Id="rId2" Type="http://schemas.openxmlformats.org/officeDocument/2006/relationships/notesSlide" Target="../notesSlides/notesSlide206.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50.xml"/><Relationship Id="rId1" Type="http://schemas.openxmlformats.org/officeDocument/2006/relationships/themeOverride" Target="../theme/themeOverride15.xml"/><Relationship Id="rId5" Type="http://schemas.openxmlformats.org/officeDocument/2006/relationships/image" Target="../media/image870.jpeg"/><Relationship Id="rId4" Type="http://schemas.openxmlformats.org/officeDocument/2006/relationships/image" Target="../media/image869.jpe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8.xml"/><Relationship Id="rId1" Type="http://schemas.openxmlformats.org/officeDocument/2006/relationships/slideLayout" Target="../slideLayouts/slideLayout50.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1.xml"/><Relationship Id="rId7" Type="http://schemas.openxmlformats.org/officeDocument/2006/relationships/image" Target="../media/image93.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32.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120.jp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114.xml"/><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43.xml"/><Relationship Id="rId7" Type="http://schemas.openxmlformats.org/officeDocument/2006/relationships/image" Target="../media/image131.jpe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11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157.png"/><Relationship Id="rId4" Type="http://schemas.openxmlformats.org/officeDocument/2006/relationships/image" Target="../media/image156.jpg"/></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171.png"/><Relationship Id="rId5" Type="http://schemas.openxmlformats.org/officeDocument/2006/relationships/image" Target="../media/image170.jpg"/><Relationship Id="rId4" Type="http://schemas.openxmlformats.org/officeDocument/2006/relationships/image" Target="../media/image16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72.png"/></Relationships>
</file>

<file path=ppt/slides/_rels/slide5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jpe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78.jpe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png"/></Relationships>
</file>

<file path=ppt/slides/_rels/slide5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60.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63.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jpe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6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pn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jpeg"/><Relationship Id="rId3" Type="http://schemas.openxmlformats.org/officeDocument/2006/relationships/notesSlide" Target="../notesSlides/notesSlide65.xml"/><Relationship Id="rId7" Type="http://schemas.openxmlformats.org/officeDocument/2006/relationships/image" Target="../media/image208.jpeg"/><Relationship Id="rId12" Type="http://schemas.openxmlformats.org/officeDocument/2006/relationships/image" Target="../media/image213.jpe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207.jpeg"/><Relationship Id="rId11" Type="http://schemas.openxmlformats.org/officeDocument/2006/relationships/image" Target="../media/image212.jpeg"/><Relationship Id="rId5" Type="http://schemas.openxmlformats.org/officeDocument/2006/relationships/image" Target="../media/image206.jpe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jpeg"/><Relationship Id="rId14" Type="http://schemas.openxmlformats.org/officeDocument/2006/relationships/image" Target="../media/image215.jpeg"/></Relationships>
</file>

<file path=ppt/slides/_rels/slide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2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220.jpeg"/><Relationship Id="rId4" Type="http://schemas.openxmlformats.org/officeDocument/2006/relationships/image" Target="../media/image219.png"/></Relationships>
</file>

<file path=ppt/slides/_rels/slide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0.xml"/><Relationship Id="rId1" Type="http://schemas.openxmlformats.org/officeDocument/2006/relationships/themeOverride" Target="../theme/themeOverride6.xml"/><Relationship Id="rId5" Type="http://schemas.openxmlformats.org/officeDocument/2006/relationships/image" Target="../media/image222.png"/><Relationship Id="rId4" Type="http://schemas.openxmlformats.org/officeDocument/2006/relationships/image" Target="../media/image2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70.xml"/><Relationship Id="rId1" Type="http://schemas.openxmlformats.org/officeDocument/2006/relationships/slideLayout" Target="../slideLayouts/slideLayout50.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71.xml"/><Relationship Id="rId1" Type="http://schemas.openxmlformats.org/officeDocument/2006/relationships/slideLayout" Target="../slideLayouts/slideLayout50.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2.xml"/><Relationship Id="rId1" Type="http://schemas.openxmlformats.org/officeDocument/2006/relationships/slideLayout" Target="../slideLayouts/slideLayout65.xml"/><Relationship Id="rId5" Type="http://schemas.openxmlformats.org/officeDocument/2006/relationships/image" Target="../media/image234.png"/><Relationship Id="rId4" Type="http://schemas.openxmlformats.org/officeDocument/2006/relationships/image" Target="../media/image233.jpeg"/></Relationships>
</file>

<file path=ppt/slides/_rels/slide7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237.jpeg"/><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png"/><Relationship Id="rId7" Type="http://schemas.openxmlformats.org/officeDocument/2006/relationships/image" Target="../media/image242.jpeg"/><Relationship Id="rId2" Type="http://schemas.openxmlformats.org/officeDocument/2006/relationships/notesSlide" Target="../notesSlides/notesSlide74.xml"/><Relationship Id="rId1" Type="http://schemas.openxmlformats.org/officeDocument/2006/relationships/slideLayout" Target="../slideLayouts/slideLayout16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7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5.xml"/><Relationship Id="rId1" Type="http://schemas.openxmlformats.org/officeDocument/2006/relationships/slideLayout" Target="../slideLayouts/slideLayout162.xml"/><Relationship Id="rId6" Type="http://schemas.openxmlformats.org/officeDocument/2006/relationships/image" Target="../media/image248.jpg"/><Relationship Id="rId5" Type="http://schemas.openxmlformats.org/officeDocument/2006/relationships/image" Target="../media/image247.jpeg"/><Relationship Id="rId4" Type="http://schemas.openxmlformats.org/officeDocument/2006/relationships/image" Target="../media/image246.jpg"/></Relationships>
</file>

<file path=ppt/slides/_rels/slide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76.xml"/><Relationship Id="rId1" Type="http://schemas.openxmlformats.org/officeDocument/2006/relationships/slideLayout" Target="../slideLayouts/slideLayout66.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7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77.xml"/><Relationship Id="rId1" Type="http://schemas.openxmlformats.org/officeDocument/2006/relationships/slideLayout" Target="../slideLayouts/slideLayout146.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7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8.xml"/><Relationship Id="rId1" Type="http://schemas.openxmlformats.org/officeDocument/2006/relationships/slideLayout" Target="../slideLayouts/slideLayout50.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7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80.xml"/><Relationship Id="rId1" Type="http://schemas.openxmlformats.org/officeDocument/2006/relationships/slideLayout" Target="../slideLayouts/slideLayout47.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png"/></Relationships>
</file>

<file path=ppt/slides/_rels/slide81.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266.wmf"/><Relationship Id="rId7" Type="http://schemas.openxmlformats.org/officeDocument/2006/relationships/image" Target="../media/image270.png"/><Relationship Id="rId12" Type="http://schemas.openxmlformats.org/officeDocument/2006/relationships/image" Target="../media/image275.png"/><Relationship Id="rId2" Type="http://schemas.openxmlformats.org/officeDocument/2006/relationships/notesSlide" Target="../notesSlides/notesSlide81.xml"/><Relationship Id="rId1" Type="http://schemas.openxmlformats.org/officeDocument/2006/relationships/slideLayout" Target="../slideLayouts/slideLayout50.xml"/><Relationship Id="rId6" Type="http://schemas.openxmlformats.org/officeDocument/2006/relationships/image" Target="../media/image269.jpe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jpeg"/><Relationship Id="rId4" Type="http://schemas.openxmlformats.org/officeDocument/2006/relationships/image" Target="../media/image267.png"/><Relationship Id="rId9" Type="http://schemas.openxmlformats.org/officeDocument/2006/relationships/image" Target="../media/image272.jpeg"/></Relationships>
</file>

<file path=ppt/slides/_rels/slide82.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4.jpeg"/><Relationship Id="rId2" Type="http://schemas.openxmlformats.org/officeDocument/2006/relationships/notesSlide" Target="../notesSlides/notesSlide82.xml"/><Relationship Id="rId1" Type="http://schemas.openxmlformats.org/officeDocument/2006/relationships/slideLayout" Target="../slideLayouts/slideLayout50.xml"/><Relationship Id="rId6" Type="http://schemas.openxmlformats.org/officeDocument/2006/relationships/image" Target="../media/image279.png"/><Relationship Id="rId11" Type="http://schemas.openxmlformats.org/officeDocument/2006/relationships/image" Target="../media/image283.jpeg"/><Relationship Id="rId5" Type="http://schemas.openxmlformats.org/officeDocument/2006/relationships/image" Target="../media/image278.png"/><Relationship Id="rId10" Type="http://schemas.openxmlformats.org/officeDocument/2006/relationships/image" Target="../media/image282.jpeg"/><Relationship Id="rId4" Type="http://schemas.openxmlformats.org/officeDocument/2006/relationships/image" Target="../media/image277.jpeg"/><Relationship Id="rId9" Type="http://schemas.openxmlformats.org/officeDocument/2006/relationships/image" Target="../media/image281.jpeg"/></Relationships>
</file>

<file path=ppt/slides/_rels/slide8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83.xml"/><Relationship Id="rId1" Type="http://schemas.openxmlformats.org/officeDocument/2006/relationships/slideLayout" Target="../slideLayouts/slideLayout50.xml"/><Relationship Id="rId5" Type="http://schemas.openxmlformats.org/officeDocument/2006/relationships/image" Target="../media/image262.png"/><Relationship Id="rId4" Type="http://schemas.openxmlformats.org/officeDocument/2006/relationships/image" Target="../media/image286.jpeg"/></Relationships>
</file>

<file path=ppt/slides/_rels/slide8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84.xml"/><Relationship Id="rId1" Type="http://schemas.openxmlformats.org/officeDocument/2006/relationships/slideLayout" Target="../slideLayouts/slideLayout50.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s>
</file>

<file path=ppt/slides/_rels/slide85.xml.rels><?xml version="1.0" encoding="UTF-8" standalone="yes"?>
<Relationships xmlns="http://schemas.openxmlformats.org/package/2006/relationships"><Relationship Id="rId3" Type="http://schemas.openxmlformats.org/officeDocument/2006/relationships/image" Target="../media/image291.jpg"/><Relationship Id="rId7" Type="http://schemas.openxmlformats.org/officeDocument/2006/relationships/image" Target="../media/image295.png"/><Relationship Id="rId2" Type="http://schemas.openxmlformats.org/officeDocument/2006/relationships/notesSlide" Target="../notesSlides/notesSlide85.xml"/><Relationship Id="rId1" Type="http://schemas.openxmlformats.org/officeDocument/2006/relationships/slideLayout" Target="../slideLayouts/slideLayout50.xml"/><Relationship Id="rId6" Type="http://schemas.openxmlformats.org/officeDocument/2006/relationships/image" Target="../media/image294.jpg"/><Relationship Id="rId5" Type="http://schemas.openxmlformats.org/officeDocument/2006/relationships/image" Target="../media/image293.png"/><Relationship Id="rId4" Type="http://schemas.openxmlformats.org/officeDocument/2006/relationships/image" Target="../media/image292.png"/></Relationships>
</file>

<file path=ppt/slides/_rels/slide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86.xml"/><Relationship Id="rId1" Type="http://schemas.openxmlformats.org/officeDocument/2006/relationships/slideLayout" Target="../slideLayouts/slideLayout50.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87.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304.jpg"/><Relationship Id="rId2" Type="http://schemas.openxmlformats.org/officeDocument/2006/relationships/notesSlide" Target="../notesSlides/notesSlide87.xml"/><Relationship Id="rId1" Type="http://schemas.openxmlformats.org/officeDocument/2006/relationships/slideLayout" Target="../slideLayouts/slideLayout50.xml"/><Relationship Id="rId6" Type="http://schemas.openxmlformats.org/officeDocument/2006/relationships/image" Target="../media/image303.jpeg"/><Relationship Id="rId5" Type="http://schemas.openxmlformats.org/officeDocument/2006/relationships/image" Target="../media/image302.png"/><Relationship Id="rId4" Type="http://schemas.openxmlformats.org/officeDocument/2006/relationships/image" Target="../media/image301.png"/></Relationships>
</file>

<file path=ppt/slides/_rels/slide88.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notesSlide" Target="../notesSlides/notesSlide88.xml"/><Relationship Id="rId1" Type="http://schemas.openxmlformats.org/officeDocument/2006/relationships/slideLayout" Target="../slideLayouts/slideLayout50.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89.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311.jpg"/><Relationship Id="rId7" Type="http://schemas.openxmlformats.org/officeDocument/2006/relationships/image" Target="../media/image315.png"/><Relationship Id="rId2" Type="http://schemas.openxmlformats.org/officeDocument/2006/relationships/notesSlide" Target="../notesSlides/notesSlide89.xml"/><Relationship Id="rId1" Type="http://schemas.openxmlformats.org/officeDocument/2006/relationships/slideLayout" Target="../slideLayouts/slideLayout50.xml"/><Relationship Id="rId6" Type="http://schemas.openxmlformats.org/officeDocument/2006/relationships/image" Target="../media/image314.jpeg"/><Relationship Id="rId5" Type="http://schemas.openxmlformats.org/officeDocument/2006/relationships/image" Target="../media/image313.jpeg"/><Relationship Id="rId4" Type="http://schemas.openxmlformats.org/officeDocument/2006/relationships/image" Target="../media/image3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90.xml"/><Relationship Id="rId1" Type="http://schemas.openxmlformats.org/officeDocument/2006/relationships/slideLayout" Target="../slideLayouts/slideLayout50.xml"/><Relationship Id="rId6" Type="http://schemas.openxmlformats.org/officeDocument/2006/relationships/image" Target="../media/image320.jpg"/><Relationship Id="rId5" Type="http://schemas.openxmlformats.org/officeDocument/2006/relationships/image" Target="../media/image319.jpeg"/><Relationship Id="rId4" Type="http://schemas.openxmlformats.org/officeDocument/2006/relationships/image" Target="../media/image318.png"/></Relationships>
</file>

<file path=ppt/slides/_rels/slide91.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jpeg"/><Relationship Id="rId7" Type="http://schemas.openxmlformats.org/officeDocument/2006/relationships/image" Target="../media/image325.png"/><Relationship Id="rId2" Type="http://schemas.openxmlformats.org/officeDocument/2006/relationships/notesSlide" Target="../notesSlides/notesSlide91.xml"/><Relationship Id="rId1" Type="http://schemas.openxmlformats.org/officeDocument/2006/relationships/slideLayout" Target="../slideLayouts/slideLayout50.xml"/><Relationship Id="rId6" Type="http://schemas.openxmlformats.org/officeDocument/2006/relationships/image" Target="../media/image324.png"/><Relationship Id="rId5" Type="http://schemas.openxmlformats.org/officeDocument/2006/relationships/image" Target="../media/image323.jpeg"/><Relationship Id="rId4" Type="http://schemas.openxmlformats.org/officeDocument/2006/relationships/image" Target="../media/image322.jpeg"/></Relationships>
</file>

<file path=ppt/slides/_rels/slide9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92.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93.xml"/><Relationship Id="rId1" Type="http://schemas.openxmlformats.org/officeDocument/2006/relationships/slideLayout" Target="../slideLayouts/slideLayout56.xml"/><Relationship Id="rId4" Type="http://schemas.openxmlformats.org/officeDocument/2006/relationships/image" Target="../media/image329.png"/></Relationships>
</file>

<file path=ppt/slides/_rels/slide9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4.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6.xml"/><Relationship Id="rId1" Type="http://schemas.openxmlformats.org/officeDocument/2006/relationships/slideLayout" Target="../slideLayouts/slideLayout50.xml"/><Relationship Id="rId6" Type="http://schemas.openxmlformats.org/officeDocument/2006/relationships/image" Target="../media/image335.jpeg"/><Relationship Id="rId5" Type="http://schemas.openxmlformats.org/officeDocument/2006/relationships/image" Target="../media/image334.jpeg"/><Relationship Id="rId4" Type="http://schemas.openxmlformats.org/officeDocument/2006/relationships/image" Target="../media/image333.jpeg"/></Relationships>
</file>

<file path=ppt/slides/_rels/slide97.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97.xml"/><Relationship Id="rId1" Type="http://schemas.openxmlformats.org/officeDocument/2006/relationships/slideLayout" Target="../slideLayouts/slideLayout18.xml"/><Relationship Id="rId5" Type="http://schemas.openxmlformats.org/officeDocument/2006/relationships/image" Target="../media/image338.jpeg"/><Relationship Id="rId4" Type="http://schemas.openxmlformats.org/officeDocument/2006/relationships/image" Target="../media/image337.jpeg"/></Relationships>
</file>

<file path=ppt/slides/_rels/slide98.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34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0.xml"/><Relationship Id="rId1" Type="http://schemas.openxmlformats.org/officeDocument/2006/relationships/themeOverride" Target="../theme/themeOverride7.xml"/><Relationship Id="rId5" Type="http://schemas.openxmlformats.org/officeDocument/2006/relationships/image" Target="../media/image262.png"/><Relationship Id="rId4" Type="http://schemas.openxmlformats.org/officeDocument/2006/relationships/image" Target="../media/image2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Immagine 2">
            <a:extLst>
              <a:ext uri="{FF2B5EF4-FFF2-40B4-BE49-F238E27FC236}">
                <a16:creationId xmlns:a16="http://schemas.microsoft.com/office/drawing/2014/main" id="{13C70E6A-D7D5-39A8-0EEE-10F5DCEEEEF0}"/>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3" descr="bandiera palestinese">
            <a:extLst>
              <a:ext uri="{FF2B5EF4-FFF2-40B4-BE49-F238E27FC236}">
                <a16:creationId xmlns:a16="http://schemas.microsoft.com/office/drawing/2014/main" id="{7CEB3E1B-B413-C06C-6029-AB2ED2B2B551}"/>
              </a:ext>
            </a:extLst>
          </p:cNvPr>
          <p:cNvPicPr>
            <a:picLocks noChangeAspect="1" noChangeArrowheads="1"/>
          </p:cNvPicPr>
          <p:nvPr/>
        </p:nvPicPr>
        <p:blipFill>
          <a:blip r:embed="rId4">
            <a:lum bright="-10000" contrast="10000"/>
          </a:blip>
          <a:srcRect/>
          <a:stretch>
            <a:fillRect/>
          </a:stretch>
        </p:blipFill>
        <p:spPr bwMode="auto">
          <a:xfrm>
            <a:off x="935038" y="784225"/>
            <a:ext cx="3384550" cy="1703388"/>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338C1967-D7EA-75CA-2A95-DC7675D7DCD2}"/>
              </a:ext>
            </a:extLst>
          </p:cNvPr>
          <p:cNvPicPr>
            <a:picLocks noChangeAspect="1" noChangeArrowheads="1"/>
          </p:cNvPicPr>
          <p:nvPr/>
        </p:nvPicPr>
        <p:blipFill>
          <a:blip r:embed="rId5"/>
          <a:srcRect/>
          <a:stretch>
            <a:fillRect/>
          </a:stretch>
        </p:blipFill>
        <p:spPr bwMode="auto">
          <a:xfrm>
            <a:off x="935038" y="3887788"/>
            <a:ext cx="3443287" cy="2185987"/>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sp>
        <p:nvSpPr>
          <p:cNvPr id="595973" name="CasellaDiTesto 1">
            <a:extLst>
              <a:ext uri="{FF2B5EF4-FFF2-40B4-BE49-F238E27FC236}">
                <a16:creationId xmlns:a16="http://schemas.microsoft.com/office/drawing/2014/main" id="{050B54AC-1B63-7EF2-CDBC-029048E5D1CF}"/>
              </a:ext>
            </a:extLst>
          </p:cNvPr>
          <p:cNvSpPr txBox="1">
            <a:spLocks noChangeArrowheads="1"/>
          </p:cNvSpPr>
          <p:nvPr/>
        </p:nvSpPr>
        <p:spPr bwMode="auto">
          <a:xfrm>
            <a:off x="4713288" y="4329113"/>
            <a:ext cx="3621087"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4000" b="1" dirty="0">
                <a:solidFill>
                  <a:srgbClr val="000000"/>
                </a:solidFill>
                <a:effectLst>
                  <a:outerShdw blurRad="38100" dist="38100" dir="2700000" algn="tl">
                    <a:srgbClr val="000000">
                      <a:alpha val="43137"/>
                    </a:srgbClr>
                  </a:outerShdw>
                </a:effectLst>
                <a:latin typeface="Arial Black" panose="020B0A04020102020204" pitchFamily="34" charset="0"/>
              </a:rPr>
              <a:t>IN BILDERN</a:t>
            </a:r>
          </a:p>
        </p:txBody>
      </p:sp>
      <p:sp>
        <p:nvSpPr>
          <p:cNvPr id="595974" name="Text Box 6">
            <a:extLst>
              <a:ext uri="{FF2B5EF4-FFF2-40B4-BE49-F238E27FC236}">
                <a16:creationId xmlns:a16="http://schemas.microsoft.com/office/drawing/2014/main" id="{C64150C9-5C8D-821D-CF3F-4ED84C2C078D}"/>
              </a:ext>
            </a:extLst>
          </p:cNvPr>
          <p:cNvSpPr txBox="1">
            <a:spLocks noChangeArrowheads="1"/>
          </p:cNvSpPr>
          <p:nvPr/>
        </p:nvSpPr>
        <p:spPr bwMode="auto">
          <a:xfrm>
            <a:off x="4657725" y="658813"/>
            <a:ext cx="4106863" cy="1323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CH" altLang="it-CH" sz="4000" b="1" dirty="0">
                <a:solidFill>
                  <a:srgbClr val="000000"/>
                </a:solidFill>
                <a:effectLst>
                  <a:outerShdw blurRad="38100" dist="38100" dir="2700000" algn="tl">
                    <a:srgbClr val="000000">
                      <a:alpha val="43137"/>
                    </a:srgbClr>
                  </a:outerShdw>
                </a:effectLst>
                <a:latin typeface="Arial Black" panose="020B0A04020102020204" pitchFamily="34" charset="0"/>
              </a:rPr>
              <a:t>DIE              GESCHICHTE</a:t>
            </a:r>
            <a:endParaRPr lang="it-IT" altLang="it-CH" sz="4000" b="1" dirty="0">
              <a:solidFill>
                <a:srgbClr val="000000"/>
              </a:solidFill>
              <a:effectLst>
                <a:outerShdw blurRad="38100" dist="38100" dir="2700000" algn="tl">
                  <a:srgbClr val="000000">
                    <a:alpha val="43137"/>
                  </a:srgbClr>
                </a:outerShdw>
              </a:effectLst>
              <a:latin typeface="Arial Black" panose="020B0A04020102020204" pitchFamily="34" charset="0"/>
            </a:endParaRPr>
          </a:p>
        </p:txBody>
      </p:sp>
      <p:pic>
        <p:nvPicPr>
          <p:cNvPr id="240647" name="Picture 4">
            <a:extLst>
              <a:ext uri="{FF2B5EF4-FFF2-40B4-BE49-F238E27FC236}">
                <a16:creationId xmlns:a16="http://schemas.microsoft.com/office/drawing/2014/main" id="{BE0D92E2-C4EC-11D8-1A26-BB824EC8F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738" y="2592388"/>
            <a:ext cx="7223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40681889-6B73-8CD4-11C9-681079DA461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649" name="Slide Number Placeholder 3">
            <a:extLst>
              <a:ext uri="{FF2B5EF4-FFF2-40B4-BE49-F238E27FC236}">
                <a16:creationId xmlns:a16="http://schemas.microsoft.com/office/drawing/2014/main" id="{44CFD792-02D1-39AE-6BF4-AFEB99535080}"/>
              </a:ext>
            </a:extLst>
          </p:cNvPr>
          <p:cNvSpPr>
            <a:spLocks noGrp="1"/>
          </p:cNvSpPr>
          <p:nvPr>
            <p:ph type="sldNum" sz="quarter" idx="12"/>
          </p:nvPr>
        </p:nvSpPr>
        <p:spPr>
          <a:xfrm>
            <a:off x="8045450" y="6059488"/>
            <a:ext cx="542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36D884-82F7-48B3-A780-50BF19EC69F8}" type="slidenum">
              <a:rPr lang="it-IT" altLang="it-CH" sz="2000" smtClean="0">
                <a:solidFill>
                  <a:srgbClr val="000000"/>
                </a:solidFill>
              </a:rPr>
              <a:pPr>
                <a:spcBef>
                  <a:spcPct val="0"/>
                </a:spcBef>
                <a:buFontTx/>
                <a:buNone/>
              </a:pPr>
              <a:t>1</a:t>
            </a:fld>
            <a:endParaRPr lang="it-IT" altLang="it-CH" sz="2000">
              <a:solidFill>
                <a:srgbClr val="000000"/>
              </a:solidFill>
            </a:endParaRPr>
          </a:p>
        </p:txBody>
      </p:sp>
      <p:pic>
        <p:nvPicPr>
          <p:cNvPr id="240650" name="Immagine 2">
            <a:extLst>
              <a:ext uri="{FF2B5EF4-FFF2-40B4-BE49-F238E27FC236}">
                <a16:creationId xmlns:a16="http://schemas.microsoft.com/office/drawing/2014/main" id="{594557CF-B2DC-C4F2-79DA-FD1F54A6F1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550" y="2014538"/>
            <a:ext cx="73802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75FBE9AD-A731-0C6D-6ACE-066B32705DEF}"/>
              </a:ext>
            </a:extLst>
          </p:cNvPr>
          <p:cNvSpPr txBox="1"/>
          <p:nvPr/>
        </p:nvSpPr>
        <p:spPr>
          <a:xfrm>
            <a:off x="2286000" y="2836863"/>
            <a:ext cx="4094163" cy="682625"/>
          </a:xfrm>
          <a:prstGeom prst="rect">
            <a:avLst/>
          </a:prstGeom>
          <a:solidFill>
            <a:srgbClr val="FFFF00"/>
          </a:solidFill>
        </p:spPr>
        <p:txBody>
          <a:bodyPr wrap="none" tIns="10800" bIns="10800">
            <a:spAutoFit/>
          </a:bodyPr>
          <a:lstStyle/>
          <a:p>
            <a:pPr>
              <a:defRPr/>
            </a:pPr>
            <a:r>
              <a:rPr lang="it-CH" sz="4300" dirty="0">
                <a:solidFill>
                  <a:schemeClr val="accent4">
                    <a:lumMod val="10000"/>
                  </a:schemeClr>
                </a:solidFill>
                <a:latin typeface="Arial Black" panose="020B0A04020102020204" pitchFamily="34" charset="0"/>
              </a:rPr>
              <a:t>PALÄSTINAS</a:t>
            </a:r>
          </a:p>
        </p:txBody>
      </p:sp>
      <p:sp>
        <p:nvSpPr>
          <p:cNvPr id="6" name="TextBox 8">
            <a:extLst>
              <a:ext uri="{FF2B5EF4-FFF2-40B4-BE49-F238E27FC236}">
                <a16:creationId xmlns:a16="http://schemas.microsoft.com/office/drawing/2014/main" id="{E46A6C4A-F231-F7E1-728E-97D5EDC8E571}"/>
              </a:ext>
            </a:extLst>
          </p:cNvPr>
          <p:cNvSpPr txBox="1">
            <a:spLocks noChangeArrowheads="1"/>
          </p:cNvSpPr>
          <p:nvPr/>
        </p:nvSpPr>
        <p:spPr bwMode="auto">
          <a:xfrm>
            <a:off x="4852988" y="5118100"/>
            <a:ext cx="3319462" cy="954088"/>
          </a:xfrm>
          <a:prstGeom prst="rect">
            <a:avLst/>
          </a:prstGeom>
          <a:solidFill>
            <a:schemeClr val="accent4"/>
          </a:solidFill>
          <a:ln w="12700">
            <a:solidFill>
              <a:srgbClr val="000000"/>
            </a:solidFill>
            <a:miter lim="800000"/>
            <a:headEnd/>
            <a:tailEnd/>
          </a:ln>
        </p:spPr>
        <p:txBody>
          <a:bodyPr>
            <a:spAutoFit/>
          </a:bodyPr>
          <a:lstStyle>
            <a:defPPr>
              <a:defRPr lang="it-CH"/>
            </a:defPPr>
            <a:lvl1pPr algn="ctr" eaLnBrk="1" hangingPunct="1">
              <a:buFontTx/>
              <a:buNone/>
              <a:defRPr sz="2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Kurze</a:t>
            </a:r>
            <a:r>
              <a:rPr lang="fr-CH" altLang="it-CH" dirty="0"/>
              <a:t> </a:t>
            </a:r>
            <a:r>
              <a:rPr lang="fr-CH" altLang="it-CH" dirty="0" err="1"/>
              <a:t>Darstellung</a:t>
            </a:r>
            <a:r>
              <a:rPr lang="fr-CH" altLang="it-CH" dirty="0"/>
              <a:t> </a:t>
            </a:r>
            <a:r>
              <a:rPr lang="fr-CH" altLang="it-CH" dirty="0" err="1"/>
              <a:t>für</a:t>
            </a:r>
            <a:r>
              <a:rPr lang="fr-CH" altLang="it-CH" dirty="0"/>
              <a:t> die </a:t>
            </a:r>
            <a:r>
              <a:rPr lang="fr-CH" altLang="it-CH" dirty="0" err="1"/>
              <a:t>Schule</a:t>
            </a:r>
            <a:endParaRPr lang="it-IT" altLang="it-CH" dirty="0"/>
          </a:p>
        </p:txBody>
      </p:sp>
      <p:pic>
        <p:nvPicPr>
          <p:cNvPr id="2" name="Picture 4">
            <a:extLst>
              <a:ext uri="{FF2B5EF4-FFF2-40B4-BE49-F238E27FC236}">
                <a16:creationId xmlns:a16="http://schemas.microsoft.com/office/drawing/2014/main" id="{5B028CF2-B3D7-2017-EDA7-97F5D8EE326C}"/>
              </a:ext>
            </a:extLst>
          </p:cNvPr>
          <p:cNvPicPr>
            <a:picLocks noChangeAspect="1" noChangeArrowheads="1"/>
          </p:cNvPicPr>
          <p:nvPr/>
        </p:nvPicPr>
        <p:blipFill>
          <a:blip r:embed="rId6"/>
          <a:srcRect/>
          <a:stretch>
            <a:fillRect/>
          </a:stretch>
        </p:blipFill>
        <p:spPr bwMode="auto">
          <a:xfrm>
            <a:off x="6438900" y="2376249"/>
            <a:ext cx="1417638" cy="1416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3">
            <a:extLst>
              <a:ext uri="{FF2B5EF4-FFF2-40B4-BE49-F238E27FC236}">
                <a16:creationId xmlns:a16="http://schemas.microsoft.com/office/drawing/2014/main" id="{5E0BD915-260D-FFD8-1939-2E57D38229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BF7A19-93A9-4B3B-B60D-D2E36B2E2B99}"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252931" name="Text Box 3">
            <a:extLst>
              <a:ext uri="{FF2B5EF4-FFF2-40B4-BE49-F238E27FC236}">
                <a16:creationId xmlns:a16="http://schemas.microsoft.com/office/drawing/2014/main" id="{CCD10F9F-60AC-014F-7D48-B73553B2EA2F}"/>
              </a:ext>
            </a:extLst>
          </p:cNvPr>
          <p:cNvSpPr txBox="1">
            <a:spLocks noChangeArrowheads="1"/>
          </p:cNvSpPr>
          <p:nvPr/>
        </p:nvSpPr>
        <p:spPr bwMode="auto">
          <a:xfrm>
            <a:off x="6870700" y="685800"/>
            <a:ext cx="1655763" cy="3365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a:t>
            </a:r>
            <a:r>
              <a:rPr lang="fr-CH" altLang="it-CH" sz="1600" b="1" dirty="0" err="1">
                <a:solidFill>
                  <a:schemeClr val="accent4">
                    <a:lumMod val="10000"/>
                  </a:schemeClr>
                </a:solidFill>
              </a:rPr>
              <a:t>heute</a:t>
            </a:r>
            <a:endParaRPr lang="it-IT" altLang="it-CH" sz="1600" b="1" dirty="0">
              <a:solidFill>
                <a:schemeClr val="accent4">
                  <a:lumMod val="10000"/>
                </a:schemeClr>
              </a:solidFill>
            </a:endParaRPr>
          </a:p>
        </p:txBody>
      </p:sp>
      <p:pic>
        <p:nvPicPr>
          <p:cNvPr id="210948" name="Picture 6" descr="C:\Users\Enrico\Desktop\Tel Aviv e Jaffa jpeg.jpg">
            <a:extLst>
              <a:ext uri="{FF2B5EF4-FFF2-40B4-BE49-F238E27FC236}">
                <a16:creationId xmlns:a16="http://schemas.microsoft.com/office/drawing/2014/main" id="{72174A2C-D784-F3EF-AE15-FBE6413AD64F}"/>
              </a:ext>
            </a:extLst>
          </p:cNvPr>
          <p:cNvPicPr>
            <a:picLocks noChangeAspect="1" noChangeArrowheads="1"/>
          </p:cNvPicPr>
          <p:nvPr/>
        </p:nvPicPr>
        <p:blipFill>
          <a:blip r:embed="rId3"/>
          <a:srcRect/>
          <a:stretch>
            <a:fillRect/>
          </a:stretch>
        </p:blipFill>
        <p:spPr bwMode="auto">
          <a:xfrm>
            <a:off x="0" y="1274763"/>
            <a:ext cx="9144000" cy="445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9077" name="CasellaDiTesto 1">
            <a:extLst>
              <a:ext uri="{FF2B5EF4-FFF2-40B4-BE49-F238E27FC236}">
                <a16:creationId xmlns:a16="http://schemas.microsoft.com/office/drawing/2014/main" id="{15167394-064C-B7AA-3125-04285AAB2E64}"/>
              </a:ext>
            </a:extLst>
          </p:cNvPr>
          <p:cNvSpPr txBox="1">
            <a:spLocks noChangeArrowheads="1"/>
          </p:cNvSpPr>
          <p:nvPr/>
        </p:nvSpPr>
        <p:spPr bwMode="auto">
          <a:xfrm>
            <a:off x="2411413" y="594360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200"/>
              <a:t>Was von Jaffa noch besteht.</a:t>
            </a:r>
            <a:endParaRPr lang="en-US" altLang="en-US" sz="1200"/>
          </a:p>
        </p:txBody>
      </p:sp>
      <p:cxnSp>
        <p:nvCxnSpPr>
          <p:cNvPr id="4" name="Connettore 2 3">
            <a:extLst>
              <a:ext uri="{FF2B5EF4-FFF2-40B4-BE49-F238E27FC236}">
                <a16:creationId xmlns:a16="http://schemas.microsoft.com/office/drawing/2014/main" id="{DD434614-5B9D-7E3C-B82B-CF6DA572BFA9}"/>
              </a:ext>
            </a:extLst>
          </p:cNvPr>
          <p:cNvCxnSpPr>
            <a:cxnSpLocks/>
            <a:stCxn id="259077" idx="3"/>
          </p:cNvCxnSpPr>
          <p:nvPr/>
        </p:nvCxnSpPr>
        <p:spPr>
          <a:xfrm flipV="1">
            <a:off x="4545013" y="5583238"/>
            <a:ext cx="314325" cy="503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FD8591E4-D106-9518-70E5-97AC6BA1D2A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Number Placeholder 3">
            <a:extLst>
              <a:ext uri="{FF2B5EF4-FFF2-40B4-BE49-F238E27FC236}">
                <a16:creationId xmlns:a16="http://schemas.microsoft.com/office/drawing/2014/main" id="{529B07DF-2A93-FC67-1B08-DFAAB0EEC630}"/>
              </a:ext>
            </a:extLst>
          </p:cNvPr>
          <p:cNvSpPr>
            <a:spLocks noGrp="1"/>
          </p:cNvSpPr>
          <p:nvPr>
            <p:ph type="sldNum" sz="quarter" idx="12"/>
          </p:nvPr>
        </p:nvSpPr>
        <p:spPr>
          <a:xfrm>
            <a:off x="7893050" y="5051425"/>
            <a:ext cx="549275" cy="37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A4CEE1-1858-48C2-8957-CAAE7B933C05}" type="slidenum">
              <a:rPr lang="it-IT" altLang="it-CH" sz="1400" smtClean="0">
                <a:solidFill>
                  <a:srgbClr val="FFFFFF"/>
                </a:solidFill>
              </a:rPr>
              <a:pPr>
                <a:spcBef>
                  <a:spcPct val="0"/>
                </a:spcBef>
                <a:buFontTx/>
                <a:buNone/>
              </a:pPr>
              <a:t>100</a:t>
            </a:fld>
            <a:endParaRPr lang="it-IT" altLang="it-CH" sz="1400">
              <a:solidFill>
                <a:srgbClr val="FFFFFF"/>
              </a:solidFill>
            </a:endParaRPr>
          </a:p>
        </p:txBody>
      </p:sp>
      <p:sp>
        <p:nvSpPr>
          <p:cNvPr id="443395" name="Text Box 3">
            <a:extLst>
              <a:ext uri="{FF2B5EF4-FFF2-40B4-BE49-F238E27FC236}">
                <a16:creationId xmlns:a16="http://schemas.microsoft.com/office/drawing/2014/main" id="{F48340A8-8A78-B7E8-0E91-633A7E5405AD}"/>
              </a:ext>
            </a:extLst>
          </p:cNvPr>
          <p:cNvSpPr txBox="1">
            <a:spLocks noChangeArrowheads="1"/>
          </p:cNvSpPr>
          <p:nvPr/>
        </p:nvSpPr>
        <p:spPr bwMode="auto">
          <a:xfrm>
            <a:off x="1022350" y="6234113"/>
            <a:ext cx="7086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FontTx/>
              <a:buNone/>
            </a:pPr>
            <a:r>
              <a:rPr lang="de-DE" altLang="it-CH" sz="1200">
                <a:solidFill>
                  <a:srgbClr val="FFFFFF"/>
                </a:solidFill>
              </a:rPr>
              <a:t>Flüchtlinge, die es wagen im geheimen zurückzukehren,  werden verhaftet und/oder ermordet.</a:t>
            </a:r>
            <a:endParaRPr lang="it-IT" altLang="it-CH" sz="1200">
              <a:solidFill>
                <a:srgbClr val="FFFFFF"/>
              </a:solidFill>
            </a:endParaRPr>
          </a:p>
        </p:txBody>
      </p:sp>
      <p:pic>
        <p:nvPicPr>
          <p:cNvPr id="9" name="Picture 2" descr="nakba_1">
            <a:extLst>
              <a:ext uri="{FF2B5EF4-FFF2-40B4-BE49-F238E27FC236}">
                <a16:creationId xmlns:a16="http://schemas.microsoft.com/office/drawing/2014/main" id="{87FEAC81-3928-1CBF-6C12-98EC75DC0002}"/>
              </a:ext>
            </a:extLst>
          </p:cNvPr>
          <p:cNvPicPr>
            <a:picLocks noChangeAspect="1" noChangeArrowheads="1"/>
          </p:cNvPicPr>
          <p:nvPr/>
        </p:nvPicPr>
        <p:blipFill>
          <a:blip r:embed="rId3">
            <a:lum bright="-10000" contrast="10000"/>
          </a:blip>
          <a:srcRect/>
          <a:stretch>
            <a:fillRect/>
          </a:stretch>
        </p:blipFill>
        <p:spPr bwMode="auto">
          <a:xfrm>
            <a:off x="1403350" y="673100"/>
            <a:ext cx="6337300" cy="475138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CD3D1E12-2BFB-C0A5-86AE-1DAF5D897B2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615B7A2-BBCA-D4C7-6F79-E4A5118E1559}"/>
              </a:ext>
            </a:extLst>
          </p:cNvPr>
          <p:cNvSpPr txBox="1"/>
          <p:nvPr/>
        </p:nvSpPr>
        <p:spPr>
          <a:xfrm>
            <a:off x="1003300" y="5600700"/>
            <a:ext cx="6961188" cy="584200"/>
          </a:xfrm>
          <a:prstGeom prst="rect">
            <a:avLst/>
          </a:prstGeom>
          <a:solidFill>
            <a:srgbClr val="FFFF00"/>
          </a:solidFill>
          <a:ln w="12700">
            <a:solidFill>
              <a:schemeClr val="accent4">
                <a:lumMod val="95000"/>
                <a:lumOff val="5000"/>
              </a:schemeClr>
            </a:solidFill>
          </a:ln>
        </p:spPr>
        <p:txBody>
          <a:bodyPr>
            <a:spAutoFit/>
          </a:bodyPr>
          <a:lstStyle/>
          <a:p>
            <a:pPr algn="ctr">
              <a:defRPr/>
            </a:pPr>
            <a:r>
              <a:rPr lang="de-DE" sz="1600" b="1" dirty="0">
                <a:solidFill>
                  <a:schemeClr val="accent4">
                    <a:lumMod val="10000"/>
                  </a:schemeClr>
                </a:solidFill>
              </a:rPr>
              <a:t>Im Gegensatz zu der UN-Resolution 242, Israel verbietet und verhindert die Rückkehr der meisten palästinensischen Flüchtlinge. </a:t>
            </a:r>
            <a:endParaRPr lang="en-US" sz="1600" b="1" dirty="0">
              <a:solidFill>
                <a:schemeClr val="accent4">
                  <a:lumMod val="10000"/>
                </a:schemeClr>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Number Placeholder 3">
            <a:extLst>
              <a:ext uri="{FF2B5EF4-FFF2-40B4-BE49-F238E27FC236}">
                <a16:creationId xmlns:a16="http://schemas.microsoft.com/office/drawing/2014/main" id="{A3C8B1E5-70AD-9E5B-52FB-CE50E8BDDAFF}"/>
              </a:ext>
            </a:extLst>
          </p:cNvPr>
          <p:cNvSpPr>
            <a:spLocks noGrp="1"/>
          </p:cNvSpPr>
          <p:nvPr>
            <p:ph type="sldNum" sz="quarter" idx="12"/>
          </p:nvPr>
        </p:nvSpPr>
        <p:spPr>
          <a:xfrm>
            <a:off x="8139113" y="3711575"/>
            <a:ext cx="782637"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4DA412-824A-4E68-A4C4-7C7803D431DB}" type="slidenum">
              <a:rPr lang="it-IT" altLang="it-CH" sz="1400" b="1" smtClean="0">
                <a:solidFill>
                  <a:srgbClr val="FFFFFF"/>
                </a:solidFill>
              </a:rPr>
              <a:pPr>
                <a:spcBef>
                  <a:spcPct val="0"/>
                </a:spcBef>
                <a:buFontTx/>
                <a:buNone/>
              </a:pPr>
              <a:t>101</a:t>
            </a:fld>
            <a:endParaRPr lang="it-IT" altLang="it-CH" sz="1400" b="1">
              <a:solidFill>
                <a:srgbClr val="FFFFFF"/>
              </a:solidFill>
            </a:endParaRPr>
          </a:p>
        </p:txBody>
      </p:sp>
      <p:sp>
        <p:nvSpPr>
          <p:cNvPr id="445443" name="Text Box 2">
            <a:extLst>
              <a:ext uri="{FF2B5EF4-FFF2-40B4-BE49-F238E27FC236}">
                <a16:creationId xmlns:a16="http://schemas.microsoft.com/office/drawing/2014/main" id="{517ADEA5-33EC-5F56-B951-651B789064C7}"/>
              </a:ext>
            </a:extLst>
          </p:cNvPr>
          <p:cNvSpPr txBox="1">
            <a:spLocks noChangeArrowheads="1"/>
          </p:cNvSpPr>
          <p:nvPr/>
        </p:nvSpPr>
        <p:spPr bwMode="auto">
          <a:xfrm>
            <a:off x="3940175" y="4267200"/>
            <a:ext cx="20589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1949 und in den folgenden Jahren sind viele Juden aus arabischen Ländern nach Israel ausgewandert</a:t>
            </a:r>
            <a:endParaRPr lang="it-IT" altLang="it-CH" sz="1200" b="1">
              <a:solidFill>
                <a:srgbClr val="FFFFFF"/>
              </a:solidFill>
            </a:endParaRPr>
          </a:p>
        </p:txBody>
      </p:sp>
      <p:sp>
        <p:nvSpPr>
          <p:cNvPr id="445444" name="Text Box 5">
            <a:extLst>
              <a:ext uri="{FF2B5EF4-FFF2-40B4-BE49-F238E27FC236}">
                <a16:creationId xmlns:a16="http://schemas.microsoft.com/office/drawing/2014/main" id="{0ED68DD6-EE2B-5460-1001-EA86F2A2C301}"/>
              </a:ext>
            </a:extLst>
          </p:cNvPr>
          <p:cNvSpPr txBox="1">
            <a:spLocks noChangeArrowheads="1"/>
          </p:cNvSpPr>
          <p:nvPr/>
        </p:nvSpPr>
        <p:spPr bwMode="auto">
          <a:xfrm>
            <a:off x="4111625" y="766763"/>
            <a:ext cx="18081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25. Mai 1991               Operation             «Solomon color»:                                           die Israelis bringen 15’000 äthiopischen Juden per Flugzeug nach Israel</a:t>
            </a:r>
            <a:endParaRPr lang="it-IT" altLang="it-CH" sz="1200" b="1">
              <a:solidFill>
                <a:srgbClr val="FFFFFF"/>
              </a:solidFill>
            </a:endParaRPr>
          </a:p>
        </p:txBody>
      </p:sp>
      <p:sp>
        <p:nvSpPr>
          <p:cNvPr id="445445" name="Text Box 11">
            <a:extLst>
              <a:ext uri="{FF2B5EF4-FFF2-40B4-BE49-F238E27FC236}">
                <a16:creationId xmlns:a16="http://schemas.microsoft.com/office/drawing/2014/main" id="{7C0A5795-0A71-398C-E3ED-4A8BEB462A9F}"/>
              </a:ext>
            </a:extLst>
          </p:cNvPr>
          <p:cNvSpPr txBox="1">
            <a:spLocks noChangeArrowheads="1"/>
          </p:cNvSpPr>
          <p:nvPr/>
        </p:nvSpPr>
        <p:spPr bwMode="auto">
          <a:xfrm>
            <a:off x="3795713" y="5400675"/>
            <a:ext cx="12668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1985</a:t>
            </a:r>
            <a:r>
              <a:rPr lang="fr-CH" altLang="it-CH" sz="1200" b="1">
                <a:solidFill>
                  <a:srgbClr val="FFFFFF"/>
                </a:solidFill>
              </a:rPr>
              <a:t>    Eintreffen           der «Falascià» aus   Äthiopien. </a:t>
            </a:r>
            <a:endParaRPr lang="it-IT" altLang="it-CH" sz="1200" b="1">
              <a:solidFill>
                <a:srgbClr val="FFFFFF"/>
              </a:solidFill>
            </a:endParaRPr>
          </a:p>
        </p:txBody>
      </p:sp>
      <p:sp>
        <p:nvSpPr>
          <p:cNvPr id="445446" name="Text Box 12">
            <a:extLst>
              <a:ext uri="{FF2B5EF4-FFF2-40B4-BE49-F238E27FC236}">
                <a16:creationId xmlns:a16="http://schemas.microsoft.com/office/drawing/2014/main" id="{5A7617A0-25EF-262A-D62A-3A39F0E17B00}"/>
              </a:ext>
            </a:extLst>
          </p:cNvPr>
          <p:cNvSpPr txBox="1">
            <a:spLocks noChangeArrowheads="1"/>
          </p:cNvSpPr>
          <p:nvPr/>
        </p:nvSpPr>
        <p:spPr bwMode="auto">
          <a:xfrm>
            <a:off x="5021263" y="5397500"/>
            <a:ext cx="944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2020 Eintreffen von äthio-pische  Jude</a:t>
            </a:r>
            <a:endParaRPr lang="it-IT" altLang="it-CH" sz="1200" b="1">
              <a:solidFill>
                <a:srgbClr val="FFFFFF"/>
              </a:solidFill>
            </a:endParaRPr>
          </a:p>
        </p:txBody>
      </p:sp>
      <p:sp>
        <p:nvSpPr>
          <p:cNvPr id="445447" name="Text Box 13">
            <a:extLst>
              <a:ext uri="{FF2B5EF4-FFF2-40B4-BE49-F238E27FC236}">
                <a16:creationId xmlns:a16="http://schemas.microsoft.com/office/drawing/2014/main" id="{69F19E4D-0849-F063-3B0C-ADBC49EC9891}"/>
              </a:ext>
            </a:extLst>
          </p:cNvPr>
          <p:cNvSpPr txBox="1">
            <a:spLocks noChangeArrowheads="1"/>
          </p:cNvSpPr>
          <p:nvPr/>
        </p:nvSpPr>
        <p:spPr bwMode="auto">
          <a:xfrm>
            <a:off x="3838575" y="279400"/>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Operation « magischer Teppich »</a:t>
            </a:r>
            <a:endParaRPr lang="it-IT" altLang="it-CH" sz="1200" b="1">
              <a:solidFill>
                <a:srgbClr val="FFFFFF"/>
              </a:solidFill>
            </a:endParaRPr>
          </a:p>
        </p:txBody>
      </p:sp>
      <p:pic>
        <p:nvPicPr>
          <p:cNvPr id="2" name="Picture 8" descr="aliya">
            <a:extLst>
              <a:ext uri="{FF2B5EF4-FFF2-40B4-BE49-F238E27FC236}">
                <a16:creationId xmlns:a16="http://schemas.microsoft.com/office/drawing/2014/main" id="{CE94DC1B-29EC-89D1-DE25-36A9E7BAE142}"/>
              </a:ext>
            </a:extLst>
          </p:cNvPr>
          <p:cNvPicPr>
            <a:picLocks noChangeAspect="1" noChangeArrowheads="1"/>
          </p:cNvPicPr>
          <p:nvPr/>
        </p:nvPicPr>
        <p:blipFill>
          <a:blip r:embed="rId3"/>
          <a:srcRect/>
          <a:stretch>
            <a:fillRect/>
          </a:stretch>
        </p:blipFill>
        <p:spPr bwMode="auto">
          <a:xfrm>
            <a:off x="4181475" y="2255838"/>
            <a:ext cx="455613" cy="576262"/>
          </a:xfrm>
          <a:prstGeom prst="rect">
            <a:avLst/>
          </a:prstGeom>
          <a:ln>
            <a:noFill/>
          </a:ln>
          <a:effectLst>
            <a:outerShdw blurRad="292100" dist="139700" dir="2700000" algn="tl" rotWithShape="0">
              <a:srgbClr val="333333">
                <a:alpha val="65000"/>
              </a:srgbClr>
            </a:outerShdw>
          </a:effectLst>
        </p:spPr>
      </p:pic>
      <p:pic>
        <p:nvPicPr>
          <p:cNvPr id="3" name="Picture 9" descr="bandiera israeliana 2 jpg">
            <a:extLst>
              <a:ext uri="{FF2B5EF4-FFF2-40B4-BE49-F238E27FC236}">
                <a16:creationId xmlns:a16="http://schemas.microsoft.com/office/drawing/2014/main" id="{06A267DC-C79F-FE5A-8663-50D3366824F0}"/>
              </a:ext>
            </a:extLst>
          </p:cNvPr>
          <p:cNvPicPr>
            <a:picLocks noChangeAspect="1" noChangeArrowheads="1"/>
          </p:cNvPicPr>
          <p:nvPr/>
        </p:nvPicPr>
        <p:blipFill>
          <a:blip r:embed="rId4"/>
          <a:srcRect/>
          <a:stretch>
            <a:fillRect/>
          </a:stretch>
        </p:blipFill>
        <p:spPr bwMode="auto">
          <a:xfrm>
            <a:off x="4889500" y="2251075"/>
            <a:ext cx="792163" cy="581025"/>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94DAC468-086F-354B-3206-B2F5B96C02C2}"/>
              </a:ext>
            </a:extLst>
          </p:cNvPr>
          <p:cNvSpPr txBox="1"/>
          <p:nvPr/>
        </p:nvSpPr>
        <p:spPr>
          <a:xfrm>
            <a:off x="4070350" y="3078163"/>
            <a:ext cx="1655763" cy="1076325"/>
          </a:xfrm>
          <a:prstGeom prst="rect">
            <a:avLst/>
          </a:prstGeom>
          <a:solidFill>
            <a:srgbClr val="FFFF00"/>
          </a:solidFill>
          <a:ln w="12700">
            <a:solidFill>
              <a:schemeClr val="accent4">
                <a:lumMod val="10000"/>
              </a:schemeClr>
            </a:solidFill>
          </a:ln>
        </p:spPr>
        <p:txBody>
          <a:bodyPr>
            <a:spAutoFit/>
          </a:bodyPr>
          <a:lstStyle/>
          <a:p>
            <a:pPr algn="ctr">
              <a:defRPr/>
            </a:pPr>
            <a:r>
              <a:rPr lang="de-DE" sz="1600" b="1" dirty="0">
                <a:solidFill>
                  <a:schemeClr val="accent4">
                    <a:lumMod val="10000"/>
                  </a:schemeClr>
                </a:solidFill>
              </a:rPr>
              <a:t>Die jüdische Einwanderung nach Palästina / Israel</a:t>
            </a:r>
          </a:p>
        </p:txBody>
      </p:sp>
      <p:pic>
        <p:nvPicPr>
          <p:cNvPr id="16" name="Picture 4" descr="operation_solomon_color">
            <a:extLst>
              <a:ext uri="{FF2B5EF4-FFF2-40B4-BE49-F238E27FC236}">
                <a16:creationId xmlns:a16="http://schemas.microsoft.com/office/drawing/2014/main" id="{7D54471E-AD15-A012-C159-437C87887C44}"/>
              </a:ext>
            </a:extLst>
          </p:cNvPr>
          <p:cNvPicPr>
            <a:picLocks noChangeAspect="1" noChangeArrowheads="1"/>
          </p:cNvPicPr>
          <p:nvPr/>
        </p:nvPicPr>
        <p:blipFill>
          <a:blip r:embed="rId5">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t1985 arrivo falascià">
            <a:extLst>
              <a:ext uri="{FF2B5EF4-FFF2-40B4-BE49-F238E27FC236}">
                <a16:creationId xmlns:a16="http://schemas.microsoft.com/office/drawing/2014/main" id="{93AB2B41-FD0E-32F8-300E-74AE41B3B360}"/>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
            <a:extLst>
              <a:ext uri="{FF2B5EF4-FFF2-40B4-BE49-F238E27FC236}">
                <a16:creationId xmlns:a16="http://schemas.microsoft.com/office/drawing/2014/main" id="{22A63C79-A05D-D1F7-B885-55DE6405B921}"/>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06D7B5C8-B115-6E2E-D0AF-911AE139524F}"/>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5455" name="CasellaDiTesto 3">
            <a:extLst>
              <a:ext uri="{FF2B5EF4-FFF2-40B4-BE49-F238E27FC236}">
                <a16:creationId xmlns:a16="http://schemas.microsoft.com/office/drawing/2014/main" id="{095541DF-4209-6106-1DB7-56643F2E5F8D}"/>
              </a:ext>
            </a:extLst>
          </p:cNvPr>
          <p:cNvSpPr txBox="1">
            <a:spLocks noChangeArrowheads="1"/>
          </p:cNvSpPr>
          <p:nvPr/>
        </p:nvSpPr>
        <p:spPr bwMode="auto">
          <a:xfrm>
            <a:off x="6064250" y="3725863"/>
            <a:ext cx="2376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Land-Kuss oder Land-Raub?</a:t>
            </a:r>
          </a:p>
        </p:txBody>
      </p:sp>
      <p:sp>
        <p:nvSpPr>
          <p:cNvPr id="445456" name="Text Box 7">
            <a:extLst>
              <a:ext uri="{FF2B5EF4-FFF2-40B4-BE49-F238E27FC236}">
                <a16:creationId xmlns:a16="http://schemas.microsoft.com/office/drawing/2014/main" id="{A60D5C86-6CEF-1B96-423F-88AC662C6553}"/>
              </a:ext>
            </a:extLst>
          </p:cNvPr>
          <p:cNvSpPr txBox="1">
            <a:spLocks noChangeArrowheads="1"/>
          </p:cNvSpPr>
          <p:nvPr/>
        </p:nvSpPr>
        <p:spPr bwMode="auto">
          <a:xfrm>
            <a:off x="852488" y="2506663"/>
            <a:ext cx="25923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1949 </a:t>
            </a:r>
            <a:r>
              <a:rPr lang="fr-CH" altLang="it-CH" sz="1200" b="1">
                <a:solidFill>
                  <a:srgbClr val="FFFFFF"/>
                </a:solidFill>
              </a:rPr>
              <a:t>Die Israelis bringen die</a:t>
            </a:r>
            <a:r>
              <a:rPr lang="fr-CH" altLang="it-CH" sz="1800">
                <a:solidFill>
                  <a:srgbClr val="FFFFFF"/>
                </a:solidFill>
              </a:rPr>
              <a:t> </a:t>
            </a:r>
            <a:r>
              <a:rPr lang="fr-CH" altLang="it-CH" sz="1200" b="1">
                <a:solidFill>
                  <a:srgbClr val="FFFFFF"/>
                </a:solidFill>
              </a:rPr>
              <a:t>jemenitischen Juden nach Israel.</a:t>
            </a:r>
            <a:endParaRPr lang="it-IT" altLang="it-CH" sz="1200" b="1">
              <a:solidFill>
                <a:srgbClr val="FFFFFF"/>
              </a:solidFill>
            </a:endParaRPr>
          </a:p>
        </p:txBody>
      </p:sp>
      <p:sp>
        <p:nvSpPr>
          <p:cNvPr id="20" name="Rettangolo 19">
            <a:extLst>
              <a:ext uri="{FF2B5EF4-FFF2-40B4-BE49-F238E27FC236}">
                <a16:creationId xmlns:a16="http://schemas.microsoft.com/office/drawing/2014/main" id="{7B03731E-6C28-982F-2421-AD3B7E1165D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Number Placeholder 3">
            <a:extLst>
              <a:ext uri="{FF2B5EF4-FFF2-40B4-BE49-F238E27FC236}">
                <a16:creationId xmlns:a16="http://schemas.microsoft.com/office/drawing/2014/main" id="{4A8699C0-CBE0-4885-075E-61AE73BE774E}"/>
              </a:ext>
            </a:extLst>
          </p:cNvPr>
          <p:cNvSpPr>
            <a:spLocks noGrp="1"/>
          </p:cNvSpPr>
          <p:nvPr>
            <p:ph type="sldNum" sz="quarter" idx="12"/>
          </p:nvPr>
        </p:nvSpPr>
        <p:spPr>
          <a:xfrm>
            <a:off x="5426075" y="3429000"/>
            <a:ext cx="6873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29DA45-A708-4844-9895-58DB57EF3780}" type="slidenum">
              <a:rPr lang="it-IT" altLang="it-CH" sz="1400" smtClean="0">
                <a:solidFill>
                  <a:srgbClr val="FFFFFF"/>
                </a:solidFill>
              </a:rPr>
              <a:pPr>
                <a:spcBef>
                  <a:spcPct val="0"/>
                </a:spcBef>
                <a:buFontTx/>
                <a:buNone/>
              </a:pPr>
              <a:t>102</a:t>
            </a:fld>
            <a:endParaRPr lang="it-IT" altLang="it-CH" sz="1400">
              <a:solidFill>
                <a:srgbClr val="FFFFFF"/>
              </a:solidFill>
            </a:endParaRPr>
          </a:p>
        </p:txBody>
      </p:sp>
      <p:pic>
        <p:nvPicPr>
          <p:cNvPr id="12" name="Picture 2">
            <a:extLst>
              <a:ext uri="{FF2B5EF4-FFF2-40B4-BE49-F238E27FC236}">
                <a16:creationId xmlns:a16="http://schemas.microsoft.com/office/drawing/2014/main" id="{4A18EF34-7298-85EC-9F85-2A4DEF30C45E}"/>
              </a:ext>
            </a:extLst>
          </p:cNvPr>
          <p:cNvPicPr>
            <a:picLocks noChangeAspect="1" noChangeArrowheads="1"/>
          </p:cNvPicPr>
          <p:nvPr/>
        </p:nvPicPr>
        <p:blipFill rotWithShape="1">
          <a:blip r:embed="rId3">
            <a:lum bright="-10000" contrast="10000"/>
          </a:blip>
          <a:srcRect r="1169"/>
          <a:stretch/>
        </p:blipFill>
        <p:spPr bwMode="auto">
          <a:xfrm>
            <a:off x="2366963" y="0"/>
            <a:ext cx="2952750" cy="1997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20FB8252-7F0C-A29A-200F-D08FC6D10A5D}"/>
              </a:ext>
            </a:extLst>
          </p:cNvPr>
          <p:cNvPicPr>
            <a:picLocks noChangeAspect="1" noChangeArrowheads="1"/>
          </p:cNvPicPr>
          <p:nvPr/>
        </p:nvPicPr>
        <p:blipFill>
          <a:blip r:embed="rId4">
            <a:lum bright="-10000" contrast="10000"/>
          </a:blip>
          <a:srcRect/>
          <a:stretch>
            <a:fillRect/>
          </a:stretch>
        </p:blipFill>
        <p:spPr bwMode="auto">
          <a:xfrm>
            <a:off x="2366963" y="2076450"/>
            <a:ext cx="2952750" cy="19732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4">
            <a:extLst>
              <a:ext uri="{FF2B5EF4-FFF2-40B4-BE49-F238E27FC236}">
                <a16:creationId xmlns:a16="http://schemas.microsoft.com/office/drawing/2014/main" id="{6BEFF0A3-313D-FCDB-828F-836B6720D595}"/>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a:extLst>
              <a:ext uri="{FF2B5EF4-FFF2-40B4-BE49-F238E27FC236}">
                <a16:creationId xmlns:a16="http://schemas.microsoft.com/office/drawing/2014/main" id="{2E0B6187-CA19-FDD8-0F6F-5CBDD7A8BBE9}"/>
              </a:ext>
            </a:extLst>
          </p:cNvPr>
          <p:cNvPicPr>
            <a:picLocks noChangeAspect="1" noChangeArrowheads="1"/>
          </p:cNvPicPr>
          <p:nvPr/>
        </p:nvPicPr>
        <p:blipFill>
          <a:blip r:embed="rId6">
            <a:lum bright="-6000" contrast="6000"/>
          </a:blip>
          <a:srcRect/>
          <a:stretch>
            <a:fillRect/>
          </a:stretch>
        </p:blipFill>
        <p:spPr bwMode="auto">
          <a:xfrm>
            <a:off x="2366963" y="4130675"/>
            <a:ext cx="4005262" cy="2733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7">
            <a:extLst>
              <a:ext uri="{FF2B5EF4-FFF2-40B4-BE49-F238E27FC236}">
                <a16:creationId xmlns:a16="http://schemas.microsoft.com/office/drawing/2014/main" id="{B20D364A-C146-196D-2B7F-34887F133218}"/>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9" descr="1949 i coloni ebraici prendono possesso di Tarshiha 2">
            <a:extLst>
              <a:ext uri="{FF2B5EF4-FFF2-40B4-BE49-F238E27FC236}">
                <a16:creationId xmlns:a16="http://schemas.microsoft.com/office/drawing/2014/main" id="{6909873E-4F33-55BC-9E3D-93CFDB4EADD8}"/>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7A1E45CF-064A-AA0A-0C19-4D3ADA26854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0396" name="Text Box 8">
            <a:extLst>
              <a:ext uri="{FF2B5EF4-FFF2-40B4-BE49-F238E27FC236}">
                <a16:creationId xmlns:a16="http://schemas.microsoft.com/office/drawing/2014/main" id="{786E61EF-403A-7DF8-89C6-1EC268E999BD}"/>
              </a:ext>
            </a:extLst>
          </p:cNvPr>
          <p:cNvSpPr txBox="1">
            <a:spLocks noChangeArrowheads="1"/>
          </p:cNvSpPr>
          <p:nvPr/>
        </p:nvSpPr>
        <p:spPr bwMode="auto">
          <a:xfrm>
            <a:off x="5426075" y="2478088"/>
            <a:ext cx="3727450" cy="646112"/>
          </a:xfrm>
          <a:prstGeom prst="rect">
            <a:avLst/>
          </a:prstGeom>
          <a:solidFill>
            <a:srgbClr val="FFFF00"/>
          </a:solidFill>
          <a:ln w="12700">
            <a:solidFill>
              <a:schemeClr val="accent4">
                <a:lumMod val="95000"/>
                <a:lumOff val="5000"/>
              </a:schemeClr>
            </a:solidFill>
          </a:ln>
        </p:spPr>
        <p:txBody>
          <a:bodyPr>
            <a:spAutoFit/>
          </a:bodyPr>
          <a:lstStyle>
            <a:defPPr>
              <a:defRPr lang="it-CH"/>
            </a:defPPr>
            <a:lvl1pPr algn="ctr">
              <a:defRPr sz="1600" b="1">
                <a:solidFill>
                  <a:schemeClr val="accent4">
                    <a:lumMod val="10000"/>
                  </a:schemeClr>
                </a:solidFill>
              </a:defRPr>
            </a:lvl1pPr>
          </a:lstStyle>
          <a:p>
            <a:pPr algn="l">
              <a:defRPr/>
            </a:pPr>
            <a:r>
              <a:rPr lang="fr-CH" altLang="it-CH" sz="1200" dirty="0"/>
              <a:t>Die </a:t>
            </a:r>
            <a:r>
              <a:rPr lang="fr-CH" altLang="it-CH" sz="1200" dirty="0" err="1"/>
              <a:t>jüdischen</a:t>
            </a:r>
            <a:r>
              <a:rPr lang="fr-CH" altLang="it-CH" sz="1200" dirty="0"/>
              <a:t> </a:t>
            </a:r>
            <a:r>
              <a:rPr lang="fr-CH" altLang="it-CH" sz="1200" dirty="0" err="1"/>
              <a:t>Einwanderer</a:t>
            </a:r>
            <a:r>
              <a:rPr lang="fr-CH" altLang="it-CH" sz="1200" dirty="0"/>
              <a:t> </a:t>
            </a:r>
            <a:r>
              <a:rPr lang="fr-CH" altLang="it-CH" sz="1200" dirty="0" err="1"/>
              <a:t>nehmen</a:t>
            </a:r>
            <a:r>
              <a:rPr lang="fr-CH" altLang="it-CH" sz="1200" dirty="0"/>
              <a:t> die, den </a:t>
            </a:r>
            <a:r>
              <a:rPr lang="fr-CH" altLang="it-CH" sz="1200" dirty="0" err="1"/>
              <a:t>Palästinensern</a:t>
            </a:r>
            <a:r>
              <a:rPr lang="fr-CH" altLang="it-CH" sz="1200" dirty="0"/>
              <a:t> </a:t>
            </a:r>
            <a:r>
              <a:rPr lang="fr-CH" altLang="it-CH" sz="1200" dirty="0" err="1"/>
              <a:t>konfiszierten</a:t>
            </a:r>
            <a:r>
              <a:rPr lang="fr-CH" altLang="it-CH" sz="1200" dirty="0"/>
              <a:t> </a:t>
            </a:r>
            <a:r>
              <a:rPr lang="fr-CH" altLang="it-CH" sz="1200" dirty="0" err="1"/>
              <a:t>Häuser</a:t>
            </a:r>
            <a:r>
              <a:rPr lang="fr-CH" altLang="it-CH" sz="1200" dirty="0"/>
              <a:t> </a:t>
            </a:r>
            <a:r>
              <a:rPr lang="fr-CH" altLang="it-CH" sz="1200" dirty="0" err="1"/>
              <a:t>und</a:t>
            </a:r>
            <a:r>
              <a:rPr lang="fr-CH" altLang="it-CH" sz="1200" dirty="0"/>
              <a:t> Land,  in </a:t>
            </a:r>
            <a:r>
              <a:rPr lang="fr-CH" altLang="it-CH" sz="1200" dirty="0" err="1"/>
              <a:t>besitz</a:t>
            </a:r>
            <a:r>
              <a:rPr lang="fr-CH" altLang="it-CH" sz="1200" dirty="0"/>
              <a:t>.</a:t>
            </a:r>
            <a:endParaRPr lang="it-IT" altLang="it-CH" sz="1200" dirty="0"/>
          </a:p>
        </p:txBody>
      </p:sp>
      <p:pic>
        <p:nvPicPr>
          <p:cNvPr id="16" name="Picture 6">
            <a:extLst>
              <a:ext uri="{FF2B5EF4-FFF2-40B4-BE49-F238E27FC236}">
                <a16:creationId xmlns:a16="http://schemas.microsoft.com/office/drawing/2014/main" id="{96BF2D58-815C-2287-3739-C026627F97B3}"/>
              </a:ext>
            </a:extLst>
          </p:cNvPr>
          <p:cNvPicPr>
            <a:picLocks noChangeAspect="1" noChangeArrowheads="1"/>
          </p:cNvPicPr>
          <p:nvPr/>
        </p:nvPicPr>
        <p:blipFill rotWithShape="1">
          <a:blip r:embed="rId9">
            <a:lum bright="-10000" contrast="10000"/>
          </a:blip>
          <a:srcRect t="3544" b="-1"/>
          <a:stretch/>
        </p:blipFill>
        <p:spPr bwMode="auto">
          <a:xfrm>
            <a:off x="6469063" y="2997200"/>
            <a:ext cx="2674937" cy="3860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numero diapositiva 1">
            <a:extLst>
              <a:ext uri="{FF2B5EF4-FFF2-40B4-BE49-F238E27FC236}">
                <a16:creationId xmlns:a16="http://schemas.microsoft.com/office/drawing/2014/main" id="{296CFC49-576A-9F6F-A242-2582F41338AC}"/>
              </a:ext>
            </a:extLst>
          </p:cNvPr>
          <p:cNvSpPr>
            <a:spLocks noGrp="1" noChangeArrowheads="1"/>
          </p:cNvSpPr>
          <p:nvPr>
            <p:ph type="sldNum" sz="quarter" idx="12"/>
          </p:nvPr>
        </p:nvSpPr>
        <p:spPr>
          <a:xfrm>
            <a:off x="2773363" y="6054725"/>
            <a:ext cx="658812"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1B78A1C-E857-4659-ADA0-10F09B813A44}" type="slidenum">
              <a:rPr lang="it-IT" altLang="en-US" sz="1400" smtClean="0">
                <a:solidFill>
                  <a:srgbClr val="FFFFFF"/>
                </a:solidFill>
              </a:rPr>
              <a:pPr algn="ct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82625604-3F9D-88A2-00E5-E1085D28790A}"/>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449540" name="Rettangolo 2">
            <a:extLst>
              <a:ext uri="{FF2B5EF4-FFF2-40B4-BE49-F238E27FC236}">
                <a16:creationId xmlns:a16="http://schemas.microsoft.com/office/drawing/2014/main" id="{8D4B28F9-13E2-8130-1BE7-FCE9F729764A}"/>
              </a:ext>
            </a:extLst>
          </p:cNvPr>
          <p:cNvSpPr>
            <a:spLocks noChangeArrowheads="1"/>
          </p:cNvSpPr>
          <p:nvPr/>
        </p:nvSpPr>
        <p:spPr bwMode="auto">
          <a:xfrm>
            <a:off x="5348288" y="1606550"/>
            <a:ext cx="34559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a:t>Im Vordergrund plündern einige zionistische Siedler die Häuser der Palästinenser.</a:t>
            </a:r>
          </a:p>
          <a:p>
            <a:pPr algn="ctr">
              <a:spcBef>
                <a:spcPct val="0"/>
              </a:spcBef>
              <a:buFontTx/>
              <a:buNone/>
            </a:pPr>
            <a:endParaRPr lang="de-DE" altLang="en-US" sz="800"/>
          </a:p>
          <a:p>
            <a:pPr algn="ctr">
              <a:spcBef>
                <a:spcPct val="0"/>
              </a:spcBef>
              <a:buFontTx/>
              <a:buNone/>
            </a:pPr>
            <a:r>
              <a:rPr lang="de-DE" altLang="en-US" sz="1800"/>
              <a:t>Heute heißt das Dorf al-Maliha “Malha” und wird von zionistischen Siedlern bewohnt.</a:t>
            </a:r>
          </a:p>
        </p:txBody>
      </p:sp>
      <p:pic>
        <p:nvPicPr>
          <p:cNvPr id="4" name="Immagine 3">
            <a:extLst>
              <a:ext uri="{FF2B5EF4-FFF2-40B4-BE49-F238E27FC236}">
                <a16:creationId xmlns:a16="http://schemas.microsoft.com/office/drawing/2014/main" id="{0D653083-4162-EAC0-83CE-E7F69B46CC67}"/>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F6F59FB3-7619-0849-AB97-982E9FB01194}"/>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44A8D681-35E9-811E-D674-757480CE8A1D}"/>
              </a:ext>
            </a:extLst>
          </p:cNvPr>
          <p:cNvSpPr txBox="1"/>
          <p:nvPr/>
        </p:nvSpPr>
        <p:spPr>
          <a:xfrm>
            <a:off x="4098925" y="3783013"/>
            <a:ext cx="946150" cy="647700"/>
          </a:xfrm>
          <a:prstGeom prst="rect">
            <a:avLst/>
          </a:prstGeom>
          <a:noFill/>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Israel</a:t>
            </a:r>
            <a:endParaRPr lang="en-US" b="1" dirty="0">
              <a:solidFill>
                <a:schemeClr val="accent4">
                  <a:lumMod val="10000"/>
                </a:schemeClr>
              </a:solidFill>
            </a:endParaRPr>
          </a:p>
        </p:txBody>
      </p:sp>
      <p:sp>
        <p:nvSpPr>
          <p:cNvPr id="422921" name="Rettangolo 7">
            <a:extLst>
              <a:ext uri="{FF2B5EF4-FFF2-40B4-BE49-F238E27FC236}">
                <a16:creationId xmlns:a16="http://schemas.microsoft.com/office/drawing/2014/main" id="{D91B65CC-9B5A-9335-AD5B-82E01FAD063C}"/>
              </a:ext>
            </a:extLst>
          </p:cNvPr>
          <p:cNvSpPr>
            <a:spLocks noChangeArrowheads="1"/>
          </p:cNvSpPr>
          <p:nvPr/>
        </p:nvSpPr>
        <p:spPr bwMode="auto">
          <a:xfrm>
            <a:off x="4008438" y="2655888"/>
            <a:ext cx="1238250" cy="64611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err="1">
                <a:solidFill>
                  <a:schemeClr val="accent4">
                    <a:lumMod val="10000"/>
                  </a:schemeClr>
                </a:solidFill>
              </a:rPr>
              <a:t>Palästina</a:t>
            </a:r>
            <a:endParaRPr lang="en-US" altLang="en-US" sz="1800" b="1" dirty="0">
              <a:solidFill>
                <a:schemeClr val="accent4">
                  <a:lumMod val="10000"/>
                </a:schemeClr>
              </a:solidFill>
            </a:endParaRPr>
          </a:p>
        </p:txBody>
      </p:sp>
      <p:sp>
        <p:nvSpPr>
          <p:cNvPr id="449545" name="CasellaDiTesto 2">
            <a:extLst>
              <a:ext uri="{FF2B5EF4-FFF2-40B4-BE49-F238E27FC236}">
                <a16:creationId xmlns:a16="http://schemas.microsoft.com/office/drawing/2014/main" id="{A7D167C1-6845-E694-82A9-04E7D0E79D80}"/>
              </a:ext>
            </a:extLst>
          </p:cNvPr>
          <p:cNvSpPr txBox="1">
            <a:spLocks noChangeArrowheads="1"/>
          </p:cNvSpPr>
          <p:nvPr/>
        </p:nvSpPr>
        <p:spPr bwMode="auto">
          <a:xfrm>
            <a:off x="5297488" y="6548438"/>
            <a:ext cx="1944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0D5C10F9-4C1A-5DE8-A9DE-935F5980769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F46BCDC9-3923-154F-6A0E-533594623197}"/>
              </a:ext>
            </a:extLst>
          </p:cNvPr>
          <p:cNvSpPr txBox="1"/>
          <p:nvPr/>
        </p:nvSpPr>
        <p:spPr>
          <a:xfrm>
            <a:off x="5364163" y="292100"/>
            <a:ext cx="3455987" cy="1200150"/>
          </a:xfrm>
          <a:prstGeom prst="rect">
            <a:avLst/>
          </a:prstGeom>
          <a:solidFill>
            <a:srgbClr val="FFFF00"/>
          </a:solidFill>
          <a:ln w="12700">
            <a:solidFill>
              <a:schemeClr val="accent4">
                <a:lumMod val="10000"/>
              </a:schemeClr>
            </a:solidFill>
          </a:ln>
        </p:spPr>
        <p:txBody>
          <a:bodyPr>
            <a:spAutoFit/>
          </a:bodyPr>
          <a:lstStyle/>
          <a:p>
            <a:pPr algn="ctr">
              <a:defRPr/>
            </a:pPr>
            <a:r>
              <a:rPr lang="de-DE" b="1" dirty="0">
                <a:solidFill>
                  <a:schemeClr val="accent4">
                    <a:lumMod val="10000"/>
                  </a:schemeClr>
                </a:solidFill>
              </a:rPr>
              <a:t>14. Juli 1948 - Das Dorf                   al-</a:t>
            </a:r>
            <a:r>
              <a:rPr lang="de-DE" b="1" dirty="0" err="1">
                <a:solidFill>
                  <a:schemeClr val="accent4">
                    <a:lumMod val="10000"/>
                  </a:schemeClr>
                </a:solidFill>
              </a:rPr>
              <a:t>Maliha</a:t>
            </a:r>
            <a:r>
              <a:rPr lang="de-DE" b="1" dirty="0">
                <a:solidFill>
                  <a:schemeClr val="accent4">
                    <a:lumMod val="10000"/>
                  </a:schemeClr>
                </a:solidFill>
              </a:rPr>
              <a:t> - Bezirk von Jerusalem, nach der Vertreibung der Einwohner</a:t>
            </a:r>
            <a:r>
              <a:rPr lang="de-DE" dirty="0">
                <a:solidFill>
                  <a:schemeClr val="accent4">
                    <a:lumMod val="10000"/>
                  </a:schemeClr>
                </a:solidFill>
              </a:rPr>
              <a:t>. </a:t>
            </a:r>
            <a:endParaRPr lang="en-US" dirty="0">
              <a:solidFill>
                <a:schemeClr val="accent4">
                  <a:lumMod val="10000"/>
                </a:schemeClr>
              </a:solidFill>
            </a:endParaRPr>
          </a:p>
        </p:txBody>
      </p:sp>
      <p:sp>
        <p:nvSpPr>
          <p:cNvPr id="449548" name="Rettangolo 5">
            <a:extLst>
              <a:ext uri="{FF2B5EF4-FFF2-40B4-BE49-F238E27FC236}">
                <a16:creationId xmlns:a16="http://schemas.microsoft.com/office/drawing/2014/main" id="{CB0C6485-09B4-2C40-2419-58244F459712}"/>
              </a:ext>
            </a:extLst>
          </p:cNvPr>
          <p:cNvSpPr>
            <a:spLocks noChangeArrowheads="1"/>
          </p:cNvSpPr>
          <p:nvPr/>
        </p:nvSpPr>
        <p:spPr bwMode="auto">
          <a:xfrm>
            <a:off x="2557463" y="4076700"/>
            <a:ext cx="113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Das Minarett steht noch.</a:t>
            </a:r>
          </a:p>
        </p:txBody>
      </p:sp>
      <p:sp>
        <p:nvSpPr>
          <p:cNvPr id="13" name="Freccia in giù 12">
            <a:extLst>
              <a:ext uri="{FF2B5EF4-FFF2-40B4-BE49-F238E27FC236}">
                <a16:creationId xmlns:a16="http://schemas.microsoft.com/office/drawing/2014/main" id="{ADD13E10-6732-4B84-62C2-AF838DCECC68}"/>
              </a:ext>
            </a:extLst>
          </p:cNvPr>
          <p:cNvSpPr/>
          <p:nvPr/>
        </p:nvSpPr>
        <p:spPr>
          <a:xfrm>
            <a:off x="4427538" y="3346450"/>
            <a:ext cx="288925" cy="487363"/>
          </a:xfrm>
          <a:prstGeom prst="downArrow">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1F5B911-44FF-C253-3F25-8985212FE2B3}"/>
              </a:ext>
            </a:extLst>
          </p:cNvPr>
          <p:cNvPicPr>
            <a:picLocks noChangeAspect="1" noChangeArrowheads="1"/>
          </p:cNvPicPr>
          <p:nvPr/>
        </p:nvPicPr>
        <p:blipFill>
          <a:blip r:embed="rId3"/>
          <a:srcRect/>
          <a:stretch>
            <a:fillRect/>
          </a:stretch>
        </p:blipFill>
        <p:spPr bwMode="auto">
          <a:xfrm>
            <a:off x="250825" y="188913"/>
            <a:ext cx="3384550" cy="1414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4">
            <a:extLst>
              <a:ext uri="{FF2B5EF4-FFF2-40B4-BE49-F238E27FC236}">
                <a16:creationId xmlns:a16="http://schemas.microsoft.com/office/drawing/2014/main" id="{B6994420-3C17-4B1C-6BA4-EF0559CD1618}"/>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5">
            <a:extLst>
              <a:ext uri="{FF2B5EF4-FFF2-40B4-BE49-F238E27FC236}">
                <a16:creationId xmlns:a16="http://schemas.microsoft.com/office/drawing/2014/main" id="{BF7F4A32-C0F7-5330-389F-4AA1DA957BA8}"/>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6">
            <a:extLst>
              <a:ext uri="{FF2B5EF4-FFF2-40B4-BE49-F238E27FC236}">
                <a16:creationId xmlns:a16="http://schemas.microsoft.com/office/drawing/2014/main" id="{639BE15C-77F5-57E5-05E6-4670377EA417}"/>
              </a:ext>
            </a:extLst>
          </p:cNvPr>
          <p:cNvPicPr>
            <a:picLocks noChangeAspect="1" noChangeArrowheads="1"/>
          </p:cNvPicPr>
          <p:nvPr/>
        </p:nvPicPr>
        <p:blipFill>
          <a:blip r:embed="rId6">
            <a:lum bright="-10000" contrast="10000"/>
          </a:blip>
          <a:srcRect/>
          <a:stretch>
            <a:fillRect/>
          </a:stretch>
        </p:blipFill>
        <p:spPr bwMode="auto">
          <a:xfrm>
            <a:off x="179388" y="4724400"/>
            <a:ext cx="2808287"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7">
            <a:extLst>
              <a:ext uri="{FF2B5EF4-FFF2-40B4-BE49-F238E27FC236}">
                <a16:creationId xmlns:a16="http://schemas.microsoft.com/office/drawing/2014/main" id="{19D0952D-8966-E2E3-4505-243F6364E638}"/>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8" descr="unwra fornisce acqua">
            <a:extLst>
              <a:ext uri="{FF2B5EF4-FFF2-40B4-BE49-F238E27FC236}">
                <a16:creationId xmlns:a16="http://schemas.microsoft.com/office/drawing/2014/main" id="{B80B7ECB-49EE-A27A-94B2-7F16F97E4BEA}"/>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1" descr="C:\Users\Enrico\Desktop\El Sultan camp jpeg.jpg">
            <a:extLst>
              <a:ext uri="{FF2B5EF4-FFF2-40B4-BE49-F238E27FC236}">
                <a16:creationId xmlns:a16="http://schemas.microsoft.com/office/drawing/2014/main" id="{E276C552-30DA-B907-FB6A-59A62EB82CEA}"/>
              </a:ext>
            </a:extLst>
          </p:cNvPr>
          <p:cNvPicPr>
            <a:picLocks noChangeAspect="1" noChangeArrowheads="1"/>
          </p:cNvPicPr>
          <p:nvPr/>
        </p:nvPicPr>
        <p:blipFill>
          <a:blip r:embed="rId9"/>
          <a:srcRect/>
          <a:stretch>
            <a:fillRect/>
          </a:stretch>
        </p:blipFill>
        <p:spPr bwMode="auto">
          <a:xfrm>
            <a:off x="3744913" y="190500"/>
            <a:ext cx="2122487" cy="1412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B0390625-C8CB-0F8A-7DC1-A5BBA7A85FD7}"/>
              </a:ext>
            </a:extLst>
          </p:cNvPr>
          <p:cNvSpPr txBox="1"/>
          <p:nvPr/>
        </p:nvSpPr>
        <p:spPr>
          <a:xfrm>
            <a:off x="430213" y="1920875"/>
            <a:ext cx="3025775" cy="212407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200" b="1" dirty="0">
                <a:solidFill>
                  <a:schemeClr val="accent4">
                    <a:lumMod val="10000"/>
                  </a:schemeClr>
                </a:solidFill>
              </a:rPr>
              <a:t>1949 - Die UNO </a:t>
            </a:r>
            <a:r>
              <a:rPr lang="fr-CH" altLang="it-CH" sz="2200" b="1" dirty="0" err="1">
                <a:solidFill>
                  <a:schemeClr val="accent4">
                    <a:lumMod val="10000"/>
                  </a:schemeClr>
                </a:solidFill>
              </a:rPr>
              <a:t>schafft</a:t>
            </a:r>
            <a:r>
              <a:rPr lang="fr-CH" altLang="it-CH" sz="2200" b="1" dirty="0">
                <a:solidFill>
                  <a:schemeClr val="accent4">
                    <a:lumMod val="10000"/>
                  </a:schemeClr>
                </a:solidFill>
              </a:rPr>
              <a:t> die UNRWA, </a:t>
            </a:r>
            <a:r>
              <a:rPr lang="fr-CH" altLang="it-CH" sz="2200" b="1" dirty="0" err="1">
                <a:solidFill>
                  <a:schemeClr val="accent4">
                    <a:lumMod val="10000"/>
                  </a:schemeClr>
                </a:solidFill>
              </a:rPr>
              <a:t>Agentur</a:t>
            </a:r>
            <a:r>
              <a:rPr lang="fr-CH" altLang="it-CH" sz="2200" b="1" dirty="0">
                <a:solidFill>
                  <a:schemeClr val="accent4">
                    <a:lumMod val="10000"/>
                  </a:schemeClr>
                </a:solidFill>
              </a:rPr>
              <a:t> </a:t>
            </a:r>
            <a:r>
              <a:rPr lang="fr-CH" altLang="it-CH" sz="2200" b="1" dirty="0" err="1">
                <a:solidFill>
                  <a:schemeClr val="accent4">
                    <a:lumMod val="10000"/>
                  </a:schemeClr>
                </a:solidFill>
              </a:rPr>
              <a:t>für</a:t>
            </a:r>
            <a:r>
              <a:rPr lang="fr-CH" altLang="it-CH" sz="2200" b="1" dirty="0">
                <a:solidFill>
                  <a:schemeClr val="accent4">
                    <a:lumMod val="10000"/>
                  </a:schemeClr>
                </a:solidFill>
              </a:rPr>
              <a:t> die </a:t>
            </a:r>
            <a:r>
              <a:rPr lang="fr-CH" altLang="it-CH" sz="2200" b="1" dirty="0" err="1">
                <a:solidFill>
                  <a:schemeClr val="accent4">
                    <a:lumMod val="10000"/>
                  </a:schemeClr>
                </a:solidFill>
              </a:rPr>
              <a:t>Hilfe</a:t>
            </a:r>
            <a:r>
              <a:rPr lang="fr-CH" altLang="it-CH" sz="2200" b="1" dirty="0">
                <a:solidFill>
                  <a:schemeClr val="accent4">
                    <a:lumMod val="10000"/>
                  </a:schemeClr>
                </a:solidFill>
              </a:rPr>
              <a:t> an die palästinensischen </a:t>
            </a:r>
            <a:r>
              <a:rPr lang="fr-CH" altLang="it-CH" sz="2200" b="1" dirty="0" err="1">
                <a:solidFill>
                  <a:schemeClr val="accent4">
                    <a:lumMod val="10000"/>
                  </a:schemeClr>
                </a:solidFill>
              </a:rPr>
              <a:t>Flüchtlinge</a:t>
            </a:r>
            <a:r>
              <a:rPr lang="fr-CH" altLang="it-CH" sz="2200" b="1" dirty="0">
                <a:solidFill>
                  <a:schemeClr val="accent4">
                    <a:lumMod val="10000"/>
                  </a:schemeClr>
                </a:solidFill>
              </a:rPr>
              <a:t>.</a:t>
            </a:r>
          </a:p>
        </p:txBody>
      </p:sp>
      <p:sp>
        <p:nvSpPr>
          <p:cNvPr id="451594" name="Text Box 3">
            <a:extLst>
              <a:ext uri="{FF2B5EF4-FFF2-40B4-BE49-F238E27FC236}">
                <a16:creationId xmlns:a16="http://schemas.microsoft.com/office/drawing/2014/main" id="{C1DF9A80-02C7-4CE6-F228-FA5726A8792C}"/>
              </a:ext>
            </a:extLst>
          </p:cNvPr>
          <p:cNvSpPr txBox="1">
            <a:spLocks noChangeArrowheads="1"/>
          </p:cNvSpPr>
          <p:nvPr/>
        </p:nvSpPr>
        <p:spPr bwMode="auto">
          <a:xfrm>
            <a:off x="360363" y="4097338"/>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UNRWA ist aktiv seit 01.05.1950</a:t>
            </a:r>
            <a:r>
              <a:rPr lang="fr-CH" altLang="it-CH" sz="2400" b="1">
                <a:solidFill>
                  <a:srgbClr val="FFFFFF"/>
                </a:solidFill>
              </a:rPr>
              <a:t> </a:t>
            </a:r>
            <a:endParaRPr lang="it-IT" altLang="it-CH" sz="2400" b="1">
              <a:solidFill>
                <a:srgbClr val="FFFFFF"/>
              </a:solidFill>
            </a:endParaRPr>
          </a:p>
        </p:txBody>
      </p:sp>
      <p:sp>
        <p:nvSpPr>
          <p:cNvPr id="20" name="Rettangolo 19">
            <a:extLst>
              <a:ext uri="{FF2B5EF4-FFF2-40B4-BE49-F238E27FC236}">
                <a16:creationId xmlns:a16="http://schemas.microsoft.com/office/drawing/2014/main" id="{EE74457A-1C8F-3CF0-9F41-57AEAD35E33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11">
            <a:extLst>
              <a:ext uri="{FF2B5EF4-FFF2-40B4-BE49-F238E27FC236}">
                <a16:creationId xmlns:a16="http://schemas.microsoft.com/office/drawing/2014/main" id="{B33F5DD3-9865-5C72-2787-542A6193FC31}"/>
              </a:ext>
            </a:extLst>
          </p:cNvPr>
          <p:cNvPicPr>
            <a:picLocks noChangeAspect="1" noChangeArrowheads="1"/>
          </p:cNvPicPr>
          <p:nvPr/>
        </p:nvPicPr>
        <p:blipFill>
          <a:blip r:embed="rId10"/>
          <a:srcRect/>
          <a:stretch>
            <a:fillRect/>
          </a:stretch>
        </p:blipFill>
        <p:spPr bwMode="auto">
          <a:xfrm>
            <a:off x="6011863" y="4752975"/>
            <a:ext cx="295275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51597" name="Slide Number Placeholder 3">
            <a:extLst>
              <a:ext uri="{FF2B5EF4-FFF2-40B4-BE49-F238E27FC236}">
                <a16:creationId xmlns:a16="http://schemas.microsoft.com/office/drawing/2014/main" id="{19C6BED8-B5F3-840A-642D-0931D102CCE1}"/>
              </a:ext>
            </a:extLst>
          </p:cNvPr>
          <p:cNvSpPr>
            <a:spLocks noGrp="1"/>
          </p:cNvSpPr>
          <p:nvPr>
            <p:ph type="sldNum" sz="quarter" idx="12"/>
          </p:nvPr>
        </p:nvSpPr>
        <p:spPr>
          <a:xfrm>
            <a:off x="7885113" y="2728913"/>
            <a:ext cx="8509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85FA07-4895-4AD4-A33C-2814D2D12FA5}" type="slidenum">
              <a:rPr lang="it-IT" altLang="it-CH" sz="1400" smtClean="0">
                <a:solidFill>
                  <a:srgbClr val="FFFFFF"/>
                </a:solidFill>
              </a:rPr>
              <a:pPr>
                <a:spcBef>
                  <a:spcPct val="0"/>
                </a:spcBef>
                <a:buFontTx/>
                <a:buNone/>
              </a:pPr>
              <a:t>104</a:t>
            </a:fld>
            <a:endParaRPr lang="it-IT" altLang="it-CH" sz="1400">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Number Placeholder 3">
            <a:extLst>
              <a:ext uri="{FF2B5EF4-FFF2-40B4-BE49-F238E27FC236}">
                <a16:creationId xmlns:a16="http://schemas.microsoft.com/office/drawing/2014/main" id="{BF7F4EAB-4594-E269-123C-BAB7DDF92183}"/>
              </a:ext>
            </a:extLst>
          </p:cNvPr>
          <p:cNvSpPr>
            <a:spLocks noGrp="1"/>
          </p:cNvSpPr>
          <p:nvPr>
            <p:ph type="sldNum" sz="quarter" idx="12"/>
          </p:nvPr>
        </p:nvSpPr>
        <p:spPr>
          <a:xfrm>
            <a:off x="8245475" y="3473450"/>
            <a:ext cx="539750" cy="43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314F55-EFCF-413D-B3D1-4415C31C1B2F}" type="slidenum">
              <a:rPr lang="it-IT" altLang="it-CH" sz="1400" smtClean="0">
                <a:solidFill>
                  <a:srgbClr val="FFFFFF"/>
                </a:solidFill>
              </a:rPr>
              <a:pPr>
                <a:spcBef>
                  <a:spcPct val="0"/>
                </a:spcBef>
                <a:buFontTx/>
                <a:buNone/>
              </a:pPr>
              <a:t>105</a:t>
            </a:fld>
            <a:endParaRPr lang="it-IT" altLang="it-CH" sz="1400">
              <a:solidFill>
                <a:srgbClr val="FFFFFF"/>
              </a:solidFill>
            </a:endParaRPr>
          </a:p>
        </p:txBody>
      </p:sp>
      <p:sp>
        <p:nvSpPr>
          <p:cNvPr id="1043462" name="Text Box 8">
            <a:extLst>
              <a:ext uri="{FF2B5EF4-FFF2-40B4-BE49-F238E27FC236}">
                <a16:creationId xmlns:a16="http://schemas.microsoft.com/office/drawing/2014/main" id="{1EB21AA7-8A09-4622-FCB6-BF9EB645362E}"/>
              </a:ext>
            </a:extLst>
          </p:cNvPr>
          <p:cNvSpPr txBox="1">
            <a:spLocks noChangeArrowheads="1"/>
          </p:cNvSpPr>
          <p:nvPr/>
        </p:nvSpPr>
        <p:spPr bwMode="auto">
          <a:xfrm>
            <a:off x="1489075" y="3436938"/>
            <a:ext cx="6073775"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Die </a:t>
            </a:r>
            <a:r>
              <a:rPr lang="fr-CH" altLang="it-CH" sz="1600" b="1" dirty="0" err="1">
                <a:solidFill>
                  <a:schemeClr val="accent4">
                    <a:lumMod val="10000"/>
                  </a:schemeClr>
                </a:solidFill>
              </a:rPr>
              <a:t>Zerstörung</a:t>
            </a:r>
            <a:r>
              <a:rPr lang="fr-CH" altLang="it-CH" sz="1600" b="1" dirty="0">
                <a:solidFill>
                  <a:schemeClr val="accent4">
                    <a:lumMod val="10000"/>
                  </a:schemeClr>
                </a:solidFill>
              </a:rPr>
              <a:t> der palästinensischen </a:t>
            </a:r>
            <a:r>
              <a:rPr lang="fr-CH" altLang="it-CH" sz="1600" b="1" dirty="0" err="1">
                <a:solidFill>
                  <a:schemeClr val="accent4">
                    <a:lumMod val="10000"/>
                  </a:schemeClr>
                </a:solidFill>
              </a:rPr>
              <a:t>Dörfer</a:t>
            </a:r>
            <a:r>
              <a:rPr lang="fr-CH" altLang="it-CH" sz="1600" b="1" dirty="0">
                <a:solidFill>
                  <a:schemeClr val="accent4">
                    <a:lumMod val="10000"/>
                  </a:schemeClr>
                </a:solidFill>
              </a:rPr>
              <a:t> </a:t>
            </a:r>
            <a:r>
              <a:rPr lang="fr-CH" altLang="it-CH" sz="1600" b="1" dirty="0" err="1">
                <a:solidFill>
                  <a:schemeClr val="accent4">
                    <a:lumMod val="10000"/>
                  </a:schemeClr>
                </a:solidFill>
              </a:rPr>
              <a:t>wird</a:t>
            </a:r>
            <a:r>
              <a:rPr lang="fr-CH" altLang="it-CH" sz="1600" b="1" dirty="0">
                <a:solidFill>
                  <a:schemeClr val="accent4">
                    <a:lumMod val="10000"/>
                  </a:schemeClr>
                </a:solidFill>
              </a:rPr>
              <a:t> </a:t>
            </a:r>
            <a:r>
              <a:rPr lang="fr-CH" altLang="it-CH" sz="1600" b="1" dirty="0" err="1">
                <a:solidFill>
                  <a:schemeClr val="accent4">
                    <a:lumMod val="10000"/>
                  </a:schemeClr>
                </a:solidFill>
              </a:rPr>
              <a:t>fortgesetzt</a:t>
            </a:r>
            <a:endParaRPr lang="it-IT" altLang="it-CH" sz="1600" b="1" dirty="0">
              <a:solidFill>
                <a:schemeClr val="accent4">
                  <a:lumMod val="10000"/>
                </a:schemeClr>
              </a:solidFill>
            </a:endParaRPr>
          </a:p>
        </p:txBody>
      </p:sp>
      <p:sp>
        <p:nvSpPr>
          <p:cNvPr id="13" name="Rettangolo 12">
            <a:extLst>
              <a:ext uri="{FF2B5EF4-FFF2-40B4-BE49-F238E27FC236}">
                <a16:creationId xmlns:a16="http://schemas.microsoft.com/office/drawing/2014/main" id="{D276433F-999B-DB32-DA01-1C8471EFAC8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 descr="Il villagggio cristiano di Iqrit fu raso il giorno di natale 1951">
            <a:extLst>
              <a:ext uri="{FF2B5EF4-FFF2-40B4-BE49-F238E27FC236}">
                <a16:creationId xmlns:a16="http://schemas.microsoft.com/office/drawing/2014/main" id="{9C86043A-D841-22E4-3157-B2335A55B104}"/>
              </a:ext>
            </a:extLst>
          </p:cNvPr>
          <p:cNvPicPr>
            <a:picLocks noChangeAspect="1" noChangeArrowheads="1"/>
          </p:cNvPicPr>
          <p:nvPr/>
        </p:nvPicPr>
        <p:blipFill>
          <a:blip r:embed="rId3"/>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del villaggio di Hittin resta solo il minareto">
            <a:extLst>
              <a:ext uri="{FF2B5EF4-FFF2-40B4-BE49-F238E27FC236}">
                <a16:creationId xmlns:a16="http://schemas.microsoft.com/office/drawing/2014/main" id="{97D29F52-3E3F-0D5C-E54D-4535F202010C}"/>
              </a:ext>
            </a:extLst>
          </p:cNvPr>
          <p:cNvPicPr>
            <a:picLocks noChangeAspect="1" noChangeArrowheads="1"/>
          </p:cNvPicPr>
          <p:nvPr/>
        </p:nvPicPr>
        <p:blipFill>
          <a:blip r:embed="rId4"/>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4" descr="Villaggio di Hittin 1930">
            <a:extLst>
              <a:ext uri="{FF2B5EF4-FFF2-40B4-BE49-F238E27FC236}">
                <a16:creationId xmlns:a16="http://schemas.microsoft.com/office/drawing/2014/main" id="{5A7C6370-3A9C-9E1C-9CC9-899F55443D4E}"/>
              </a:ext>
            </a:extLst>
          </p:cNvPr>
          <p:cNvPicPr>
            <a:picLocks noChangeAspect="1" noChangeArrowheads="1"/>
          </p:cNvPicPr>
          <p:nvPr/>
        </p:nvPicPr>
        <p:blipFill>
          <a:blip r:embed="rId5"/>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2" descr="L'immagine può contenere: spazio all'aperto">
            <a:extLst>
              <a:ext uri="{FF2B5EF4-FFF2-40B4-BE49-F238E27FC236}">
                <a16:creationId xmlns:a16="http://schemas.microsoft.com/office/drawing/2014/main" id="{40546747-539F-C6DD-249A-C13A51FF3207}"/>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3641" name="Text Box 5">
            <a:extLst>
              <a:ext uri="{FF2B5EF4-FFF2-40B4-BE49-F238E27FC236}">
                <a16:creationId xmlns:a16="http://schemas.microsoft.com/office/drawing/2014/main" id="{1E733241-6450-6850-7403-741AD0AD17E9}"/>
              </a:ext>
            </a:extLst>
          </p:cNvPr>
          <p:cNvSpPr txBox="1">
            <a:spLocks noChangeArrowheads="1"/>
          </p:cNvSpPr>
          <p:nvPr/>
        </p:nvSpPr>
        <p:spPr bwMode="auto">
          <a:xfrm>
            <a:off x="711200" y="6226175"/>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Das Dorf Iqrit in den 1930ern</a:t>
            </a:r>
            <a:endParaRPr lang="it-IT" altLang="it-CH" sz="1400">
              <a:solidFill>
                <a:srgbClr val="FFFFFF"/>
              </a:solidFill>
            </a:endParaRPr>
          </a:p>
        </p:txBody>
      </p:sp>
      <p:sp>
        <p:nvSpPr>
          <p:cNvPr id="453642" name="Text Box 6">
            <a:extLst>
              <a:ext uri="{FF2B5EF4-FFF2-40B4-BE49-F238E27FC236}">
                <a16:creationId xmlns:a16="http://schemas.microsoft.com/office/drawing/2014/main" id="{D7157B95-3C5A-3273-30E9-0FCED5EFF571}"/>
              </a:ext>
            </a:extLst>
          </p:cNvPr>
          <p:cNvSpPr txBox="1">
            <a:spLocks noChangeArrowheads="1"/>
          </p:cNvSpPr>
          <p:nvPr/>
        </p:nvSpPr>
        <p:spPr bwMode="auto">
          <a:xfrm>
            <a:off x="5937250" y="6224588"/>
            <a:ext cx="263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Nur die Kirche ist geblieben</a:t>
            </a:r>
            <a:endParaRPr lang="it-IT" altLang="it-CH" sz="1400">
              <a:solidFill>
                <a:srgbClr val="FFFFFF"/>
              </a:solidFill>
            </a:endParaRPr>
          </a:p>
        </p:txBody>
      </p:sp>
      <p:sp>
        <p:nvSpPr>
          <p:cNvPr id="453643" name="CasellaDiTesto 2">
            <a:extLst>
              <a:ext uri="{FF2B5EF4-FFF2-40B4-BE49-F238E27FC236}">
                <a16:creationId xmlns:a16="http://schemas.microsoft.com/office/drawing/2014/main" id="{20FBC649-7FE3-DAE3-57EF-3657D6F2D423}"/>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453644" name="CasellaDiTesto 3">
            <a:extLst>
              <a:ext uri="{FF2B5EF4-FFF2-40B4-BE49-F238E27FC236}">
                <a16:creationId xmlns:a16="http://schemas.microsoft.com/office/drawing/2014/main" id="{FEF037C9-D4A3-D2F3-452D-536F9FCE5319}"/>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
        <p:nvSpPr>
          <p:cNvPr id="453645" name="Text Box 7">
            <a:extLst>
              <a:ext uri="{FF2B5EF4-FFF2-40B4-BE49-F238E27FC236}">
                <a16:creationId xmlns:a16="http://schemas.microsoft.com/office/drawing/2014/main" id="{19CDDC5A-078D-BA5B-0EE6-FD62911C3566}"/>
              </a:ext>
            </a:extLst>
          </p:cNvPr>
          <p:cNvSpPr txBox="1">
            <a:spLocks noChangeArrowheads="1"/>
          </p:cNvSpPr>
          <p:nvPr/>
        </p:nvSpPr>
        <p:spPr bwMode="auto">
          <a:xfrm>
            <a:off x="4044950" y="4248150"/>
            <a:ext cx="14176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a:solidFill>
                  <a:srgbClr val="FFFFFF"/>
                </a:solidFill>
              </a:rPr>
              <a:t>Kirche des palästinensischen christlichen Dorfes Iqrit (an der lebanesische Grenze)  das am Weihnachtstag 1951 zerstört wurde. </a:t>
            </a:r>
            <a:endParaRPr lang="it-IT" altLang="it-CH" sz="1200">
              <a:solidFill>
                <a:srgbClr val="FFFFFF"/>
              </a:solidFill>
            </a:endParaRPr>
          </a:p>
        </p:txBody>
      </p:sp>
      <p:sp>
        <p:nvSpPr>
          <p:cNvPr id="453646" name="Text Box 6">
            <a:extLst>
              <a:ext uri="{FF2B5EF4-FFF2-40B4-BE49-F238E27FC236}">
                <a16:creationId xmlns:a16="http://schemas.microsoft.com/office/drawing/2014/main" id="{7AE3F5E4-09B4-9EB3-34B4-03E07ED41AB1}"/>
              </a:ext>
            </a:extLst>
          </p:cNvPr>
          <p:cNvSpPr txBox="1">
            <a:spLocks noChangeArrowheads="1"/>
          </p:cNvSpPr>
          <p:nvPr/>
        </p:nvSpPr>
        <p:spPr bwMode="auto">
          <a:xfrm>
            <a:off x="4398963" y="30384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Heute : vom Dorf Hittin bleibt nur noch das Minaret</a:t>
            </a:r>
            <a:endParaRPr lang="it-IT" altLang="it-CH" sz="1400" b="1">
              <a:solidFill>
                <a:srgbClr val="FFFFFF"/>
              </a:solidFill>
            </a:endParaRPr>
          </a:p>
        </p:txBody>
      </p:sp>
      <p:sp>
        <p:nvSpPr>
          <p:cNvPr id="453647" name="Text Box 5">
            <a:extLst>
              <a:ext uri="{FF2B5EF4-FFF2-40B4-BE49-F238E27FC236}">
                <a16:creationId xmlns:a16="http://schemas.microsoft.com/office/drawing/2014/main" id="{B6531BCA-B6C1-AB3A-C0BD-7A1A66177D16}"/>
              </a:ext>
            </a:extLst>
          </p:cNvPr>
          <p:cNvSpPr txBox="1">
            <a:spLocks noChangeArrowheads="1"/>
          </p:cNvSpPr>
          <p:nvPr/>
        </p:nvSpPr>
        <p:spPr bwMode="auto">
          <a:xfrm>
            <a:off x="1220788" y="3019425"/>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Das Dorf Hittin im 1930</a:t>
            </a:r>
            <a:endParaRPr lang="it-IT" altLang="it-CH" sz="1400" b="1">
              <a:solidFill>
                <a:srgbClr val="FFFFFF"/>
              </a:solidFill>
            </a:endParaRPr>
          </a:p>
        </p:txBody>
      </p:sp>
      <p:sp>
        <p:nvSpPr>
          <p:cNvPr id="453648" name="CasellaDiTesto 1">
            <a:extLst>
              <a:ext uri="{FF2B5EF4-FFF2-40B4-BE49-F238E27FC236}">
                <a16:creationId xmlns:a16="http://schemas.microsoft.com/office/drawing/2014/main" id="{5D63C137-48F0-58D0-B773-64B5FAE077AC}"/>
              </a:ext>
            </a:extLst>
          </p:cNvPr>
          <p:cNvSpPr txBox="1">
            <a:spLocks noChangeArrowheads="1"/>
          </p:cNvSpPr>
          <p:nvPr/>
        </p:nvSpPr>
        <p:spPr bwMode="auto">
          <a:xfrm>
            <a:off x="3898900" y="660400"/>
            <a:ext cx="1222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200">
                <a:solidFill>
                  <a:srgbClr val="FFFFFF"/>
                </a:solidFill>
              </a:rPr>
              <a:t>Vom</a:t>
            </a:r>
          </a:p>
          <a:p>
            <a:pPr algn="ctr">
              <a:spcBef>
                <a:spcPct val="0"/>
              </a:spcBef>
              <a:buFontTx/>
              <a:buNone/>
            </a:pPr>
            <a:r>
              <a:rPr lang="de-DE" altLang="en-US" sz="1200">
                <a:solidFill>
                  <a:srgbClr val="FFFFFF"/>
                </a:solidFill>
              </a:rPr>
              <a:t>16. bis 17.                    Juli 1948, die Versprechen verletzend,</a:t>
            </a:r>
          </a:p>
          <a:p>
            <a:pPr algn="ctr">
              <a:spcBef>
                <a:spcPct val="0"/>
              </a:spcBef>
              <a:buFontTx/>
              <a:buNone/>
            </a:pPr>
            <a:r>
              <a:rPr lang="de-DE" altLang="en-US" sz="1200">
                <a:solidFill>
                  <a:srgbClr val="FFFFFF"/>
                </a:solidFill>
              </a:rPr>
              <a:t>wurden alle Bewohner           des Dorfes Hittin evakuiert.</a:t>
            </a:r>
            <a:endParaRPr lang="en-US" altLang="en-US" sz="1200">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Number Placeholder 3">
            <a:extLst>
              <a:ext uri="{FF2B5EF4-FFF2-40B4-BE49-F238E27FC236}">
                <a16:creationId xmlns:a16="http://schemas.microsoft.com/office/drawing/2014/main" id="{B8A8ECA5-EE47-DB70-3088-D81E76C666AB}"/>
              </a:ext>
            </a:extLst>
          </p:cNvPr>
          <p:cNvSpPr>
            <a:spLocks noGrp="1"/>
          </p:cNvSpPr>
          <p:nvPr>
            <p:ph type="sldNum" sz="quarter" idx="12"/>
          </p:nvPr>
        </p:nvSpPr>
        <p:spPr>
          <a:xfrm>
            <a:off x="8216900" y="3933825"/>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48A912-3633-47A3-BE50-68EAA03EC3CB}" type="slidenum">
              <a:rPr lang="it-IT" altLang="it-CH" sz="1400" b="1" smtClean="0">
                <a:solidFill>
                  <a:srgbClr val="FFFFFF"/>
                </a:solidFill>
              </a:rPr>
              <a:pPr>
                <a:spcBef>
                  <a:spcPct val="0"/>
                </a:spcBef>
                <a:buFontTx/>
                <a:buNone/>
              </a:pPr>
              <a:t>106</a:t>
            </a:fld>
            <a:endParaRPr lang="it-IT" altLang="it-CH" sz="1400" b="1">
              <a:solidFill>
                <a:srgbClr val="FFFFFF"/>
              </a:solidFill>
            </a:endParaRPr>
          </a:p>
        </p:txBody>
      </p:sp>
      <p:pic>
        <p:nvPicPr>
          <p:cNvPr id="314371" name="Picture 2" descr="guerra suez 1956">
            <a:extLst>
              <a:ext uri="{FF2B5EF4-FFF2-40B4-BE49-F238E27FC236}">
                <a16:creationId xmlns:a16="http://schemas.microsoft.com/office/drawing/2014/main" id="{8F746D57-D7FA-2BE2-E0AE-2AA809841B71}"/>
              </a:ext>
            </a:extLst>
          </p:cNvPr>
          <p:cNvPicPr>
            <a:picLocks noChangeAspect="1" noChangeArrowheads="1"/>
          </p:cNvPicPr>
          <p:nvPr/>
        </p:nvPicPr>
        <p:blipFill>
          <a:blip r:embed="rId3"/>
          <a:srcRect/>
          <a:stretch>
            <a:fillRect/>
          </a:stretch>
        </p:blipFill>
        <p:spPr bwMode="auto">
          <a:xfrm>
            <a:off x="419100" y="336550"/>
            <a:ext cx="3924300"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3" descr="suez guerra">
            <a:extLst>
              <a:ext uri="{FF2B5EF4-FFF2-40B4-BE49-F238E27FC236}">
                <a16:creationId xmlns:a16="http://schemas.microsoft.com/office/drawing/2014/main" id="{45B8BD16-5A76-3496-53E0-A441D572FCF5}"/>
              </a:ext>
            </a:extLst>
          </p:cNvPr>
          <p:cNvPicPr>
            <a:picLocks noChangeAspect="1" noChangeArrowheads="1"/>
          </p:cNvPicPr>
          <p:nvPr/>
        </p:nvPicPr>
        <p:blipFill>
          <a:blip r:embed="rId4"/>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5685" name="Text Box 4">
            <a:extLst>
              <a:ext uri="{FF2B5EF4-FFF2-40B4-BE49-F238E27FC236}">
                <a16:creationId xmlns:a16="http://schemas.microsoft.com/office/drawing/2014/main" id="{2C140F99-FB8C-569D-BF29-5C84F8CC2CDC}"/>
              </a:ext>
            </a:extLst>
          </p:cNvPr>
          <p:cNvSpPr txBox="1">
            <a:spLocks noChangeArrowheads="1"/>
          </p:cNvSpPr>
          <p:nvPr/>
        </p:nvSpPr>
        <p:spPr bwMode="auto">
          <a:xfrm>
            <a:off x="4572000" y="3590925"/>
            <a:ext cx="4321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2000" b="1">
                <a:solidFill>
                  <a:srgbClr val="FFFFFF"/>
                </a:solidFill>
              </a:rPr>
              <a:t>England, Frankreich und Israel greifen Ägypten an, weil er                  den Suez Kanal verstaatlichte.</a:t>
            </a:r>
          </a:p>
        </p:txBody>
      </p:sp>
      <p:pic>
        <p:nvPicPr>
          <p:cNvPr id="314374" name="Picture 5" descr="Nasser">
            <a:extLst>
              <a:ext uri="{FF2B5EF4-FFF2-40B4-BE49-F238E27FC236}">
                <a16:creationId xmlns:a16="http://schemas.microsoft.com/office/drawing/2014/main" id="{2B8FE761-B913-1610-598A-CE32C799DB6C}"/>
              </a:ext>
            </a:extLst>
          </p:cNvPr>
          <p:cNvPicPr>
            <a:picLocks noChangeAspect="1" noChangeArrowheads="1"/>
          </p:cNvPicPr>
          <p:nvPr/>
        </p:nvPicPr>
        <p:blipFill>
          <a:blip r:embed="rId5"/>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5687" name="Text Box 6">
            <a:extLst>
              <a:ext uri="{FF2B5EF4-FFF2-40B4-BE49-F238E27FC236}">
                <a16:creationId xmlns:a16="http://schemas.microsoft.com/office/drawing/2014/main" id="{49C07D73-56B3-E4DE-42DE-4872E487C9D2}"/>
              </a:ext>
            </a:extLst>
          </p:cNvPr>
          <p:cNvSpPr txBox="1">
            <a:spLocks noChangeArrowheads="1"/>
          </p:cNvSpPr>
          <p:nvPr/>
        </p:nvSpPr>
        <p:spPr bwMode="auto">
          <a:xfrm>
            <a:off x="5651500" y="5630863"/>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Der ägyptische Präsident Nasser</a:t>
            </a:r>
          </a:p>
        </p:txBody>
      </p:sp>
      <p:pic>
        <p:nvPicPr>
          <p:cNvPr id="314377" name="Picture 8">
            <a:extLst>
              <a:ext uri="{FF2B5EF4-FFF2-40B4-BE49-F238E27FC236}">
                <a16:creationId xmlns:a16="http://schemas.microsoft.com/office/drawing/2014/main" id="{7DA999AD-D5E0-E4C8-196D-753AEBED9D67}"/>
              </a:ext>
            </a:extLst>
          </p:cNvPr>
          <p:cNvPicPr>
            <a:picLocks noChangeAspect="1" noChangeArrowheads="1"/>
          </p:cNvPicPr>
          <p:nvPr/>
        </p:nvPicPr>
        <p:blipFill>
          <a:blip r:embed="rId6"/>
          <a:srcRect/>
          <a:stretch>
            <a:fillRect/>
          </a:stretch>
        </p:blipFill>
        <p:spPr bwMode="auto">
          <a:xfrm>
            <a:off x="6172200" y="505301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141C3AC4-F9CC-6920-EF9B-E361576BDC9F}"/>
              </a:ext>
            </a:extLst>
          </p:cNvPr>
          <p:cNvPicPr>
            <a:picLocks noChangeAspect="1" noChangeArrowheads="1"/>
          </p:cNvPicPr>
          <p:nvPr/>
        </p:nvPicPr>
        <p:blipFill>
          <a:blip r:embed="rId7"/>
          <a:srcRect/>
          <a:stretch>
            <a:fillRect/>
          </a:stretch>
        </p:blipFill>
        <p:spPr bwMode="auto">
          <a:xfrm>
            <a:off x="4710113" y="5988050"/>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46825154-9369-90A3-376F-3839B86075C3}"/>
              </a:ext>
            </a:extLst>
          </p:cNvPr>
          <p:cNvPicPr>
            <a:picLocks noChangeAspect="1" noChangeArrowheads="1"/>
          </p:cNvPicPr>
          <p:nvPr/>
        </p:nvPicPr>
        <p:blipFill>
          <a:blip r:embed="rId8"/>
          <a:srcRect/>
          <a:stretch>
            <a:fillRect/>
          </a:stretch>
        </p:blipFill>
        <p:spPr bwMode="auto">
          <a:xfrm>
            <a:off x="4710113" y="5053013"/>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BFBEF8E0-469A-1C41-BBE4-767523464A7B}"/>
              </a:ext>
            </a:extLst>
          </p:cNvPr>
          <p:cNvPicPr>
            <a:picLocks noChangeAspect="1" noChangeArrowheads="1"/>
          </p:cNvPicPr>
          <p:nvPr/>
        </p:nvPicPr>
        <p:blipFill>
          <a:blip r:embed="rId9"/>
          <a:srcRect/>
          <a:stretch>
            <a:fillRect/>
          </a:stretch>
        </p:blipFill>
        <p:spPr bwMode="auto">
          <a:xfrm>
            <a:off x="4781550" y="5484813"/>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3782BEB0-6656-97F6-2B5E-829269788E5E}"/>
              </a:ext>
            </a:extLst>
          </p:cNvPr>
          <p:cNvPicPr>
            <a:picLocks noChangeAspect="1"/>
          </p:cNvPicPr>
          <p:nvPr/>
        </p:nvPicPr>
        <p:blipFill>
          <a:blip r:embed="rId10"/>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64973" name="CasellaDiTesto 2">
            <a:extLst>
              <a:ext uri="{FF2B5EF4-FFF2-40B4-BE49-F238E27FC236}">
                <a16:creationId xmlns:a16="http://schemas.microsoft.com/office/drawing/2014/main" id="{B6F17D1C-2A81-9B68-E9D6-B44EAF51B63A}"/>
              </a:ext>
            </a:extLst>
          </p:cNvPr>
          <p:cNvSpPr txBox="1">
            <a:spLocks noChangeArrowheads="1"/>
          </p:cNvSpPr>
          <p:nvPr/>
        </p:nvSpPr>
        <p:spPr bwMode="auto">
          <a:xfrm>
            <a:off x="1346200" y="2254250"/>
            <a:ext cx="20891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chemeClr val="accent4">
                    <a:lumMod val="10000"/>
                  </a:schemeClr>
                </a:solidFill>
              </a:rPr>
              <a:t>Der 1956 Krieg</a:t>
            </a:r>
          </a:p>
        </p:txBody>
      </p:sp>
      <p:sp>
        <p:nvSpPr>
          <p:cNvPr id="15" name="Rettangolo 14">
            <a:extLst>
              <a:ext uri="{FF2B5EF4-FFF2-40B4-BE49-F238E27FC236}">
                <a16:creationId xmlns:a16="http://schemas.microsoft.com/office/drawing/2014/main" id="{1CC5F3BF-2C09-61B7-391B-72CBD2E0C47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7CF29605-1060-C8A7-A44C-9F26833312C5}"/>
              </a:ext>
            </a:extLst>
          </p:cNvPr>
          <p:cNvSpPr txBox="1"/>
          <p:nvPr/>
        </p:nvSpPr>
        <p:spPr>
          <a:xfrm>
            <a:off x="4710113" y="549275"/>
            <a:ext cx="1662112" cy="830263"/>
          </a:xfrm>
          <a:prstGeom prst="rect">
            <a:avLst/>
          </a:prstGeom>
          <a:noFill/>
        </p:spPr>
        <p:txBody>
          <a:bodyPr>
            <a:spAutoFit/>
          </a:bodyPr>
          <a:lstStyle/>
          <a:p>
            <a:pPr>
              <a:defRPr/>
            </a:pPr>
            <a:r>
              <a:rPr lang="de-DE" sz="1600" b="1" dirty="0">
                <a:solidFill>
                  <a:schemeClr val="accent4">
                    <a:lumMod val="10000"/>
                  </a:schemeClr>
                </a:solidFill>
              </a:rPr>
              <a:t>Die Ägypter blockierten den Suezkanal.</a:t>
            </a:r>
            <a:endParaRPr lang="en-US" sz="1600" b="1" dirty="0">
              <a:solidFill>
                <a:schemeClr val="accent4">
                  <a:lumMod val="10000"/>
                </a:schemeClr>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364209C-F6D8-BA2C-8E4C-483BE31F088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7" name="Picture 4" descr="Y Arafat">
            <a:extLst>
              <a:ext uri="{FF2B5EF4-FFF2-40B4-BE49-F238E27FC236}">
                <a16:creationId xmlns:a16="http://schemas.microsoft.com/office/drawing/2014/main" id="{86DD91F9-9CDE-266D-E32E-1268484E7190}"/>
              </a:ext>
            </a:extLst>
          </p:cNvPr>
          <p:cNvPicPr>
            <a:picLocks noChangeAspect="1" noChangeArrowheads="1"/>
          </p:cNvPicPr>
          <p:nvPr/>
        </p:nvPicPr>
        <p:blipFill>
          <a:blip r:embed="rId4">
            <a:lum bright="-12000" contrast="14000"/>
          </a:blip>
          <a:srcRect/>
          <a:stretch>
            <a:fillRect/>
          </a:stretch>
        </p:blipFill>
        <p:spPr bwMode="auto">
          <a:xfrm>
            <a:off x="611188"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57732" name="CasellaDiTesto 2">
            <a:extLst>
              <a:ext uri="{FF2B5EF4-FFF2-40B4-BE49-F238E27FC236}">
                <a16:creationId xmlns:a16="http://schemas.microsoft.com/office/drawing/2014/main" id="{4E297F11-085D-4C6C-53FD-2C18776A857E}"/>
              </a:ext>
            </a:extLst>
          </p:cNvPr>
          <p:cNvSpPr txBox="1">
            <a:spLocks noChangeArrowheads="1"/>
          </p:cNvSpPr>
          <p:nvPr/>
        </p:nvSpPr>
        <p:spPr bwMode="auto">
          <a:xfrm>
            <a:off x="5759450" y="3649663"/>
            <a:ext cx="2087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pic>
        <p:nvPicPr>
          <p:cNvPr id="21" name="Picture 4">
            <a:extLst>
              <a:ext uri="{FF2B5EF4-FFF2-40B4-BE49-F238E27FC236}">
                <a16:creationId xmlns:a16="http://schemas.microsoft.com/office/drawing/2014/main" id="{764FA973-AA21-F4D2-F1DF-C456C68EE89D}"/>
              </a:ext>
            </a:extLst>
          </p:cNvPr>
          <p:cNvPicPr>
            <a:picLocks noChangeAspect="1" noChangeArrowheads="1"/>
          </p:cNvPicPr>
          <p:nvPr/>
        </p:nvPicPr>
        <p:blipFill>
          <a:blip r:embed="rId5">
            <a:lum bright="-12000" contrast="14000"/>
          </a:blip>
          <a:srcRect/>
          <a:stretch>
            <a:fillRect/>
          </a:stretch>
        </p:blipFill>
        <p:spPr bwMode="auto">
          <a:xfrm>
            <a:off x="5064125" y="3990975"/>
            <a:ext cx="3478213"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 name="CasellaDiTesto 21">
            <a:extLst>
              <a:ext uri="{FF2B5EF4-FFF2-40B4-BE49-F238E27FC236}">
                <a16:creationId xmlns:a16="http://schemas.microsoft.com/office/drawing/2014/main" id="{9AC362E5-E1A3-CB63-8432-44A1C83AF2DB}"/>
              </a:ext>
            </a:extLst>
          </p:cNvPr>
          <p:cNvSpPr txBox="1"/>
          <p:nvPr/>
        </p:nvSpPr>
        <p:spPr>
          <a:xfrm>
            <a:off x="6010275" y="4027488"/>
            <a:ext cx="1365250" cy="307975"/>
          </a:xfrm>
          <a:prstGeom prst="rect">
            <a:avLst/>
          </a:prstGeom>
          <a:noFill/>
        </p:spPr>
        <p:txBody>
          <a:bodyPr>
            <a:spAutoFit/>
          </a:bodyPr>
          <a:lstStyle/>
          <a:p>
            <a:pPr>
              <a:defRPr/>
            </a:pPr>
            <a:r>
              <a:rPr lang="en-US" sz="1400" b="1" dirty="0">
                <a:solidFill>
                  <a:schemeClr val="accent4">
                    <a:lumMod val="10000"/>
                  </a:schemeClr>
                </a:solidFill>
              </a:rPr>
              <a:t>Gaza 1997</a:t>
            </a:r>
          </a:p>
        </p:txBody>
      </p:sp>
      <p:pic>
        <p:nvPicPr>
          <p:cNvPr id="23" name="Picture 6" descr="The Olive Branch Or The Gun?| Countercurrents">
            <a:extLst>
              <a:ext uri="{FF2B5EF4-FFF2-40B4-BE49-F238E27FC236}">
                <a16:creationId xmlns:a16="http://schemas.microsoft.com/office/drawing/2014/main" id="{CE55B42B-E3A4-C811-4D5A-55A5662578D5}"/>
              </a:ext>
            </a:extLst>
          </p:cNvPr>
          <p:cNvPicPr>
            <a:picLocks noChangeAspect="1" noChangeArrowheads="1"/>
          </p:cNvPicPr>
          <p:nvPr/>
        </p:nvPicPr>
        <p:blipFill>
          <a:blip r:embed="rId6">
            <a:lum bright="-12000" contrast="14000"/>
          </a:blip>
          <a:srcRect/>
          <a:stretch>
            <a:fillRect/>
          </a:stretch>
        </p:blipFill>
        <p:spPr bwMode="auto">
          <a:xfrm>
            <a:off x="5037138" y="334963"/>
            <a:ext cx="348456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57736" name="CasellaDiTesto 3">
            <a:extLst>
              <a:ext uri="{FF2B5EF4-FFF2-40B4-BE49-F238E27FC236}">
                <a16:creationId xmlns:a16="http://schemas.microsoft.com/office/drawing/2014/main" id="{30332F80-093F-B1A0-BDF4-4E14FE99DD74}"/>
              </a:ext>
            </a:extLst>
          </p:cNvPr>
          <p:cNvSpPr txBox="1">
            <a:spLocks noChangeArrowheads="1"/>
          </p:cNvSpPr>
          <p:nvPr/>
        </p:nvSpPr>
        <p:spPr bwMode="auto">
          <a:xfrm>
            <a:off x="6870700"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
        <p:nvSpPr>
          <p:cNvPr id="25" name="Text Box 3">
            <a:extLst>
              <a:ext uri="{FF2B5EF4-FFF2-40B4-BE49-F238E27FC236}">
                <a16:creationId xmlns:a16="http://schemas.microsoft.com/office/drawing/2014/main" id="{5698057A-B764-3733-048E-F2A3F754E6E6}"/>
              </a:ext>
            </a:extLst>
          </p:cNvPr>
          <p:cNvSpPr txBox="1">
            <a:spLocks noChangeArrowheads="1"/>
          </p:cNvSpPr>
          <p:nvPr/>
        </p:nvSpPr>
        <p:spPr bwMode="auto">
          <a:xfrm>
            <a:off x="5011738" y="2792413"/>
            <a:ext cx="3541712" cy="8001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endParaRPr lang="fr-CH" altLang="it-CH" sz="300" dirty="0"/>
          </a:p>
          <a:p>
            <a:pPr>
              <a:defRPr/>
            </a:pPr>
            <a:r>
              <a:rPr lang="fr-CH" altLang="it-CH" sz="1300" b="0" dirty="0" err="1"/>
              <a:t>Charismatischer</a:t>
            </a:r>
            <a:r>
              <a:rPr lang="fr-CH" altLang="it-CH" sz="1300" b="0" dirty="0"/>
              <a:t> </a:t>
            </a:r>
            <a:r>
              <a:rPr lang="fr-CH" altLang="it-CH" sz="1300" b="0" dirty="0" err="1"/>
              <a:t>palästinensischer</a:t>
            </a:r>
            <a:r>
              <a:rPr lang="fr-CH" altLang="it-CH" sz="1300" b="0" dirty="0"/>
              <a:t> Führer.  G</a:t>
            </a:r>
            <a:r>
              <a:rPr lang="de-DE" altLang="it-CH" sz="1300" b="0" dirty="0"/>
              <a:t>ründet Fatah und wird Präsident der PLO.</a:t>
            </a:r>
            <a:endParaRPr lang="it-IT" altLang="it-CH" sz="1300" b="0" dirty="0"/>
          </a:p>
        </p:txBody>
      </p:sp>
      <p:sp>
        <p:nvSpPr>
          <p:cNvPr id="457738" name="Slide Number Placeholder 3">
            <a:extLst>
              <a:ext uri="{FF2B5EF4-FFF2-40B4-BE49-F238E27FC236}">
                <a16:creationId xmlns:a16="http://schemas.microsoft.com/office/drawing/2014/main" id="{CD4CA22F-0AAD-D099-4896-9EFA24B9BC08}"/>
              </a:ext>
            </a:extLst>
          </p:cNvPr>
          <p:cNvSpPr>
            <a:spLocks noGrp="1"/>
          </p:cNvSpPr>
          <p:nvPr>
            <p:ph type="sldNum" sz="quarter" idx="12"/>
          </p:nvPr>
        </p:nvSpPr>
        <p:spPr>
          <a:xfrm>
            <a:off x="8494713" y="5999163"/>
            <a:ext cx="501650" cy="417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110A28-F01E-4169-8435-B56CD53F6300}" type="slidenum">
              <a:rPr lang="it-IT" altLang="it-CH" sz="1400" smtClean="0">
                <a:solidFill>
                  <a:srgbClr val="FFFFFF"/>
                </a:solidFill>
              </a:rPr>
              <a:pPr>
                <a:spcBef>
                  <a:spcPct val="0"/>
                </a:spcBef>
                <a:buFontTx/>
                <a:buNone/>
              </a:pPr>
              <a:t>107</a:t>
            </a:fld>
            <a:endParaRPr lang="it-IT" altLang="it-CH"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Number Placeholder 3">
            <a:extLst>
              <a:ext uri="{FF2B5EF4-FFF2-40B4-BE49-F238E27FC236}">
                <a16:creationId xmlns:a16="http://schemas.microsoft.com/office/drawing/2014/main" id="{50C92591-9F74-8D0F-7D9E-0FEBDB538390}"/>
              </a:ext>
            </a:extLst>
          </p:cNvPr>
          <p:cNvSpPr>
            <a:spLocks noGrp="1"/>
          </p:cNvSpPr>
          <p:nvPr>
            <p:ph type="sldNum" sz="quarter" idx="12"/>
          </p:nvPr>
        </p:nvSpPr>
        <p:spPr>
          <a:xfrm>
            <a:off x="7667625" y="5784850"/>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4AF424-FA60-441F-A1E2-AD3707BB3839}" type="slidenum">
              <a:rPr lang="it-IT" altLang="it-CH" sz="1400" smtClean="0">
                <a:solidFill>
                  <a:srgbClr val="FFFFFF"/>
                </a:solidFill>
              </a:rPr>
              <a:pPr>
                <a:spcBef>
                  <a:spcPct val="0"/>
                </a:spcBef>
                <a:buFontTx/>
                <a:buNone/>
              </a:pPr>
              <a:t>108</a:t>
            </a:fld>
            <a:endParaRPr lang="it-IT" altLang="it-CH" sz="1400">
              <a:solidFill>
                <a:srgbClr val="FFFFFF"/>
              </a:solidFill>
            </a:endParaRPr>
          </a:p>
        </p:txBody>
      </p:sp>
      <p:pic>
        <p:nvPicPr>
          <p:cNvPr id="5" name="Picture 2" descr="religione0002">
            <a:extLst>
              <a:ext uri="{FF2B5EF4-FFF2-40B4-BE49-F238E27FC236}">
                <a16:creationId xmlns:a16="http://schemas.microsoft.com/office/drawing/2014/main" id="{1D1A68F4-9E02-9B0B-B95C-520CA3FFA35F}"/>
              </a:ext>
            </a:extLst>
          </p:cNvPr>
          <p:cNvPicPr>
            <a:picLocks noChangeAspect="1" noChangeArrowheads="1"/>
          </p:cNvPicPr>
          <p:nvPr/>
        </p:nvPicPr>
        <p:blipFill rotWithShape="1">
          <a:blip r:embed="rId3"/>
          <a:srcRect/>
          <a:stretch/>
        </p:blipFill>
        <p:spPr bwMode="auto">
          <a:xfrm>
            <a:off x="971550" y="628650"/>
            <a:ext cx="7243763" cy="4829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2159B085-0E55-22DE-4FB3-5DA33109F90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1107" name="Text Box 3">
            <a:extLst>
              <a:ext uri="{FF2B5EF4-FFF2-40B4-BE49-F238E27FC236}">
                <a16:creationId xmlns:a16="http://schemas.microsoft.com/office/drawing/2014/main" id="{2D375837-1540-5116-A0E4-87666A8B71D0}"/>
              </a:ext>
            </a:extLst>
          </p:cNvPr>
          <p:cNvSpPr txBox="1">
            <a:spLocks noChangeArrowheads="1"/>
          </p:cNvSpPr>
          <p:nvPr/>
        </p:nvSpPr>
        <p:spPr bwMode="auto">
          <a:xfrm>
            <a:off x="1641475" y="5676900"/>
            <a:ext cx="5903913" cy="6143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1950 - 1970   </a:t>
            </a:r>
            <a:r>
              <a:rPr lang="fr-CH" altLang="it-CH" dirty="0"/>
              <a:t>Der </a:t>
            </a:r>
            <a:r>
              <a:rPr lang="fr-CH" altLang="it-CH" dirty="0" err="1"/>
              <a:t>palästinensichen</a:t>
            </a:r>
            <a:r>
              <a:rPr lang="fr-CH" altLang="it-CH" dirty="0"/>
              <a:t> </a:t>
            </a:r>
            <a:r>
              <a:rPr lang="fr-CH" altLang="it-CH" dirty="0" err="1"/>
              <a:t>Widerstand</a:t>
            </a:r>
            <a:r>
              <a:rPr lang="fr-CH" altLang="it-CH" dirty="0"/>
              <a:t>.                                    Laut Israel </a:t>
            </a:r>
            <a:r>
              <a:rPr lang="fr-CH" altLang="it-CH" dirty="0" err="1"/>
              <a:t>ist</a:t>
            </a:r>
            <a:r>
              <a:rPr lang="fr-CH" altLang="it-CH" dirty="0"/>
              <a:t> es  « </a:t>
            </a:r>
            <a:r>
              <a:rPr lang="fr-CH" altLang="it-CH" dirty="0" err="1"/>
              <a:t>Terrorismus</a:t>
            </a:r>
            <a:r>
              <a:rPr lang="fr-CH" altLang="it-CH" dirty="0"/>
              <a:t> ».</a:t>
            </a:r>
            <a:endParaRPr lang="it-IT" altLang="it-CH"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Number Placeholder 3">
            <a:extLst>
              <a:ext uri="{FF2B5EF4-FFF2-40B4-BE49-F238E27FC236}">
                <a16:creationId xmlns:a16="http://schemas.microsoft.com/office/drawing/2014/main" id="{93FA9B35-2EDE-E15A-2E51-BB596F7694C1}"/>
              </a:ext>
            </a:extLst>
          </p:cNvPr>
          <p:cNvSpPr>
            <a:spLocks noGrp="1"/>
          </p:cNvSpPr>
          <p:nvPr>
            <p:ph type="sldNum" sz="quarter" idx="12"/>
          </p:nvPr>
        </p:nvSpPr>
        <p:spPr>
          <a:xfrm>
            <a:off x="8039100" y="3162300"/>
            <a:ext cx="7302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CAE526-0D42-45B0-86C2-7DC1ED820585}" type="slidenum">
              <a:rPr lang="it-IT" altLang="it-CH" sz="1400" smtClean="0">
                <a:solidFill>
                  <a:srgbClr val="FFFFFF"/>
                </a:solidFill>
              </a:rPr>
              <a:pPr>
                <a:spcBef>
                  <a:spcPct val="0"/>
                </a:spcBef>
                <a:buFontTx/>
                <a:buNone/>
              </a:pPr>
              <a:t>109</a:t>
            </a:fld>
            <a:endParaRPr lang="it-IT" altLang="it-CH" sz="1400">
              <a:solidFill>
                <a:srgbClr val="FFFFFF"/>
              </a:solidFill>
            </a:endParaRPr>
          </a:p>
        </p:txBody>
      </p:sp>
      <p:pic>
        <p:nvPicPr>
          <p:cNvPr id="402435" name="Picture 2" descr="qibya 14 ott 1953">
            <a:extLst>
              <a:ext uri="{FF2B5EF4-FFF2-40B4-BE49-F238E27FC236}">
                <a16:creationId xmlns:a16="http://schemas.microsoft.com/office/drawing/2014/main" id="{66E6BC10-EBAB-6A5F-B2A8-1DB0426CED0C}"/>
              </a:ext>
            </a:extLst>
          </p:cNvPr>
          <p:cNvPicPr>
            <a:picLocks noChangeAspect="1" noChangeArrowheads="1"/>
          </p:cNvPicPr>
          <p:nvPr/>
        </p:nvPicPr>
        <p:blipFill>
          <a:blip r:embed="rId3"/>
          <a:srcRect/>
          <a:stretch>
            <a:fillRect/>
          </a:stretch>
        </p:blipFill>
        <p:spPr bwMode="auto">
          <a:xfrm>
            <a:off x="250825" y="3603625"/>
            <a:ext cx="4537075" cy="2989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2436" name="Picture 3" descr="Qibya">
            <a:extLst>
              <a:ext uri="{FF2B5EF4-FFF2-40B4-BE49-F238E27FC236}">
                <a16:creationId xmlns:a16="http://schemas.microsoft.com/office/drawing/2014/main" id="{D914B2D4-DE44-E7FF-8350-64F1DC3CE644}"/>
              </a:ext>
            </a:extLst>
          </p:cNvPr>
          <p:cNvPicPr>
            <a:picLocks noChangeAspect="1" noChangeArrowheads="1"/>
          </p:cNvPicPr>
          <p:nvPr/>
        </p:nvPicPr>
        <p:blipFill>
          <a:blip r:embed="rId4"/>
          <a:srcRect/>
          <a:stretch>
            <a:fillRect/>
          </a:stretch>
        </p:blipFill>
        <p:spPr bwMode="auto">
          <a:xfrm>
            <a:off x="5003800" y="4365625"/>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2437" name="Picture 4" descr="Qibya ditrutta dagli isreliani al comando di ariel sharon">
            <a:extLst>
              <a:ext uri="{FF2B5EF4-FFF2-40B4-BE49-F238E27FC236}">
                <a16:creationId xmlns:a16="http://schemas.microsoft.com/office/drawing/2014/main" id="{90A0157A-CFD4-0FF7-0021-4CEEA14E1B29}"/>
              </a:ext>
            </a:extLst>
          </p:cNvPr>
          <p:cNvPicPr>
            <a:picLocks noChangeAspect="1" noChangeArrowheads="1"/>
          </p:cNvPicPr>
          <p:nvPr/>
        </p:nvPicPr>
        <p:blipFill>
          <a:blip r:embed="rId5"/>
          <a:srcRect/>
          <a:stretch>
            <a:fillRect/>
          </a:stretch>
        </p:blipFill>
        <p:spPr bwMode="auto">
          <a:xfrm>
            <a:off x="250825" y="260350"/>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1830" name="Text Box 5">
            <a:extLst>
              <a:ext uri="{FF2B5EF4-FFF2-40B4-BE49-F238E27FC236}">
                <a16:creationId xmlns:a16="http://schemas.microsoft.com/office/drawing/2014/main" id="{FA678920-B17D-0B7D-9D4B-71BEE34671A3}"/>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461831" name="Text Box 8">
            <a:extLst>
              <a:ext uri="{FF2B5EF4-FFF2-40B4-BE49-F238E27FC236}">
                <a16:creationId xmlns:a16="http://schemas.microsoft.com/office/drawing/2014/main" id="{731A719D-160A-8E12-7F85-C58B1586811C}"/>
              </a:ext>
            </a:extLst>
          </p:cNvPr>
          <p:cNvSpPr txBox="1">
            <a:spLocks noChangeArrowheads="1"/>
          </p:cNvSpPr>
          <p:nvPr/>
        </p:nvSpPr>
        <p:spPr bwMode="auto">
          <a:xfrm>
            <a:off x="5060950" y="3651250"/>
            <a:ext cx="3889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das Massaker von Qibya in der Westbank. wurde am 14-15 Oktober 1953 von der Einheit 101 unter dem Befehl von Ariel Sharon verübt.</a:t>
            </a:r>
          </a:p>
        </p:txBody>
      </p:sp>
      <p:sp>
        <p:nvSpPr>
          <p:cNvPr id="2" name="CasellaDiTesto 1">
            <a:extLst>
              <a:ext uri="{FF2B5EF4-FFF2-40B4-BE49-F238E27FC236}">
                <a16:creationId xmlns:a16="http://schemas.microsoft.com/office/drawing/2014/main" id="{134461C1-A50B-8A04-172B-5CAB6261DF1B}"/>
              </a:ext>
            </a:extLst>
          </p:cNvPr>
          <p:cNvSpPr txBox="1"/>
          <p:nvPr/>
        </p:nvSpPr>
        <p:spPr>
          <a:xfrm>
            <a:off x="250825" y="6211888"/>
            <a:ext cx="2881313" cy="369887"/>
          </a:xfrm>
          <a:prstGeom prst="rect">
            <a:avLst/>
          </a:prstGeom>
          <a:solidFill>
            <a:schemeClr val="accent4">
              <a:lumMod val="90000"/>
            </a:schemeClr>
          </a:solidFill>
        </p:spPr>
        <p:txBody>
          <a:bodyPr>
            <a:spAutoFit/>
          </a:bodyPr>
          <a:lstStyle/>
          <a:p>
            <a:pPr eaLnBrk="1" hangingPunct="1">
              <a:defRPr/>
            </a:pPr>
            <a:r>
              <a:rPr lang="de-DE" sz="900" dirty="0">
                <a:solidFill>
                  <a:srgbClr val="000000"/>
                </a:solidFill>
                <a:latin typeface="+mn-lt"/>
                <a:cs typeface="Arial" charset="0"/>
              </a:rPr>
              <a:t>Die Häuser von </a:t>
            </a:r>
            <a:r>
              <a:rPr lang="de-DE" sz="900" dirty="0" err="1">
                <a:solidFill>
                  <a:srgbClr val="000000"/>
                </a:solidFill>
                <a:latin typeface="+mn-lt"/>
                <a:cs typeface="Arial" charset="0"/>
              </a:rPr>
              <a:t>Qibya</a:t>
            </a:r>
            <a:r>
              <a:rPr lang="de-DE" sz="900" dirty="0">
                <a:solidFill>
                  <a:srgbClr val="000000"/>
                </a:solidFill>
                <a:latin typeface="+mn-lt"/>
                <a:cs typeface="Arial" charset="0"/>
              </a:rPr>
              <a:t> wurden gesprengt obwohl sie bewohnt waren.  Es gab ungefähr 70 Tote</a:t>
            </a:r>
            <a:endParaRPr lang="it-CH" sz="900" dirty="0">
              <a:solidFill>
                <a:srgbClr val="000000"/>
              </a:solidFill>
              <a:latin typeface="+mn-lt"/>
              <a:cs typeface="Arial" charset="0"/>
            </a:endParaRPr>
          </a:p>
        </p:txBody>
      </p:sp>
      <p:pic>
        <p:nvPicPr>
          <p:cNvPr id="402442" name="Picture 9" descr="1955 l'unità 101">
            <a:extLst>
              <a:ext uri="{FF2B5EF4-FFF2-40B4-BE49-F238E27FC236}">
                <a16:creationId xmlns:a16="http://schemas.microsoft.com/office/drawing/2014/main" id="{ED9EA6B9-0993-CF99-9E50-254135838476}"/>
              </a:ext>
            </a:extLst>
          </p:cNvPr>
          <p:cNvPicPr>
            <a:picLocks noChangeAspect="1" noChangeArrowheads="1"/>
          </p:cNvPicPr>
          <p:nvPr/>
        </p:nvPicPr>
        <p:blipFill>
          <a:blip r:embed="rId6"/>
          <a:srcRect/>
          <a:stretch>
            <a:fillRect/>
          </a:stretch>
        </p:blipFill>
        <p:spPr bwMode="auto">
          <a:xfrm>
            <a:off x="4983163" y="260350"/>
            <a:ext cx="3892550" cy="2576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1834" name="CasellaDiTesto 2">
            <a:extLst>
              <a:ext uri="{FF2B5EF4-FFF2-40B4-BE49-F238E27FC236}">
                <a16:creationId xmlns:a16="http://schemas.microsoft.com/office/drawing/2014/main" id="{AFCBE597-95BB-643B-E64F-618280F2865D}"/>
              </a:ext>
            </a:extLst>
          </p:cNvPr>
          <p:cNvSpPr txBox="1">
            <a:spLocks noChangeArrowheads="1"/>
          </p:cNvSpPr>
          <p:nvPr/>
        </p:nvSpPr>
        <p:spPr bwMode="auto">
          <a:xfrm>
            <a:off x="7134225" y="261938"/>
            <a:ext cx="1741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000000"/>
                </a:solidFill>
              </a:rPr>
              <a:t>Mitglieder der Einheit 101</a:t>
            </a:r>
          </a:p>
        </p:txBody>
      </p:sp>
      <p:sp>
        <p:nvSpPr>
          <p:cNvPr id="12" name="Rettangolo 11">
            <a:extLst>
              <a:ext uri="{FF2B5EF4-FFF2-40B4-BE49-F238E27FC236}">
                <a16:creationId xmlns:a16="http://schemas.microsoft.com/office/drawing/2014/main" id="{3586DAB9-9250-9F92-234B-9D44224351D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7">
            <a:extLst>
              <a:ext uri="{FF2B5EF4-FFF2-40B4-BE49-F238E27FC236}">
                <a16:creationId xmlns:a16="http://schemas.microsoft.com/office/drawing/2014/main" id="{FFDA98C3-14E8-F97C-B1B7-9C79F6C07224}"/>
              </a:ext>
            </a:extLst>
          </p:cNvPr>
          <p:cNvSpPr txBox="1">
            <a:spLocks noChangeArrowheads="1"/>
          </p:cNvSpPr>
          <p:nvPr/>
        </p:nvSpPr>
        <p:spPr bwMode="auto">
          <a:xfrm>
            <a:off x="5148263" y="3033713"/>
            <a:ext cx="3036887" cy="584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Die </a:t>
            </a:r>
            <a:r>
              <a:rPr lang="fr-CH" altLang="it-CH" sz="1600" b="1" dirty="0" err="1">
                <a:solidFill>
                  <a:schemeClr val="accent4">
                    <a:lumMod val="10000"/>
                  </a:schemeClr>
                </a:solidFill>
              </a:rPr>
              <a:t>israelischen</a:t>
            </a:r>
            <a:r>
              <a:rPr lang="fr-CH" altLang="it-CH" sz="1600" b="1" dirty="0">
                <a:solidFill>
                  <a:schemeClr val="accent4">
                    <a:lumMod val="10000"/>
                  </a:schemeClr>
                </a:solidFill>
              </a:rPr>
              <a:t> </a:t>
            </a:r>
            <a:r>
              <a:rPr lang="fr-CH" altLang="it-CH" sz="1600" b="1" dirty="0" err="1">
                <a:solidFill>
                  <a:schemeClr val="accent4">
                    <a:lumMod val="10000"/>
                  </a:schemeClr>
                </a:solidFill>
              </a:rPr>
              <a:t>blutigen</a:t>
            </a:r>
            <a:r>
              <a:rPr lang="fr-CH" altLang="it-CH" sz="1600" b="1" dirty="0">
                <a:solidFill>
                  <a:schemeClr val="accent4">
                    <a:lumMod val="10000"/>
                  </a:schemeClr>
                </a:solidFill>
              </a:rPr>
              <a:t> </a:t>
            </a:r>
            <a:r>
              <a:rPr lang="fr-CH" altLang="it-CH" sz="1600" b="1" dirty="0" err="1">
                <a:solidFill>
                  <a:schemeClr val="accent4">
                    <a:lumMod val="10000"/>
                  </a:schemeClr>
                </a:solidFill>
              </a:rPr>
              <a:t>Vergeltungen</a:t>
            </a:r>
            <a:endParaRPr lang="it-IT" altLang="it-CH" sz="16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3">
            <a:extLst>
              <a:ext uri="{FF2B5EF4-FFF2-40B4-BE49-F238E27FC236}">
                <a16:creationId xmlns:a16="http://schemas.microsoft.com/office/drawing/2014/main" id="{E2B54BE5-88C9-F48C-2DAE-26746C1FA1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949E56-0E7E-4C0E-9AB0-C7D43494CA2A}"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261123" name="Rectangle 3">
            <a:extLst>
              <a:ext uri="{FF2B5EF4-FFF2-40B4-BE49-F238E27FC236}">
                <a16:creationId xmlns:a16="http://schemas.microsoft.com/office/drawing/2014/main" id="{681B1B43-D579-4F78-9A8F-0775C2BF5245}"/>
              </a:ext>
            </a:extLst>
          </p:cNvPr>
          <p:cNvSpPr>
            <a:spLocks noChangeArrowheads="1"/>
          </p:cNvSpPr>
          <p:nvPr/>
        </p:nvSpPr>
        <p:spPr bwMode="auto">
          <a:xfrm>
            <a:off x="5378450" y="2622550"/>
            <a:ext cx="30432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Vor ungefähr 7000 Jahren gründeten die Kananeer , erste Einwohner von Palästina, die Stadt Jericho</a:t>
            </a:r>
            <a:endParaRPr lang="it-IT" altLang="it-CH" sz="2000" b="1">
              <a:solidFill>
                <a:srgbClr val="FFFFFF"/>
              </a:solidFill>
            </a:endParaRPr>
          </a:p>
        </p:txBody>
      </p:sp>
      <p:pic>
        <p:nvPicPr>
          <p:cNvPr id="104453" name="Picture 4" descr="La terra dei cananei 5000 anni fa">
            <a:extLst>
              <a:ext uri="{FF2B5EF4-FFF2-40B4-BE49-F238E27FC236}">
                <a16:creationId xmlns:a16="http://schemas.microsoft.com/office/drawing/2014/main" id="{3D7BB313-3D0F-A612-FDF6-F10B53871B1D}"/>
              </a:ext>
            </a:extLst>
          </p:cNvPr>
          <p:cNvPicPr>
            <a:picLocks noGrp="1" noChangeAspect="1" noChangeArrowheads="1"/>
          </p:cNvPicPr>
          <p:nvPr>
            <p:ph idx="4294967295"/>
          </p:nvPr>
        </p:nvPicPr>
        <p:blipFill>
          <a:blip r:embed="rId3">
            <a:lum bright="-18000" contrast="10000"/>
          </a:blip>
          <a:srcRect/>
          <a:stretch>
            <a:fillRect/>
          </a:stretch>
        </p:blipFill>
        <p:spPr>
          <a:xfrm>
            <a:off x="479425" y="260350"/>
            <a:ext cx="4622800" cy="6337300"/>
          </a:xfrm>
          <a:ln w="12700">
            <a:solidFill>
              <a:schemeClr val="tx1"/>
            </a:solidFill>
          </a:ln>
          <a:effectLst>
            <a:outerShdw blurRad="292100" dist="139700" dir="2700000" algn="tl" rotWithShape="0">
              <a:srgbClr val="333333">
                <a:alpha val="65000"/>
              </a:srgbClr>
            </a:outerShdw>
          </a:effectLst>
        </p:spPr>
      </p:pic>
      <p:pic>
        <p:nvPicPr>
          <p:cNvPr id="7" name="Picture 5">
            <a:extLst>
              <a:ext uri="{FF2B5EF4-FFF2-40B4-BE49-F238E27FC236}">
                <a16:creationId xmlns:a16="http://schemas.microsoft.com/office/drawing/2014/main" id="{6D991D87-190C-AF0B-F602-7681D662971F}"/>
              </a:ext>
            </a:extLst>
          </p:cNvPr>
          <p:cNvPicPr>
            <a:picLocks noChangeAspect="1" noChangeArrowheads="1"/>
          </p:cNvPicPr>
          <p:nvPr/>
        </p:nvPicPr>
        <p:blipFill>
          <a:blip r:embed="rId4"/>
          <a:srcRect r="2985"/>
          <a:stretch>
            <a:fillRect/>
          </a:stretch>
        </p:blipFill>
        <p:spPr bwMode="auto">
          <a:xfrm>
            <a:off x="5581650" y="4819650"/>
            <a:ext cx="2514600" cy="1139825"/>
          </a:xfrm>
          <a:prstGeom prst="rect">
            <a:avLst/>
          </a:prstGeom>
          <a:ln w="12700">
            <a:solidFill>
              <a:schemeClr val="tx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5D42BB97-05C3-C034-14A3-768705AB5D9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9" name="CasellaDiTesto 8">
            <a:extLst>
              <a:ext uri="{FF2B5EF4-FFF2-40B4-BE49-F238E27FC236}">
                <a16:creationId xmlns:a16="http://schemas.microsoft.com/office/drawing/2014/main" id="{9D4E39AC-C4B9-B82B-14F4-59F96FE389E6}"/>
              </a:ext>
            </a:extLst>
          </p:cNvPr>
          <p:cNvSpPr txBox="1"/>
          <p:nvPr/>
        </p:nvSpPr>
        <p:spPr>
          <a:xfrm>
            <a:off x="5486400" y="836613"/>
            <a:ext cx="2257425" cy="1477962"/>
          </a:xfrm>
          <a:prstGeom prst="rect">
            <a:avLst/>
          </a:prstGeom>
          <a:solidFill>
            <a:srgbClr val="FFFF00"/>
          </a:solidFill>
          <a:ln w="12700">
            <a:solidFill>
              <a:schemeClr val="accent4">
                <a:lumMod val="10000"/>
              </a:schemeClr>
            </a:solidFill>
          </a:ln>
        </p:spPr>
        <p:txBody>
          <a:bodyPr>
            <a:spAutoFit/>
          </a:bodyPr>
          <a:lstStyle/>
          <a:p>
            <a:pPr algn="ctr">
              <a:defRPr/>
            </a:pPr>
            <a:r>
              <a:rPr lang="de-DE" b="1" dirty="0">
                <a:solidFill>
                  <a:schemeClr val="accent4">
                    <a:lumMod val="10000"/>
                  </a:schemeClr>
                </a:solidFill>
              </a:rPr>
              <a:t>Vor 5000 </a:t>
            </a:r>
            <a:r>
              <a:rPr lang="de-DE" b="1" dirty="0" err="1">
                <a:solidFill>
                  <a:schemeClr val="accent4">
                    <a:lumMod val="10000"/>
                  </a:schemeClr>
                </a:solidFill>
              </a:rPr>
              <a:t>Jashren</a:t>
            </a:r>
            <a:endParaRPr lang="de-DE" b="1" dirty="0">
              <a:solidFill>
                <a:schemeClr val="accent4">
                  <a:lumMod val="10000"/>
                </a:schemeClr>
              </a:solidFill>
            </a:endParaRPr>
          </a:p>
          <a:p>
            <a:pPr algn="ctr">
              <a:defRPr/>
            </a:pPr>
            <a:endParaRPr lang="de-DE" b="1" dirty="0">
              <a:solidFill>
                <a:schemeClr val="accent4">
                  <a:lumMod val="10000"/>
                </a:schemeClr>
              </a:solidFill>
            </a:endParaRPr>
          </a:p>
          <a:p>
            <a:pPr algn="ctr">
              <a:defRPr/>
            </a:pPr>
            <a:r>
              <a:rPr lang="de-DE" b="1" dirty="0">
                <a:solidFill>
                  <a:schemeClr val="accent4">
                    <a:lumMod val="10000"/>
                  </a:schemeClr>
                </a:solidFill>
              </a:rPr>
              <a:t> Die Kanaanäer,              erste Bewohner Palästinas</a:t>
            </a:r>
            <a:endParaRPr lang="en-US" b="1" dirty="0">
              <a:solidFill>
                <a:schemeClr val="accent4">
                  <a:lumMod val="10000"/>
                </a:schemeClr>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Number Placeholder 7">
            <a:extLst>
              <a:ext uri="{FF2B5EF4-FFF2-40B4-BE49-F238E27FC236}">
                <a16:creationId xmlns:a16="http://schemas.microsoft.com/office/drawing/2014/main" id="{B3B46E4F-F0D1-D26D-F955-8158C8661C7B}"/>
              </a:ext>
            </a:extLst>
          </p:cNvPr>
          <p:cNvSpPr>
            <a:spLocks noGrp="1"/>
          </p:cNvSpPr>
          <p:nvPr>
            <p:ph type="sldNum" sz="quarter" idx="12"/>
          </p:nvPr>
        </p:nvSpPr>
        <p:spPr>
          <a:xfrm>
            <a:off x="277177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1E0185-368A-42FA-A3B8-30B96D248DE7}" type="slidenum">
              <a:rPr lang="it-IT" altLang="it-CH" sz="1400" b="1" smtClean="0">
                <a:solidFill>
                  <a:srgbClr val="FFFFFF"/>
                </a:solidFill>
              </a:rPr>
              <a:pPr>
                <a:spcBef>
                  <a:spcPct val="0"/>
                </a:spcBef>
                <a:buFontTx/>
                <a:buNone/>
              </a:pPr>
              <a:t>110</a:t>
            </a:fld>
            <a:endParaRPr lang="it-IT" altLang="it-CH" sz="1400" b="1">
              <a:solidFill>
                <a:srgbClr val="FFFFFF"/>
              </a:solidFill>
            </a:endParaRPr>
          </a:p>
        </p:txBody>
      </p:sp>
      <p:sp>
        <p:nvSpPr>
          <p:cNvPr id="463875" name="Text Box 4">
            <a:extLst>
              <a:ext uri="{FF2B5EF4-FFF2-40B4-BE49-F238E27FC236}">
                <a16:creationId xmlns:a16="http://schemas.microsoft.com/office/drawing/2014/main" id="{729AE7BA-4555-FDBD-679C-2F2DBF2BA1FF}"/>
              </a:ext>
            </a:extLst>
          </p:cNvPr>
          <p:cNvSpPr txBox="1">
            <a:spLocks noChangeArrowheads="1"/>
          </p:cNvSpPr>
          <p:nvPr/>
        </p:nvSpPr>
        <p:spPr bwMode="auto">
          <a:xfrm>
            <a:off x="4140200" y="2930525"/>
            <a:ext cx="4719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Israel greift Ägypten an und erobert den Sinaï, die Westbank mit Jerusalem Ost, den Gaza Streifen und einen Teil des Golans.                                                                                            Viele Palästinenser werden von den Israelis vertrieben und müssen nach Jordanien, Syrien, Libanon und in andere Länder flüchten..</a:t>
            </a:r>
            <a:endParaRPr lang="it-IT" altLang="it-CH" sz="1200" b="1">
              <a:solidFill>
                <a:srgbClr val="FFFFFF"/>
              </a:solidFill>
            </a:endParaRPr>
          </a:p>
        </p:txBody>
      </p:sp>
      <p:sp>
        <p:nvSpPr>
          <p:cNvPr id="463876" name="Text Box 5">
            <a:extLst>
              <a:ext uri="{FF2B5EF4-FFF2-40B4-BE49-F238E27FC236}">
                <a16:creationId xmlns:a16="http://schemas.microsoft.com/office/drawing/2014/main" id="{7EBD62F9-BD19-29CA-4A81-6CA9B2B72227}"/>
              </a:ext>
            </a:extLst>
          </p:cNvPr>
          <p:cNvSpPr txBox="1">
            <a:spLocks noChangeArrowheads="1"/>
          </p:cNvSpPr>
          <p:nvPr/>
        </p:nvSpPr>
        <p:spPr bwMode="auto">
          <a:xfrm>
            <a:off x="4318000" y="5084763"/>
            <a:ext cx="8461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Der Traum von Nasser</a:t>
            </a:r>
            <a:endParaRPr lang="it-IT" altLang="it-CH" sz="1400" b="1">
              <a:solidFill>
                <a:srgbClr val="FFFFFF"/>
              </a:solidFill>
            </a:endParaRPr>
          </a:p>
        </p:txBody>
      </p:sp>
      <p:pic>
        <p:nvPicPr>
          <p:cNvPr id="11" name="Picture 3" descr="250px-Al-Farida,_Lebanon_pre-1967_war">
            <a:extLst>
              <a:ext uri="{FF2B5EF4-FFF2-40B4-BE49-F238E27FC236}">
                <a16:creationId xmlns:a16="http://schemas.microsoft.com/office/drawing/2014/main" id="{4F9ECEDC-5B34-E88B-6FCC-EE8A4035247F}"/>
              </a:ext>
            </a:extLst>
          </p:cNvPr>
          <p:cNvPicPr>
            <a:picLocks noGrp="1" noChangeAspect="1" noChangeArrowheads="1"/>
          </p:cNvPicPr>
          <p:nvPr>
            <p:ph sz="quarter" idx="2"/>
          </p:nvPr>
        </p:nvPicPr>
        <p:blipFill>
          <a:blip r:embed="rId3">
            <a:lum bright="-10000" contrast="10000"/>
          </a:blip>
          <a:srcRect/>
          <a:stretch>
            <a:fillRect/>
          </a:stretch>
        </p:blipFill>
        <p:spPr>
          <a:xfrm>
            <a:off x="5213350" y="4249738"/>
            <a:ext cx="3529013" cy="2314575"/>
          </a:xfrm>
          <a:ln w="28575">
            <a:solidFill>
              <a:schemeClr val="accent4">
                <a:lumMod val="10000"/>
              </a:schemeClr>
            </a:solidFill>
          </a:ln>
          <a:effectLst>
            <a:outerShdw blurRad="292100" dist="139700" dir="2700000" algn="tl" rotWithShape="0">
              <a:srgbClr val="333333">
                <a:alpha val="65000"/>
              </a:srgbClr>
            </a:outerShdw>
          </a:effectLst>
        </p:spPr>
      </p:pic>
      <p:pic>
        <p:nvPicPr>
          <p:cNvPr id="12" name="Picture 8" descr="[SPON.31.08.07.IV.jpg]">
            <a:extLst>
              <a:ext uri="{FF2B5EF4-FFF2-40B4-BE49-F238E27FC236}">
                <a16:creationId xmlns:a16="http://schemas.microsoft.com/office/drawing/2014/main" id="{CEAD8C4B-E7DC-1EA1-1B46-7FD9D169EB40}"/>
              </a:ext>
            </a:extLst>
          </p:cNvPr>
          <p:cNvPicPr>
            <a:picLocks noChangeAspect="1" noChangeArrowheads="1"/>
          </p:cNvPicPr>
          <p:nvPr/>
        </p:nvPicPr>
        <p:blipFill>
          <a:blip r:embed="rId4"/>
          <a:srcRect l="12770" t="13899" r="15027" b="21420"/>
          <a:stretch>
            <a:fillRect/>
          </a:stretch>
        </p:blipFill>
        <p:spPr bwMode="auto">
          <a:xfrm>
            <a:off x="5227638" y="352425"/>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10" descr="C:\Users\Enrico\Desktop\aa.jpg">
            <a:extLst>
              <a:ext uri="{FF2B5EF4-FFF2-40B4-BE49-F238E27FC236}">
                <a16:creationId xmlns:a16="http://schemas.microsoft.com/office/drawing/2014/main" id="{897B57B1-D71C-007D-16AA-1C583D69ABD9}"/>
              </a:ext>
            </a:extLst>
          </p:cNvPr>
          <p:cNvPicPr>
            <a:picLocks noChangeAspect="1" noChangeArrowheads="1"/>
          </p:cNvPicPr>
          <p:nvPr/>
        </p:nvPicPr>
        <p:blipFill>
          <a:blip r:embed="rId5"/>
          <a:srcRect/>
          <a:stretch>
            <a:fillRect/>
          </a:stretch>
        </p:blipFill>
        <p:spPr bwMode="auto">
          <a:xfrm>
            <a:off x="419100" y="330200"/>
            <a:ext cx="3590925" cy="6230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4">
            <a:extLst>
              <a:ext uri="{FF2B5EF4-FFF2-40B4-BE49-F238E27FC236}">
                <a16:creationId xmlns:a16="http://schemas.microsoft.com/office/drawing/2014/main" id="{9E5A551B-7D80-6845-A892-D04BA746F9D9}"/>
              </a:ext>
            </a:extLst>
          </p:cNvPr>
          <p:cNvSpPr txBox="1">
            <a:spLocks noChangeArrowheads="1"/>
          </p:cNvSpPr>
          <p:nvPr/>
        </p:nvSpPr>
        <p:spPr bwMode="auto">
          <a:xfrm>
            <a:off x="4102100" y="1160463"/>
            <a:ext cx="1033463" cy="163195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30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err="1">
                <a:solidFill>
                  <a:schemeClr val="accent4">
                    <a:lumMod val="10000"/>
                  </a:schemeClr>
                </a:solidFill>
                <a:cs typeface="Arial" charset="0"/>
              </a:rPr>
              <a:t>Sechs</a:t>
            </a:r>
            <a:r>
              <a:rPr lang="fr-CH" altLang="it-CH" sz="2000" b="1" dirty="0">
                <a:solidFill>
                  <a:schemeClr val="accent4">
                    <a:lumMod val="10000"/>
                  </a:schemeClr>
                </a:solidFill>
                <a:cs typeface="Arial" charset="0"/>
              </a:rPr>
              <a:t>-Tage-Krieg</a:t>
            </a:r>
            <a:endParaRPr lang="it-IT" altLang="it-CH" sz="2000" b="1" dirty="0">
              <a:solidFill>
                <a:schemeClr val="accent4">
                  <a:lumMod val="10000"/>
                </a:schemeClr>
              </a:solidFill>
              <a:cs typeface="Arial" charset="0"/>
            </a:endParaRPr>
          </a:p>
        </p:txBody>
      </p:sp>
      <p:sp>
        <p:nvSpPr>
          <p:cNvPr id="9" name="Rettangolo 8">
            <a:extLst>
              <a:ext uri="{FF2B5EF4-FFF2-40B4-BE49-F238E27FC236}">
                <a16:creationId xmlns:a16="http://schemas.microsoft.com/office/drawing/2014/main" id="{E2B507CD-00AB-F00D-BD3A-3F510FC5F67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Number Placeholder 3">
            <a:extLst>
              <a:ext uri="{FF2B5EF4-FFF2-40B4-BE49-F238E27FC236}">
                <a16:creationId xmlns:a16="http://schemas.microsoft.com/office/drawing/2014/main" id="{72A67364-C418-CD5E-7972-8A07E64D2D7D}"/>
              </a:ext>
            </a:extLst>
          </p:cNvPr>
          <p:cNvSpPr>
            <a:spLocks noGrp="1"/>
          </p:cNvSpPr>
          <p:nvPr>
            <p:ph type="sldNum" sz="quarter" idx="12"/>
          </p:nvPr>
        </p:nvSpPr>
        <p:spPr>
          <a:xfrm>
            <a:off x="8123238" y="6283325"/>
            <a:ext cx="755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EAFB3E-D02E-464B-958E-4162FB414575}" type="slidenum">
              <a:rPr lang="it-IT" altLang="it-CH" sz="1400" b="1" smtClean="0">
                <a:solidFill>
                  <a:srgbClr val="FFFFFF"/>
                </a:solidFill>
              </a:rPr>
              <a:pPr>
                <a:spcBef>
                  <a:spcPct val="0"/>
                </a:spcBef>
                <a:buFontTx/>
                <a:buNone/>
              </a:pPr>
              <a:t>111</a:t>
            </a:fld>
            <a:endParaRPr lang="it-IT" altLang="it-CH" sz="1400" b="1">
              <a:solidFill>
                <a:srgbClr val="FFFFFF"/>
              </a:solidFill>
            </a:endParaRPr>
          </a:p>
        </p:txBody>
      </p:sp>
      <p:sp>
        <p:nvSpPr>
          <p:cNvPr id="1046531" name="Text Box 3">
            <a:extLst>
              <a:ext uri="{FF2B5EF4-FFF2-40B4-BE49-F238E27FC236}">
                <a16:creationId xmlns:a16="http://schemas.microsoft.com/office/drawing/2014/main" id="{629BBEDC-3C6A-3F90-7912-75A915F09662}"/>
              </a:ext>
            </a:extLst>
          </p:cNvPr>
          <p:cNvSpPr txBox="1">
            <a:spLocks noChangeArrowheads="1"/>
          </p:cNvSpPr>
          <p:nvPr/>
        </p:nvSpPr>
        <p:spPr bwMode="auto">
          <a:xfrm>
            <a:off x="4957763" y="3492500"/>
            <a:ext cx="3592512" cy="1692275"/>
          </a:xfrm>
          <a:prstGeom prst="rect">
            <a:avLst/>
          </a:prstGeom>
          <a:solidFill>
            <a:srgbClr val="FFFF00"/>
          </a:solidFill>
          <a:ln w="12700">
            <a:solidFill>
              <a:schemeClr val="accent4">
                <a:lumMod val="10000"/>
              </a:schemeClr>
            </a:solidFill>
          </a:ln>
        </p:spPr>
        <p:txBody>
          <a:bodyPr tIns="9144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1967                                  </a:t>
            </a:r>
            <a:r>
              <a:rPr lang="fr-CH" altLang="it-CH" sz="2000" b="1" dirty="0" err="1">
                <a:solidFill>
                  <a:schemeClr val="accent4">
                    <a:lumMod val="10000"/>
                  </a:schemeClr>
                </a:solidFill>
              </a:rPr>
              <a:t>Zweite</a:t>
            </a:r>
            <a:r>
              <a:rPr lang="fr-CH" altLang="it-CH" sz="2000" b="1" dirty="0">
                <a:solidFill>
                  <a:schemeClr val="accent4">
                    <a:lumMod val="10000"/>
                  </a:schemeClr>
                </a:solidFill>
              </a:rPr>
              <a:t> grosse Welle von </a:t>
            </a:r>
            <a:r>
              <a:rPr lang="fr-CH" altLang="it-CH" sz="2000" b="1" dirty="0" err="1">
                <a:solidFill>
                  <a:schemeClr val="accent4">
                    <a:lumMod val="10000"/>
                  </a:schemeClr>
                </a:solidFill>
              </a:rPr>
              <a:t>palästinensischer</a:t>
            </a:r>
            <a:r>
              <a:rPr lang="fr-CH" altLang="it-CH" sz="2000" b="1" dirty="0">
                <a:solidFill>
                  <a:schemeClr val="accent4">
                    <a:lumMod val="10000"/>
                  </a:schemeClr>
                </a:solidFill>
              </a:rPr>
              <a:t> </a:t>
            </a:r>
            <a:r>
              <a:rPr lang="fr-CH" altLang="it-CH" sz="2000" b="1" dirty="0" err="1">
                <a:solidFill>
                  <a:schemeClr val="accent4">
                    <a:lumMod val="10000"/>
                  </a:schemeClr>
                </a:solidFill>
              </a:rPr>
              <a:t>Flüchtlinge</a:t>
            </a:r>
            <a:r>
              <a:rPr lang="fr-CH" altLang="it-CH" sz="2000" b="1" dirty="0">
                <a:solidFill>
                  <a:schemeClr val="accent4">
                    <a:lumMod val="10000"/>
                  </a:schemeClr>
                </a:solidFill>
              </a:rPr>
              <a:t>                       </a:t>
            </a:r>
            <a:r>
              <a:rPr lang="fr-CH" altLang="it-CH" sz="1800" b="1" dirty="0">
                <a:solidFill>
                  <a:schemeClr val="accent4">
                    <a:lumMod val="10000"/>
                  </a:schemeClr>
                </a:solidFill>
              </a:rPr>
              <a:t>(NAKSA - </a:t>
            </a:r>
            <a:r>
              <a:rPr lang="fr-CH" altLang="it-CH" sz="1800" b="1" dirty="0" err="1">
                <a:solidFill>
                  <a:schemeClr val="accent4">
                    <a:lumMod val="10000"/>
                  </a:schemeClr>
                </a:solidFill>
              </a:rPr>
              <a:t>ung</a:t>
            </a:r>
            <a:r>
              <a:rPr lang="fr-CH" altLang="it-CH" sz="1800" b="1" dirty="0">
                <a:solidFill>
                  <a:schemeClr val="accent4">
                    <a:lumMod val="10000"/>
                  </a:schemeClr>
                </a:solidFill>
              </a:rPr>
              <a:t>. 500’000)</a:t>
            </a:r>
            <a:endParaRPr lang="it-IT" altLang="it-CH" sz="1800" b="1" dirty="0">
              <a:solidFill>
                <a:schemeClr val="accent4">
                  <a:lumMod val="10000"/>
                </a:schemeClr>
              </a:solidFill>
            </a:endParaRPr>
          </a:p>
        </p:txBody>
      </p:sp>
      <p:pic>
        <p:nvPicPr>
          <p:cNvPr id="8" name="Picture 2" descr="ponte allenby 1967">
            <a:extLst>
              <a:ext uri="{FF2B5EF4-FFF2-40B4-BE49-F238E27FC236}">
                <a16:creationId xmlns:a16="http://schemas.microsoft.com/office/drawing/2014/main" id="{58761182-A787-5F05-8F38-73F45BB1C7DA}"/>
              </a:ext>
            </a:extLst>
          </p:cNvPr>
          <p:cNvPicPr>
            <a:picLocks noChangeAspect="1" noChangeArrowheads="1"/>
          </p:cNvPicPr>
          <p:nvPr/>
        </p:nvPicPr>
        <p:blipFill>
          <a:blip r:embed="rId3">
            <a:lum bright="-16000" contrast="14000"/>
          </a:blip>
          <a:srcRect/>
          <a:stretch>
            <a:fillRect/>
          </a:stretch>
        </p:blipFill>
        <p:spPr bwMode="auto">
          <a:xfrm>
            <a:off x="508000" y="446088"/>
            <a:ext cx="4100513" cy="583723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9" name="Picture 5" descr="profughi 1967">
            <a:extLst>
              <a:ext uri="{FF2B5EF4-FFF2-40B4-BE49-F238E27FC236}">
                <a16:creationId xmlns:a16="http://schemas.microsoft.com/office/drawing/2014/main" id="{3B9F4E0A-1C4A-5604-21BD-FAF474A8CE8E}"/>
              </a:ext>
            </a:extLst>
          </p:cNvPr>
          <p:cNvPicPr>
            <a:picLocks noChangeAspect="1" noChangeArrowheads="1"/>
          </p:cNvPicPr>
          <p:nvPr/>
        </p:nvPicPr>
        <p:blipFill>
          <a:blip r:embed="rId4"/>
          <a:srcRect/>
          <a:stretch>
            <a:fillRect/>
          </a:stretch>
        </p:blipFill>
        <p:spPr bwMode="auto">
          <a:xfrm>
            <a:off x="5003800" y="446088"/>
            <a:ext cx="3500438"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AF4B584D-84AE-B8EE-A434-F1DF748E35A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5927" name="Text Box 6">
            <a:extLst>
              <a:ext uri="{FF2B5EF4-FFF2-40B4-BE49-F238E27FC236}">
                <a16:creationId xmlns:a16="http://schemas.microsoft.com/office/drawing/2014/main" id="{0E8FFC1F-ABC7-FDA6-8C1D-935ADFA2517C}"/>
              </a:ext>
            </a:extLst>
          </p:cNvPr>
          <p:cNvSpPr txBox="1">
            <a:spLocks noChangeArrowheads="1"/>
          </p:cNvSpPr>
          <p:nvPr/>
        </p:nvSpPr>
        <p:spPr bwMode="auto">
          <a:xfrm>
            <a:off x="4908550" y="2978150"/>
            <a:ext cx="3592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Kolonne  von palästinensischen Flüchtlingen</a:t>
            </a:r>
            <a:endParaRPr lang="it-IT" altLang="it-CH" sz="1200" b="1">
              <a:solidFill>
                <a:srgbClr val="FFFFFF"/>
              </a:solidFill>
            </a:endParaRPr>
          </a:p>
        </p:txBody>
      </p:sp>
      <p:sp>
        <p:nvSpPr>
          <p:cNvPr id="465928" name="Text Box 4">
            <a:extLst>
              <a:ext uri="{FF2B5EF4-FFF2-40B4-BE49-F238E27FC236}">
                <a16:creationId xmlns:a16="http://schemas.microsoft.com/office/drawing/2014/main" id="{AB0108AC-761F-2040-F722-ECD94AAC1C2E}"/>
              </a:ext>
            </a:extLst>
          </p:cNvPr>
          <p:cNvSpPr txBox="1">
            <a:spLocks noChangeArrowheads="1"/>
          </p:cNvSpPr>
          <p:nvPr/>
        </p:nvSpPr>
        <p:spPr bwMode="auto">
          <a:xfrm>
            <a:off x="4760913" y="5365750"/>
            <a:ext cx="4232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Um nach Jordanien zu flüchten, müssen die palästinensische Flüchtlinge alles zurücklassen und den Fluss Jordan auf der zerstörten Allenby-Brücke überqueren. Für viele von Ihnen ist es die dritte Flucht und das dritte Mal, dass sie alles verlieren. </a:t>
            </a:r>
            <a:endParaRPr lang="it-IT" altLang="it-CH" sz="1200" b="1">
              <a:solidFill>
                <a:srgbClr val="FFFF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Number Placeholder 3">
            <a:extLst>
              <a:ext uri="{FF2B5EF4-FFF2-40B4-BE49-F238E27FC236}">
                <a16:creationId xmlns:a16="http://schemas.microsoft.com/office/drawing/2014/main" id="{A40F5147-7257-1CB3-EAE9-91364C30729B}"/>
              </a:ext>
            </a:extLst>
          </p:cNvPr>
          <p:cNvSpPr>
            <a:spLocks noGrp="1"/>
          </p:cNvSpPr>
          <p:nvPr>
            <p:ph type="sldNum" sz="quarter" idx="12"/>
          </p:nvPr>
        </p:nvSpPr>
        <p:spPr>
          <a:xfrm>
            <a:off x="7969250" y="5554663"/>
            <a:ext cx="5873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286141-685C-41A4-B765-56D94BB23350}" type="slidenum">
              <a:rPr lang="it-IT" altLang="it-CH" sz="1400" b="1" smtClean="0">
                <a:solidFill>
                  <a:srgbClr val="FFFFFF"/>
                </a:solidFill>
              </a:rPr>
              <a:pPr>
                <a:spcBef>
                  <a:spcPct val="0"/>
                </a:spcBef>
                <a:buFontTx/>
                <a:buNone/>
              </a:pPr>
              <a:t>112</a:t>
            </a:fld>
            <a:endParaRPr lang="it-IT" altLang="it-CH" sz="1400" b="1">
              <a:solidFill>
                <a:srgbClr val="FFFFFF"/>
              </a:solidFill>
            </a:endParaRPr>
          </a:p>
        </p:txBody>
      </p:sp>
      <p:sp>
        <p:nvSpPr>
          <p:cNvPr id="467971" name="Text Box 3">
            <a:extLst>
              <a:ext uri="{FF2B5EF4-FFF2-40B4-BE49-F238E27FC236}">
                <a16:creationId xmlns:a16="http://schemas.microsoft.com/office/drawing/2014/main" id="{A4B2C34E-83D2-1DE2-BFB8-7091995442A5}"/>
              </a:ext>
            </a:extLst>
          </p:cNvPr>
          <p:cNvSpPr txBox="1">
            <a:spLocks noChangeArrowheads="1"/>
          </p:cNvSpPr>
          <p:nvPr/>
        </p:nvSpPr>
        <p:spPr bwMode="auto">
          <a:xfrm>
            <a:off x="365125" y="2051050"/>
            <a:ext cx="18923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100">
                <a:solidFill>
                  <a:srgbClr val="FFFFFF"/>
                </a:solidFill>
              </a:rPr>
              <a:t>General Dayan beobachtet die Abrissarbeiten des arabischen Stadtviertels  al-Mugariba das von seinen Truppen in Jerusalem-Ost erobert wurde. Die Einwohner wurden erbarmlos nachts, ohne Warnung, vertrieben. </a:t>
            </a:r>
            <a:r>
              <a:rPr lang="de-DE" altLang="it-CH" sz="1100">
                <a:solidFill>
                  <a:srgbClr val="FFFFFF"/>
                </a:solidFill>
              </a:rPr>
              <a:t>All dies, um ein Vorplatz der Klagemauer zu schaffen.</a:t>
            </a:r>
            <a:endParaRPr lang="it-IT" altLang="it-CH" sz="1100">
              <a:solidFill>
                <a:srgbClr val="FFFFFF"/>
              </a:solidFill>
            </a:endParaRPr>
          </a:p>
        </p:txBody>
      </p:sp>
      <p:sp>
        <p:nvSpPr>
          <p:cNvPr id="6" name="Rettangolo 5">
            <a:extLst>
              <a:ext uri="{FF2B5EF4-FFF2-40B4-BE49-F238E27FC236}">
                <a16:creationId xmlns:a16="http://schemas.microsoft.com/office/drawing/2014/main" id="{6CBDD9A3-759F-E2C0-92EE-680EEBCB3C1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449F622-4596-C897-5E8D-55E3E93BD5B0}"/>
              </a:ext>
            </a:extLst>
          </p:cNvPr>
          <p:cNvSpPr txBox="1"/>
          <p:nvPr/>
        </p:nvSpPr>
        <p:spPr>
          <a:xfrm>
            <a:off x="347663" y="358775"/>
            <a:ext cx="1800225" cy="1471613"/>
          </a:xfrm>
          <a:prstGeom prst="rect">
            <a:avLst/>
          </a:prstGeom>
          <a:solidFill>
            <a:srgbClr val="FFFF00"/>
          </a:solidFill>
        </p:spPr>
        <p:txBody>
          <a:bodyPr tIns="9144">
            <a:spAutoFit/>
          </a:bodyPr>
          <a:lstStyle/>
          <a:p>
            <a:pPr algn="ctr">
              <a:defRPr/>
            </a:pPr>
            <a:r>
              <a:rPr lang="de-DE" dirty="0"/>
              <a:t> </a:t>
            </a:r>
            <a:r>
              <a:rPr lang="de-DE" b="1" dirty="0">
                <a:solidFill>
                  <a:schemeClr val="accent4">
                    <a:lumMod val="10000"/>
                  </a:schemeClr>
                </a:solidFill>
              </a:rPr>
              <a:t>1967                          Ost-Jerusalem   </a:t>
            </a:r>
            <a:r>
              <a:rPr lang="de-DE" sz="1400" b="1" dirty="0">
                <a:solidFill>
                  <a:schemeClr val="accent4">
                    <a:lumMod val="10000"/>
                  </a:schemeClr>
                </a:solidFill>
              </a:rPr>
              <a:t>Die Zerstörung des arabischen Stadtviertels               al-</a:t>
            </a:r>
            <a:r>
              <a:rPr lang="de-DE" sz="1400" b="1" dirty="0" err="1">
                <a:solidFill>
                  <a:schemeClr val="accent4">
                    <a:lumMod val="10000"/>
                  </a:schemeClr>
                </a:solidFill>
              </a:rPr>
              <a:t>Mugariba</a:t>
            </a:r>
            <a:r>
              <a:rPr lang="de-DE" sz="1400" b="1" dirty="0">
                <a:solidFill>
                  <a:schemeClr val="accent4">
                    <a:lumMod val="10000"/>
                  </a:schemeClr>
                </a:solidFill>
              </a:rPr>
              <a:t> </a:t>
            </a:r>
            <a:endParaRPr lang="en-US" sz="1400" b="1" dirty="0">
              <a:solidFill>
                <a:schemeClr val="accent4">
                  <a:lumMod val="10000"/>
                </a:schemeClr>
              </a:solidFill>
            </a:endParaRPr>
          </a:p>
        </p:txBody>
      </p:sp>
      <p:pic>
        <p:nvPicPr>
          <p:cNvPr id="7" name="Picture 2" descr="distr a gerus">
            <a:extLst>
              <a:ext uri="{FF2B5EF4-FFF2-40B4-BE49-F238E27FC236}">
                <a16:creationId xmlns:a16="http://schemas.microsoft.com/office/drawing/2014/main" id="{EC5D5E05-3494-083A-EE11-ADB2B31FA664}"/>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7975" name="CasellaDiTesto 7">
            <a:extLst>
              <a:ext uri="{FF2B5EF4-FFF2-40B4-BE49-F238E27FC236}">
                <a16:creationId xmlns:a16="http://schemas.microsoft.com/office/drawing/2014/main" id="{2253C8E7-F10D-7AFC-8086-2C1666FE4083}"/>
              </a:ext>
            </a:extLst>
          </p:cNvPr>
          <p:cNvSpPr txBox="1">
            <a:spLocks noChangeArrowheads="1"/>
          </p:cNvSpPr>
          <p:nvPr/>
        </p:nvSpPr>
        <p:spPr bwMode="auto">
          <a:xfrm>
            <a:off x="4664075" y="5500688"/>
            <a:ext cx="2716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Das arabische  Stadtviertel                     al-Mugariba im 1900, mit Klagemauer</a:t>
            </a:r>
          </a:p>
        </p:txBody>
      </p:sp>
      <p:pic>
        <p:nvPicPr>
          <p:cNvPr id="9" name="Picture 2">
            <a:extLst>
              <a:ext uri="{FF2B5EF4-FFF2-40B4-BE49-F238E27FC236}">
                <a16:creationId xmlns:a16="http://schemas.microsoft.com/office/drawing/2014/main" id="{F63F5D41-7F55-9CB5-ED1F-1A1E066EB785}"/>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7977" name="CasellaDiTesto 9">
            <a:extLst>
              <a:ext uri="{FF2B5EF4-FFF2-40B4-BE49-F238E27FC236}">
                <a16:creationId xmlns:a16="http://schemas.microsoft.com/office/drawing/2014/main" id="{36817A6C-024C-7248-081D-50757840B8CC}"/>
              </a:ext>
            </a:extLst>
          </p:cNvPr>
          <p:cNvSpPr txBox="1">
            <a:spLocks noChangeArrowheads="1"/>
          </p:cNvSpPr>
          <p:nvPr/>
        </p:nvSpPr>
        <p:spPr bwMode="auto">
          <a:xfrm>
            <a:off x="4676775" y="6138863"/>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ext Box 9">
            <a:extLst>
              <a:ext uri="{FF2B5EF4-FFF2-40B4-BE49-F238E27FC236}">
                <a16:creationId xmlns:a16="http://schemas.microsoft.com/office/drawing/2014/main" id="{8E6371EE-21BA-C99F-C884-FF82671C482D}"/>
              </a:ext>
            </a:extLst>
          </p:cNvPr>
          <p:cNvSpPr txBox="1">
            <a:spLocks noChangeArrowheads="1"/>
          </p:cNvSpPr>
          <p:nvPr/>
        </p:nvSpPr>
        <p:spPr bwMode="auto">
          <a:xfrm>
            <a:off x="136525" y="4959350"/>
            <a:ext cx="4435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600" b="1">
                <a:solidFill>
                  <a:srgbClr val="FFFFFF"/>
                </a:solidFill>
              </a:rPr>
              <a:t>Die Palästinenser wurden vertrieben und das Dorf Emmaus (Imwas , Bezirk al-Ramla) und andere zwei Dörfer wurden zerstört. An ihrer Stelle entstand Park Kanada. All dies, damit Israelis Picknicks in  einem Park machen können.</a:t>
            </a:r>
            <a:endParaRPr lang="en-US" altLang="it-CH" sz="1600" b="1">
              <a:solidFill>
                <a:srgbClr val="FFFFFF"/>
              </a:solidFill>
            </a:endParaRPr>
          </a:p>
        </p:txBody>
      </p:sp>
      <p:sp>
        <p:nvSpPr>
          <p:cNvPr id="470019" name="Segnaposto numero diapositiva 1">
            <a:extLst>
              <a:ext uri="{FF2B5EF4-FFF2-40B4-BE49-F238E27FC236}">
                <a16:creationId xmlns:a16="http://schemas.microsoft.com/office/drawing/2014/main" id="{FEC53C84-84E8-6381-4374-2512D72186C5}"/>
              </a:ext>
            </a:extLst>
          </p:cNvPr>
          <p:cNvSpPr>
            <a:spLocks noGrp="1"/>
          </p:cNvSpPr>
          <p:nvPr>
            <p:ph type="sldNum" sz="quarter" idx="12"/>
          </p:nvPr>
        </p:nvSpPr>
        <p:spPr>
          <a:xfrm>
            <a:off x="3995738" y="4397375"/>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7563F4-2F2F-4086-802C-9FBC609292A9}"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01B58097-2C5F-220B-5B37-D594FB89E772}"/>
              </a:ext>
            </a:extLst>
          </p:cNvPr>
          <p:cNvPicPr>
            <a:picLocks noChangeAspect="1" noChangeArrowheads="1"/>
          </p:cNvPicPr>
          <p:nvPr/>
        </p:nvPicPr>
        <p:blipFill>
          <a:blip r:embed="rId3"/>
          <a:srcRect/>
          <a:stretch>
            <a:fillRect/>
          </a:stretch>
        </p:blipFill>
        <p:spPr bwMode="auto">
          <a:xfrm>
            <a:off x="6159500" y="2278063"/>
            <a:ext cx="2805113" cy="1841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65E3283D-153B-B115-4268-610858FE7A0E}"/>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96F05FBE-BB19-45AA-1C2B-9F28816AFD3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F6A5709D-DA3C-7C56-EF3C-45DEF523E06F}"/>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4D91654D-1C85-EB69-A274-D38FC82A2B79}"/>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522442F5-6B45-ECA8-C37C-E8EE5C741289}"/>
              </a:ext>
            </a:extLst>
          </p:cNvPr>
          <p:cNvPicPr>
            <a:picLocks noChangeAspect="1" noChangeArrowheads="1"/>
          </p:cNvPicPr>
          <p:nvPr/>
        </p:nvPicPr>
        <p:blipFill>
          <a:blip r:embed="rId7" cstate="print">
            <a:grayscl/>
          </a:blip>
          <a:srcRect/>
          <a:stretch>
            <a:fillRect/>
          </a:stretch>
        </p:blipFill>
        <p:spPr bwMode="auto">
          <a:xfrm>
            <a:off x="6126163" y="192088"/>
            <a:ext cx="2838450" cy="19732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674B4C39-B40A-CE82-9B7D-D9FFA8B8A0F0}"/>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87D4902B-74D1-F90E-31A0-319A59643B07}"/>
              </a:ext>
            </a:extLst>
          </p:cNvPr>
          <p:cNvSpPr txBox="1"/>
          <p:nvPr/>
        </p:nvSpPr>
        <p:spPr>
          <a:xfrm>
            <a:off x="3233738" y="1925638"/>
            <a:ext cx="2065337" cy="246062"/>
          </a:xfrm>
          <a:prstGeom prst="rect">
            <a:avLst/>
          </a:prstGeom>
          <a:noFill/>
        </p:spPr>
        <p:txBody>
          <a:bodyPr>
            <a:spAutoFit/>
          </a:bodyPr>
          <a:lstStyle/>
          <a:p>
            <a:pPr>
              <a:defRPr/>
            </a:pPr>
            <a:r>
              <a:rPr lang="en-US" sz="1000" dirty="0">
                <a:solidFill>
                  <a:schemeClr val="accent4">
                    <a:lumMod val="10000"/>
                  </a:schemeClr>
                </a:solidFill>
              </a:rPr>
              <a:t>Die Israelis </a:t>
            </a:r>
            <a:r>
              <a:rPr lang="en-US" sz="1000" dirty="0" err="1">
                <a:solidFill>
                  <a:schemeClr val="accent4">
                    <a:lumMod val="10000"/>
                  </a:schemeClr>
                </a:solidFill>
              </a:rPr>
              <a:t>besetzen</a:t>
            </a:r>
            <a:r>
              <a:rPr lang="en-US" sz="1000" dirty="0">
                <a:solidFill>
                  <a:schemeClr val="accent4">
                    <a:lumMod val="10000"/>
                  </a:schemeClr>
                </a:solidFill>
              </a:rPr>
              <a:t> das Dorf</a:t>
            </a:r>
          </a:p>
        </p:txBody>
      </p:sp>
      <p:sp>
        <p:nvSpPr>
          <p:cNvPr id="23" name="CasellaDiTesto 22">
            <a:extLst>
              <a:ext uri="{FF2B5EF4-FFF2-40B4-BE49-F238E27FC236}">
                <a16:creationId xmlns:a16="http://schemas.microsoft.com/office/drawing/2014/main" id="{A25DB362-E49C-EC07-5BF8-2A11C82C6315}"/>
              </a:ext>
            </a:extLst>
          </p:cNvPr>
          <p:cNvSpPr txBox="1"/>
          <p:nvPr/>
        </p:nvSpPr>
        <p:spPr>
          <a:xfrm>
            <a:off x="361950" y="3873500"/>
            <a:ext cx="2171700" cy="246063"/>
          </a:xfrm>
          <a:prstGeom prst="rect">
            <a:avLst/>
          </a:prstGeom>
          <a:noFill/>
        </p:spPr>
        <p:txBody>
          <a:bodyPr>
            <a:spAutoFit/>
          </a:bodyPr>
          <a:lstStyle/>
          <a:p>
            <a:pPr>
              <a:defRPr/>
            </a:pPr>
            <a:r>
              <a:rPr lang="es-ES" sz="1000" dirty="0">
                <a:solidFill>
                  <a:schemeClr val="accent4">
                    <a:lumMod val="10000"/>
                  </a:schemeClr>
                </a:solidFill>
              </a:rPr>
              <a:t>Die Bewohner werden vertrieben.</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FF92D24C-8331-67EE-BDE6-1765FC8C4E35}"/>
              </a:ext>
            </a:extLst>
          </p:cNvPr>
          <p:cNvSpPr txBox="1"/>
          <p:nvPr/>
        </p:nvSpPr>
        <p:spPr>
          <a:xfrm>
            <a:off x="6554788" y="2278063"/>
            <a:ext cx="2049462" cy="246062"/>
          </a:xfrm>
          <a:prstGeom prst="rect">
            <a:avLst/>
          </a:prstGeom>
          <a:noFill/>
        </p:spPr>
        <p:txBody>
          <a:bodyPr>
            <a:spAutoFit/>
          </a:bodyPr>
          <a:lstStyle/>
          <a:p>
            <a:pPr>
              <a:defRPr/>
            </a:pPr>
            <a:r>
              <a:rPr lang="es-ES" sz="1000" dirty="0">
                <a:solidFill>
                  <a:schemeClr val="accent4">
                    <a:lumMod val="10000"/>
                  </a:schemeClr>
                </a:solidFill>
              </a:rPr>
              <a:t>Das Dorf ist verschwunden.</a:t>
            </a:r>
            <a:endParaRPr lang="en-US" sz="1000" dirty="0">
              <a:solidFill>
                <a:schemeClr val="accent4">
                  <a:lumMod val="10000"/>
                </a:schemeClr>
              </a:solidFill>
            </a:endParaRPr>
          </a:p>
        </p:txBody>
      </p:sp>
      <p:sp>
        <p:nvSpPr>
          <p:cNvPr id="2" name="Rectangle 12">
            <a:extLst>
              <a:ext uri="{FF2B5EF4-FFF2-40B4-BE49-F238E27FC236}">
                <a16:creationId xmlns:a16="http://schemas.microsoft.com/office/drawing/2014/main" id="{264BBEB6-6398-D498-04A4-12F072E7BC94}"/>
              </a:ext>
            </a:extLst>
          </p:cNvPr>
          <p:cNvSpPr>
            <a:spLocks noChangeArrowheads="1"/>
          </p:cNvSpPr>
          <p:nvPr/>
        </p:nvSpPr>
        <p:spPr bwMode="auto">
          <a:xfrm>
            <a:off x="166688" y="4210050"/>
            <a:ext cx="3829050" cy="646113"/>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a:t>
            </a:r>
            <a:r>
              <a:rPr lang="de-DE" altLang="en-US" b="1" dirty="0">
                <a:solidFill>
                  <a:schemeClr val="accent4">
                    <a:lumMod val="10000"/>
                  </a:schemeClr>
                </a:solidFill>
              </a:rPr>
              <a:t>Die Zerstörung </a:t>
            </a:r>
            <a:r>
              <a:rPr lang="de-DE" altLang="en-US" b="1" dirty="0" err="1">
                <a:solidFill>
                  <a:schemeClr val="accent4">
                    <a:lumMod val="10000"/>
                  </a:schemeClr>
                </a:solidFill>
              </a:rPr>
              <a:t>palästinen-sischer</a:t>
            </a:r>
            <a:r>
              <a:rPr lang="de-DE" altLang="en-US" b="1" dirty="0">
                <a:solidFill>
                  <a:schemeClr val="accent4">
                    <a:lumMod val="10000"/>
                  </a:schemeClr>
                </a:solidFill>
              </a:rPr>
              <a:t> Dörfer geht weiter.</a:t>
            </a:r>
            <a:endParaRPr lang="es-ES" altLang="en-US" b="1" dirty="0">
              <a:solidFill>
                <a:schemeClr val="accent4">
                  <a:lumMod val="10000"/>
                </a:schemeClr>
              </a:solidFill>
            </a:endParaRPr>
          </a:p>
        </p:txBody>
      </p:sp>
      <p:sp>
        <p:nvSpPr>
          <p:cNvPr id="16" name="CasellaDiTesto 15">
            <a:extLst>
              <a:ext uri="{FF2B5EF4-FFF2-40B4-BE49-F238E27FC236}">
                <a16:creationId xmlns:a16="http://schemas.microsoft.com/office/drawing/2014/main" id="{43DFBE0C-D2BA-3285-4C03-94ABCDACDDF4}"/>
              </a:ext>
            </a:extLst>
          </p:cNvPr>
          <p:cNvSpPr txBox="1"/>
          <p:nvPr/>
        </p:nvSpPr>
        <p:spPr>
          <a:xfrm>
            <a:off x="6604000" y="260350"/>
            <a:ext cx="2071688" cy="246063"/>
          </a:xfrm>
          <a:prstGeom prst="rect">
            <a:avLst/>
          </a:prstGeom>
          <a:noFill/>
        </p:spPr>
        <p:txBody>
          <a:bodyPr>
            <a:spAutoFit/>
          </a:bodyPr>
          <a:lstStyle/>
          <a:p>
            <a:pPr>
              <a:defRPr/>
            </a:pPr>
            <a:r>
              <a:rPr lang="es-ES" sz="1000" dirty="0">
                <a:solidFill>
                  <a:schemeClr val="accent4">
                    <a:lumMod val="10000"/>
                  </a:schemeClr>
                </a:solidFill>
              </a:rPr>
              <a:t>Die Bewohner werden vertrieben.</a:t>
            </a:r>
            <a:endParaRPr lang="en-US" sz="1000" dirty="0">
              <a:solidFill>
                <a:schemeClr val="accent4">
                  <a:lumMod val="10000"/>
                </a:schemeClr>
              </a:solidFill>
            </a:endParaRPr>
          </a:p>
        </p:txBody>
      </p:sp>
      <p:pic>
        <p:nvPicPr>
          <p:cNvPr id="24" name="Picture 2">
            <a:extLst>
              <a:ext uri="{FF2B5EF4-FFF2-40B4-BE49-F238E27FC236}">
                <a16:creationId xmlns:a16="http://schemas.microsoft.com/office/drawing/2014/main" id="{80552959-02E9-6109-3C4E-E3AA3DED24F6}"/>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 name="CasellaDiTesto 25">
            <a:extLst>
              <a:ext uri="{FF2B5EF4-FFF2-40B4-BE49-F238E27FC236}">
                <a16:creationId xmlns:a16="http://schemas.microsoft.com/office/drawing/2014/main" id="{F526012B-1C30-B934-5709-B7164A8B276C}"/>
              </a:ext>
            </a:extLst>
          </p:cNvPr>
          <p:cNvSpPr txBox="1"/>
          <p:nvPr/>
        </p:nvSpPr>
        <p:spPr>
          <a:xfrm>
            <a:off x="7451725" y="6223000"/>
            <a:ext cx="927100" cy="460375"/>
          </a:xfrm>
          <a:prstGeom prst="rect">
            <a:avLst/>
          </a:prstGeom>
          <a:noFill/>
        </p:spPr>
        <p:txBody>
          <a:bodyPr>
            <a:spAutoFit/>
          </a:bodyPr>
          <a:lstStyle/>
          <a:p>
            <a:pPr algn="r">
              <a:defRPr/>
            </a:pPr>
            <a:r>
              <a:rPr lang="en-US" sz="1200" b="1" dirty="0">
                <a:solidFill>
                  <a:schemeClr val="accent4">
                    <a:lumMod val="10000"/>
                  </a:schemeClr>
                </a:solidFill>
              </a:rPr>
              <a:t>El </a:t>
            </a:r>
            <a:r>
              <a:rPr lang="en-US" sz="1200" b="1" dirty="0" err="1">
                <a:solidFill>
                  <a:schemeClr val="accent4">
                    <a:lumMod val="10000"/>
                  </a:schemeClr>
                </a:solidFill>
              </a:rPr>
              <a:t>parque</a:t>
            </a:r>
            <a:r>
              <a:rPr lang="en-US" sz="1200" b="1" dirty="0">
                <a:solidFill>
                  <a:schemeClr val="accent4">
                    <a:lumMod val="10000"/>
                  </a:schemeClr>
                </a:solidFill>
              </a:rPr>
              <a:t> Canada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066" name="Slide Number Placeholder 3">
            <a:extLst>
              <a:ext uri="{FF2B5EF4-FFF2-40B4-BE49-F238E27FC236}">
                <a16:creationId xmlns:a16="http://schemas.microsoft.com/office/drawing/2014/main" id="{4D7F12B0-42DF-087A-9393-D8E3AAA88E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80DF81-F2EF-4AA3-B2B6-CBE22EFD668E}" type="slidenum">
              <a:rPr lang="it-IT" altLang="it-CH" sz="1400" smtClean="0">
                <a:solidFill>
                  <a:srgbClr val="FFFFFF"/>
                </a:solidFill>
              </a:rPr>
              <a:pPr>
                <a:spcBef>
                  <a:spcPct val="0"/>
                </a:spcBef>
                <a:buFontTx/>
                <a:buNone/>
              </a:pPr>
              <a:t>114</a:t>
            </a:fld>
            <a:endParaRPr lang="it-IT" altLang="it-CH" sz="1400">
              <a:solidFill>
                <a:srgbClr val="FFFFFF"/>
              </a:solidFill>
            </a:endParaRPr>
          </a:p>
        </p:txBody>
      </p:sp>
      <p:pic>
        <p:nvPicPr>
          <p:cNvPr id="201731" name="Picture 2" descr="uno">
            <a:extLst>
              <a:ext uri="{FF2B5EF4-FFF2-40B4-BE49-F238E27FC236}">
                <a16:creationId xmlns:a16="http://schemas.microsoft.com/office/drawing/2014/main" id="{DCBB66C4-1CFA-75E0-4632-368E5E370CF4}"/>
              </a:ext>
            </a:extLst>
          </p:cNvPr>
          <p:cNvPicPr>
            <a:picLocks noChangeAspect="1" noChangeArrowheads="1"/>
          </p:cNvPicPr>
          <p:nvPr/>
        </p:nvPicPr>
        <p:blipFill>
          <a:blip r:embed="rId4"/>
          <a:srcRect/>
          <a:stretch>
            <a:fillRect/>
          </a:stretch>
        </p:blipFill>
        <p:spPr bwMode="auto">
          <a:xfrm>
            <a:off x="611188" y="836613"/>
            <a:ext cx="2881312" cy="1920875"/>
          </a:xfrm>
          <a:prstGeom prst="rect">
            <a:avLst/>
          </a:prstGeom>
          <a:ln>
            <a:noFill/>
          </a:ln>
          <a:effectLst>
            <a:outerShdw blurRad="292100" dist="139700" dir="2700000" algn="tl" rotWithShape="0">
              <a:srgbClr val="333333">
                <a:alpha val="65000"/>
              </a:srgbClr>
            </a:outerShdw>
          </a:effectLst>
        </p:spPr>
      </p:pic>
      <p:pic>
        <p:nvPicPr>
          <p:cNvPr id="201732" name="Picture 3" descr="bandiera israeliana 2 jpg">
            <a:extLst>
              <a:ext uri="{FF2B5EF4-FFF2-40B4-BE49-F238E27FC236}">
                <a16:creationId xmlns:a16="http://schemas.microsoft.com/office/drawing/2014/main" id="{9A9F45AD-B842-E071-6552-ABAA6BB8EBF0}"/>
              </a:ext>
            </a:extLst>
          </p:cNvPr>
          <p:cNvPicPr>
            <a:picLocks noChangeAspect="1" noChangeArrowheads="1"/>
          </p:cNvPicPr>
          <p:nvPr/>
        </p:nvPicPr>
        <p:blipFill>
          <a:blip r:embed="rId5"/>
          <a:srcRect/>
          <a:stretch>
            <a:fillRect/>
          </a:stretch>
        </p:blipFill>
        <p:spPr bwMode="auto">
          <a:xfrm>
            <a:off x="5580063" y="4005263"/>
            <a:ext cx="2808287" cy="2051050"/>
          </a:xfrm>
          <a:prstGeom prst="rect">
            <a:avLst/>
          </a:prstGeom>
          <a:ln>
            <a:noFill/>
          </a:ln>
          <a:effectLst>
            <a:outerShdw blurRad="292100" dist="139700" dir="2700000" algn="tl" rotWithShape="0">
              <a:srgbClr val="333333">
                <a:alpha val="65000"/>
              </a:srgbClr>
            </a:outerShdw>
          </a:effectLst>
        </p:spPr>
      </p:pic>
      <p:sp>
        <p:nvSpPr>
          <p:cNvPr id="472069" name="Rectangle 4">
            <a:extLst>
              <a:ext uri="{FF2B5EF4-FFF2-40B4-BE49-F238E27FC236}">
                <a16:creationId xmlns:a16="http://schemas.microsoft.com/office/drawing/2014/main" id="{0883F097-494C-E371-2622-0D988B037C67}"/>
              </a:ext>
            </a:extLst>
          </p:cNvPr>
          <p:cNvSpPr>
            <a:spLocks noChangeArrowheads="1"/>
          </p:cNvSpPr>
          <p:nvPr/>
        </p:nvSpPr>
        <p:spPr bwMode="auto">
          <a:xfrm>
            <a:off x="3851275" y="765175"/>
            <a:ext cx="4608513"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Mit der</a:t>
            </a:r>
            <a:r>
              <a:rPr lang="it-CH" altLang="it-CH" sz="2400" b="1">
                <a:solidFill>
                  <a:srgbClr val="FF0066"/>
                </a:solidFill>
              </a:rPr>
              <a:t> </a:t>
            </a:r>
            <a:r>
              <a:rPr lang="it-CH" altLang="it-CH" b="1" u="sng"/>
              <a:t>Resolution 242</a:t>
            </a:r>
            <a:r>
              <a:rPr lang="it-CH" altLang="it-CH" sz="1800" b="1" u="sng"/>
              <a:t>  </a:t>
            </a:r>
            <a:r>
              <a:rPr lang="it-CH" altLang="it-CH" sz="1800">
                <a:solidFill>
                  <a:srgbClr val="FFFFFF"/>
                </a:solidFill>
              </a:rPr>
              <a:t>vom 22.11.1967</a:t>
            </a:r>
            <a:r>
              <a:rPr lang="it-CH" altLang="it-CH" sz="1800" b="1">
                <a:solidFill>
                  <a:srgbClr val="FFFFFF"/>
                </a:solidFill>
              </a:rPr>
              <a:t>  </a:t>
            </a:r>
            <a:r>
              <a:rPr lang="it-CH" altLang="it-CH" sz="1800">
                <a:solidFill>
                  <a:srgbClr val="FFFFFF"/>
                </a:solidFill>
              </a:rPr>
              <a:t>fordert</a:t>
            </a:r>
            <a:r>
              <a:rPr lang="it-CH" altLang="it-CH" sz="1800" b="1">
                <a:solidFill>
                  <a:srgbClr val="FFFFFF"/>
                </a:solidFill>
              </a:rPr>
              <a:t> </a:t>
            </a:r>
            <a:r>
              <a:rPr lang="it-CH" altLang="it-CH" sz="1800">
                <a:solidFill>
                  <a:srgbClr val="FFFFFF"/>
                </a:solidFill>
              </a:rPr>
              <a:t>die UNO Israël auf, die durch militärische Macht eroberten Gebiete zu verlassen.                                     (fremdes Land militärisch zu erobern und zu besetzen, ist laut UNO unzulässig) </a:t>
            </a:r>
            <a:endParaRPr lang="it-IT" altLang="it-CH" sz="1800">
              <a:solidFill>
                <a:srgbClr val="FFFFFF"/>
              </a:solidFill>
            </a:endParaRPr>
          </a:p>
        </p:txBody>
      </p:sp>
      <p:sp>
        <p:nvSpPr>
          <p:cNvPr id="472070" name="Text Box 5">
            <a:extLst>
              <a:ext uri="{FF2B5EF4-FFF2-40B4-BE49-F238E27FC236}">
                <a16:creationId xmlns:a16="http://schemas.microsoft.com/office/drawing/2014/main" id="{704C5C67-4E5E-7419-4FA2-9D496FAD4AC3}"/>
              </a:ext>
            </a:extLst>
          </p:cNvPr>
          <p:cNvSpPr txBox="1">
            <a:spLocks noChangeArrowheads="1"/>
          </p:cNvSpPr>
          <p:nvPr/>
        </p:nvSpPr>
        <p:spPr bwMode="auto">
          <a:xfrm>
            <a:off x="395288" y="3500438"/>
            <a:ext cx="51847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Als Antwort</a:t>
            </a:r>
            <a:r>
              <a:rPr lang="fr-CH" altLang="it-CH" sz="1800" b="1">
                <a:solidFill>
                  <a:srgbClr val="FFFFFF"/>
                </a:solidFill>
              </a:rPr>
              <a:t> </a:t>
            </a:r>
            <a:r>
              <a:rPr lang="fr-CH" altLang="it-CH" sz="1800">
                <a:solidFill>
                  <a:srgbClr val="FFFFFF"/>
                </a:solidFill>
              </a:rPr>
              <a:t>startet</a:t>
            </a:r>
            <a:r>
              <a:rPr lang="fr-CH" altLang="it-CH" sz="1800" b="1">
                <a:solidFill>
                  <a:srgbClr val="FFFFFF"/>
                </a:solidFill>
              </a:rPr>
              <a:t> Israel </a:t>
            </a:r>
            <a:r>
              <a:rPr lang="fr-CH" altLang="it-CH" sz="1800">
                <a:solidFill>
                  <a:srgbClr val="FFFFFF"/>
                </a:solidFill>
              </a:rPr>
              <a:t>ein umfangreiches Konfiszierungsrogramm der palästinensischen Grundstücke und die Kolonisierung der palästinensischen und syrischen Gebiete, die es nach dem Krieg von 1967 besetzt hatte. </a:t>
            </a:r>
          </a:p>
          <a:p>
            <a:pPr eaLnBrk="1" hangingPunct="1">
              <a:spcBef>
                <a:spcPct val="50000"/>
              </a:spcBef>
              <a:buFontTx/>
              <a:buNone/>
            </a:pPr>
            <a:r>
              <a:rPr lang="fr-CH" altLang="it-CH" sz="1800">
                <a:solidFill>
                  <a:srgbClr val="FFFFFF"/>
                </a:solidFill>
              </a:rPr>
              <a:t>Dazu übt Israel in den besetzten Palästinenser- Gebieten eine starke Unterdrückung aus. </a:t>
            </a:r>
          </a:p>
          <a:p>
            <a:pPr eaLnBrk="1" hangingPunct="1">
              <a:spcBef>
                <a:spcPct val="50000"/>
              </a:spcBef>
              <a:buFontTx/>
              <a:buNone/>
            </a:pPr>
            <a:r>
              <a:rPr lang="fr-CH" altLang="it-CH" sz="1800">
                <a:solidFill>
                  <a:srgbClr val="FFFFFF"/>
                </a:solidFill>
              </a:rPr>
              <a:t>In der UNO benutzen die USA systematisch ihr Veto-Recht bei jeder für Israel ungünstigen Resolution.</a:t>
            </a:r>
            <a:endParaRPr lang="it-IT" altLang="it-CH" sz="1800">
              <a:solidFill>
                <a:srgbClr val="FFFFFF"/>
              </a:solidFill>
            </a:endParaRPr>
          </a:p>
        </p:txBody>
      </p:sp>
      <p:sp>
        <p:nvSpPr>
          <p:cNvPr id="7" name="Rettangolo 6">
            <a:extLst>
              <a:ext uri="{FF2B5EF4-FFF2-40B4-BE49-F238E27FC236}">
                <a16:creationId xmlns:a16="http://schemas.microsoft.com/office/drawing/2014/main" id="{65D4A8CC-F892-3656-20DC-7743EBDADF8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Number Placeholder 3">
            <a:extLst>
              <a:ext uri="{FF2B5EF4-FFF2-40B4-BE49-F238E27FC236}">
                <a16:creationId xmlns:a16="http://schemas.microsoft.com/office/drawing/2014/main" id="{3AE716E1-6754-FF63-5459-05AE9D8A035D}"/>
              </a:ext>
            </a:extLst>
          </p:cNvPr>
          <p:cNvSpPr>
            <a:spLocks noGrp="1"/>
          </p:cNvSpPr>
          <p:nvPr>
            <p:ph type="sldNum" sz="quarter" idx="12"/>
          </p:nvPr>
        </p:nvSpPr>
        <p:spPr>
          <a:xfrm>
            <a:off x="7872413" y="5976938"/>
            <a:ext cx="7302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5783DC-6601-4E00-818C-635F8D4AF6A6}" type="slidenum">
              <a:rPr lang="it-IT" altLang="it-CH" sz="1400" b="1" smtClean="0">
                <a:solidFill>
                  <a:srgbClr val="FFFFFF"/>
                </a:solidFill>
              </a:rPr>
              <a:pPr>
                <a:spcBef>
                  <a:spcPct val="0"/>
                </a:spcBef>
                <a:buFontTx/>
                <a:buNone/>
              </a:pPr>
              <a:t>115</a:t>
            </a:fld>
            <a:endParaRPr lang="it-IT" altLang="it-CH" sz="1400" b="1">
              <a:solidFill>
                <a:srgbClr val="FFFFFF"/>
              </a:solidFill>
            </a:endParaRPr>
          </a:p>
        </p:txBody>
      </p:sp>
      <p:sp>
        <p:nvSpPr>
          <p:cNvPr id="474115" name="Text Box 3">
            <a:extLst>
              <a:ext uri="{FF2B5EF4-FFF2-40B4-BE49-F238E27FC236}">
                <a16:creationId xmlns:a16="http://schemas.microsoft.com/office/drawing/2014/main" id="{E54433EC-0509-3FAA-0F42-30E03C84782F}"/>
              </a:ext>
            </a:extLst>
          </p:cNvPr>
          <p:cNvSpPr txBox="1">
            <a:spLocks noChangeArrowheads="1"/>
          </p:cNvSpPr>
          <p:nvPr/>
        </p:nvSpPr>
        <p:spPr bwMode="auto">
          <a:xfrm>
            <a:off x="5237163" y="4303713"/>
            <a:ext cx="2851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Wider die UNO Resolutionen,                    führen die Israelis in den folgenden Jahrzehnten den Plan Allon genau aus.</a:t>
            </a:r>
            <a:endParaRPr lang="it-IT" altLang="it-CH" sz="1400" b="1">
              <a:solidFill>
                <a:srgbClr val="FFFFFF"/>
              </a:solidFill>
            </a:endParaRPr>
          </a:p>
        </p:txBody>
      </p:sp>
      <p:sp>
        <p:nvSpPr>
          <p:cNvPr id="474116" name="Line 4">
            <a:extLst>
              <a:ext uri="{FF2B5EF4-FFF2-40B4-BE49-F238E27FC236}">
                <a16:creationId xmlns:a16="http://schemas.microsoft.com/office/drawing/2014/main" id="{5CBD3B41-C093-46A5-C380-9D4B9B91CD1A}"/>
              </a:ext>
            </a:extLst>
          </p:cNvPr>
          <p:cNvSpPr>
            <a:spLocks noChangeShapeType="1"/>
          </p:cNvSpPr>
          <p:nvPr/>
        </p:nvSpPr>
        <p:spPr bwMode="auto">
          <a:xfrm flipH="1" flipV="1">
            <a:off x="2627313" y="4437063"/>
            <a:ext cx="1081087"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74117" name="Text Box 10">
            <a:extLst>
              <a:ext uri="{FF2B5EF4-FFF2-40B4-BE49-F238E27FC236}">
                <a16:creationId xmlns:a16="http://schemas.microsoft.com/office/drawing/2014/main" id="{A35A2B6D-BC6F-2C3E-5085-7AE6E0C28770}"/>
              </a:ext>
            </a:extLst>
          </p:cNvPr>
          <p:cNvSpPr txBox="1">
            <a:spLocks noChangeArrowheads="1"/>
          </p:cNvSpPr>
          <p:nvPr/>
        </p:nvSpPr>
        <p:spPr bwMode="auto">
          <a:xfrm>
            <a:off x="5176838" y="1090613"/>
            <a:ext cx="34258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Kolonisierung  der besetzten Gebiete:   </a:t>
            </a:r>
            <a:r>
              <a:rPr lang="de-DE" altLang="it-CH" sz="1400" b="1">
                <a:solidFill>
                  <a:srgbClr val="FFFFFF"/>
                </a:solidFill>
              </a:rPr>
              <a:t>der israelische Allon Plan ist für die Konfiszierung und Kolonisierung der im 1967 besetzten Gebiete und für die Gettoisierung der Palästinenser gedacht.</a:t>
            </a:r>
          </a:p>
          <a:p>
            <a:pPr eaLnBrk="1" hangingPunct="1">
              <a:spcBef>
                <a:spcPct val="50000"/>
              </a:spcBef>
              <a:buFontTx/>
              <a:buNone/>
            </a:pPr>
            <a:r>
              <a:rPr lang="fr-CH" altLang="it-CH" sz="1400" b="1">
                <a:solidFill>
                  <a:srgbClr val="FFFFFF"/>
                </a:solidFill>
              </a:rPr>
              <a:t>   </a:t>
            </a:r>
            <a:endParaRPr lang="it-IT" altLang="it-CH" sz="1400" b="1">
              <a:solidFill>
                <a:srgbClr val="FFFFFF"/>
              </a:solidFill>
            </a:endParaRPr>
          </a:p>
        </p:txBody>
      </p:sp>
      <p:sp>
        <p:nvSpPr>
          <p:cNvPr id="474118" name="Text Box 11">
            <a:extLst>
              <a:ext uri="{FF2B5EF4-FFF2-40B4-BE49-F238E27FC236}">
                <a16:creationId xmlns:a16="http://schemas.microsoft.com/office/drawing/2014/main" id="{73CEE728-0CF4-E05D-722D-10C72A364394}"/>
              </a:ext>
            </a:extLst>
          </p:cNvPr>
          <p:cNvSpPr txBox="1">
            <a:spLocks noChangeArrowheads="1"/>
          </p:cNvSpPr>
          <p:nvPr/>
        </p:nvSpPr>
        <p:spPr bwMode="auto">
          <a:xfrm>
            <a:off x="3892550" y="76517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Golan</a:t>
            </a:r>
            <a:endParaRPr lang="it-IT" altLang="it-CH" sz="1400" b="1">
              <a:solidFill>
                <a:srgbClr val="FFFFFF"/>
              </a:solidFill>
            </a:endParaRPr>
          </a:p>
        </p:txBody>
      </p:sp>
      <p:pic>
        <p:nvPicPr>
          <p:cNvPr id="13" name="Picture 2" descr="AllonPlan-1967">
            <a:extLst>
              <a:ext uri="{FF2B5EF4-FFF2-40B4-BE49-F238E27FC236}">
                <a16:creationId xmlns:a16="http://schemas.microsoft.com/office/drawing/2014/main" id="{FE12FBB1-9492-74F7-29D2-687B484A98F1}"/>
              </a:ext>
            </a:extLst>
          </p:cNvPr>
          <p:cNvPicPr>
            <a:picLocks noChangeAspect="1" noChangeArrowheads="1"/>
          </p:cNvPicPr>
          <p:nvPr/>
        </p:nvPicPr>
        <p:blipFill>
          <a:blip r:embed="rId3">
            <a:lum bright="-10000" contrast="10000"/>
          </a:blip>
          <a:srcRect/>
          <a:stretch>
            <a:fillRect/>
          </a:stretch>
        </p:blipFill>
        <p:spPr bwMode="auto">
          <a:xfrm>
            <a:off x="587375" y="279400"/>
            <a:ext cx="3297238" cy="63182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474120" name="Picture 6" descr="bandiera palestinese">
            <a:extLst>
              <a:ext uri="{FF2B5EF4-FFF2-40B4-BE49-F238E27FC236}">
                <a16:creationId xmlns:a16="http://schemas.microsoft.com/office/drawing/2014/main" id="{2EE9C4C0-FC20-CC5B-D677-84C1B2A99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3016250"/>
            <a:ext cx="4318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21" name="Picture 7" descr="bandiera palestinese">
            <a:extLst>
              <a:ext uri="{FF2B5EF4-FFF2-40B4-BE49-F238E27FC236}">
                <a16:creationId xmlns:a16="http://schemas.microsoft.com/office/drawing/2014/main" id="{565732AA-E923-6223-0149-40DB89A8C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163" y="4598988"/>
            <a:ext cx="358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22" name="Picture 9" descr="bandiera israeliana 2 jpg">
            <a:extLst>
              <a:ext uri="{FF2B5EF4-FFF2-40B4-BE49-F238E27FC236}">
                <a16:creationId xmlns:a16="http://schemas.microsoft.com/office/drawing/2014/main" id="{4B3C2675-10CF-D8E9-252D-AF09F54D7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5438" y="5608638"/>
            <a:ext cx="504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17F77DC-E0B0-0890-79DA-5F4845B9E2EB}"/>
              </a:ext>
            </a:extLst>
          </p:cNvPr>
          <p:cNvSpPr txBox="1"/>
          <p:nvPr/>
        </p:nvSpPr>
        <p:spPr>
          <a:xfrm>
            <a:off x="5272088" y="2798763"/>
            <a:ext cx="2913062" cy="1108075"/>
          </a:xfrm>
          <a:prstGeom prst="rect">
            <a:avLst/>
          </a:prstGeom>
          <a:solidFill>
            <a:srgbClr val="FFFF00"/>
          </a:solidFill>
          <a:ln w="12700">
            <a:solidFill>
              <a:schemeClr val="accent4">
                <a:lumMod val="10000"/>
              </a:schemeClr>
            </a:solidFill>
          </a:ln>
        </p:spPr>
        <p:txBody>
          <a:bodyPr>
            <a:spAutoFit/>
          </a:bodyPr>
          <a:lstStyle/>
          <a:p>
            <a:pPr algn="ctr">
              <a:defRPr/>
            </a:pPr>
            <a:r>
              <a:rPr lang="de-DE" sz="2200" b="1" dirty="0">
                <a:solidFill>
                  <a:schemeClr val="accent4">
                    <a:lumMod val="10000"/>
                  </a:schemeClr>
                </a:solidFill>
              </a:rPr>
              <a:t>Juli 1967</a:t>
            </a:r>
          </a:p>
          <a:p>
            <a:pPr algn="ctr">
              <a:defRPr/>
            </a:pPr>
            <a:r>
              <a:rPr lang="de-DE" sz="2200" b="1" dirty="0">
                <a:solidFill>
                  <a:schemeClr val="accent4">
                    <a:lumMod val="10000"/>
                  </a:schemeClr>
                </a:solidFill>
              </a:rPr>
              <a:t>Der israelische </a:t>
            </a:r>
            <a:r>
              <a:rPr lang="de-DE" sz="2200" b="1" dirty="0" err="1">
                <a:solidFill>
                  <a:schemeClr val="accent4">
                    <a:lumMod val="10000"/>
                  </a:schemeClr>
                </a:solidFill>
              </a:rPr>
              <a:t>Allon</a:t>
            </a:r>
            <a:r>
              <a:rPr lang="de-DE" sz="2200" b="1" dirty="0">
                <a:solidFill>
                  <a:schemeClr val="accent4">
                    <a:lumMod val="10000"/>
                  </a:schemeClr>
                </a:solidFill>
              </a:rPr>
              <a:t> Plan</a:t>
            </a:r>
          </a:p>
        </p:txBody>
      </p:sp>
      <p:sp>
        <p:nvSpPr>
          <p:cNvPr id="4" name="Freccia in su 3">
            <a:extLst>
              <a:ext uri="{FF2B5EF4-FFF2-40B4-BE49-F238E27FC236}">
                <a16:creationId xmlns:a16="http://schemas.microsoft.com/office/drawing/2014/main" id="{5902A9E7-0E5C-C0B1-FEF3-EAA3568BFECD}"/>
              </a:ext>
            </a:extLst>
          </p:cNvPr>
          <p:cNvSpPr/>
          <p:nvPr/>
        </p:nvSpPr>
        <p:spPr>
          <a:xfrm rot="17720792">
            <a:off x="3519487" y="3971926"/>
            <a:ext cx="377825" cy="1435100"/>
          </a:xfrm>
          <a:prstGeom prst="upArrow">
            <a:avLst>
              <a:gd name="adj1" fmla="val 33268"/>
              <a:gd name="adj2" fmla="val 102614"/>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2CE5F60F-6111-0D38-22D0-E877A219E61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4126" name="Text Box 5">
            <a:extLst>
              <a:ext uri="{FF2B5EF4-FFF2-40B4-BE49-F238E27FC236}">
                <a16:creationId xmlns:a16="http://schemas.microsoft.com/office/drawing/2014/main" id="{D26F4624-7E77-0E20-7C0A-1FB9D4880F02}"/>
              </a:ext>
            </a:extLst>
          </p:cNvPr>
          <p:cNvSpPr txBox="1">
            <a:spLocks noChangeArrowheads="1"/>
          </p:cNvSpPr>
          <p:nvPr/>
        </p:nvSpPr>
        <p:spPr bwMode="auto">
          <a:xfrm>
            <a:off x="3937000" y="4995863"/>
            <a:ext cx="12827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Das Gebiet, das Israel mit dem Allon Plan  beherrschen will</a:t>
            </a:r>
            <a:endParaRPr lang="it-IT" altLang="it-CH" sz="1400" b="1">
              <a:solidFill>
                <a:srgbClr val="FFFF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290" name="Text Box 16">
            <a:extLst>
              <a:ext uri="{FF2B5EF4-FFF2-40B4-BE49-F238E27FC236}">
                <a16:creationId xmlns:a16="http://schemas.microsoft.com/office/drawing/2014/main" id="{49F32DFB-4F27-5CE7-4DAE-221D375BE340}"/>
              </a:ext>
            </a:extLst>
          </p:cNvPr>
          <p:cNvSpPr txBox="1">
            <a:spLocks noChangeArrowheads="1"/>
          </p:cNvSpPr>
          <p:nvPr/>
        </p:nvSpPr>
        <p:spPr bwMode="auto">
          <a:xfrm>
            <a:off x="2927350" y="2557463"/>
            <a:ext cx="2592388" cy="1677987"/>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tx1">
                    <a:lumMod val="95000"/>
                    <a:lumOff val="5000"/>
                  </a:schemeClr>
                </a:solidFill>
              </a:rPr>
              <a:t>Kolonisierung</a:t>
            </a:r>
          </a:p>
          <a:p>
            <a:pPr algn="ctr" eaLnBrk="1" hangingPunct="1">
              <a:spcBef>
                <a:spcPct val="50000"/>
              </a:spcBef>
              <a:buFontTx/>
              <a:buNone/>
              <a:defRPr/>
            </a:pPr>
            <a:r>
              <a:rPr lang="fr-CH" altLang="it-CH" sz="1800" b="1" dirty="0">
                <a:solidFill>
                  <a:srgbClr val="000000"/>
                </a:solidFill>
              </a:rPr>
              <a:t>Die </a:t>
            </a:r>
            <a:r>
              <a:rPr lang="fr-CH" altLang="it-CH" sz="1800" b="1" dirty="0" err="1">
                <a:solidFill>
                  <a:srgbClr val="000000"/>
                </a:solidFill>
              </a:rPr>
              <a:t>Reihenfolge</a:t>
            </a:r>
            <a:r>
              <a:rPr lang="fr-CH" altLang="it-CH" sz="1800" b="1" dirty="0">
                <a:solidFill>
                  <a:srgbClr val="000000"/>
                </a:solidFill>
              </a:rPr>
              <a:t> des </a:t>
            </a:r>
            <a:r>
              <a:rPr lang="fr-CH" altLang="it-CH" sz="1800" b="1" dirty="0" err="1">
                <a:solidFill>
                  <a:srgbClr val="000000"/>
                </a:solidFill>
              </a:rPr>
              <a:t>Aufbaus</a:t>
            </a:r>
            <a:r>
              <a:rPr lang="fr-CH" altLang="it-CH" sz="1800" b="1" dirty="0">
                <a:solidFill>
                  <a:srgbClr val="000000"/>
                </a:solidFill>
              </a:rPr>
              <a:t> der </a:t>
            </a:r>
            <a:r>
              <a:rPr lang="fr-CH" altLang="it-CH" sz="1800" b="1" dirty="0" err="1">
                <a:solidFill>
                  <a:srgbClr val="000000"/>
                </a:solidFill>
              </a:rPr>
              <a:t>Kolonien</a:t>
            </a:r>
            <a:r>
              <a:rPr lang="fr-CH" altLang="it-CH" sz="1800" b="1" dirty="0">
                <a:solidFill>
                  <a:srgbClr val="000000"/>
                </a:solidFill>
              </a:rPr>
              <a:t> in den </a:t>
            </a:r>
            <a:r>
              <a:rPr lang="fr-CH" altLang="it-CH" sz="1800" b="1" dirty="0" err="1">
                <a:solidFill>
                  <a:srgbClr val="000000"/>
                </a:solidFill>
              </a:rPr>
              <a:t>besetzten</a:t>
            </a:r>
            <a:r>
              <a:rPr lang="fr-CH" altLang="it-CH" sz="1800" b="1" dirty="0">
                <a:solidFill>
                  <a:srgbClr val="000000"/>
                </a:solidFill>
              </a:rPr>
              <a:t> </a:t>
            </a:r>
            <a:r>
              <a:rPr lang="fr-CH" altLang="it-CH" sz="1800" b="1" dirty="0" err="1">
                <a:solidFill>
                  <a:srgbClr val="000000"/>
                </a:solidFill>
              </a:rPr>
              <a:t>Gebieten</a:t>
            </a:r>
            <a:endParaRPr lang="it-IT" altLang="it-CH" sz="1800" b="1" dirty="0">
              <a:solidFill>
                <a:srgbClr val="000000"/>
              </a:solidFill>
            </a:endParaRPr>
          </a:p>
        </p:txBody>
      </p:sp>
      <p:pic>
        <p:nvPicPr>
          <p:cNvPr id="25" name="Picture 2" descr="MaaleMMizpeErez_t">
            <a:extLst>
              <a:ext uri="{FF2B5EF4-FFF2-40B4-BE49-F238E27FC236}">
                <a16:creationId xmlns:a16="http://schemas.microsoft.com/office/drawing/2014/main" id="{BC8CCD24-1C52-415B-F4E6-1983D8D79416}"/>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26" name="Picture 3" descr="MaaleMMizpeDani1103-5_t">
            <a:extLst>
              <a:ext uri="{FF2B5EF4-FFF2-40B4-BE49-F238E27FC236}">
                <a16:creationId xmlns:a16="http://schemas.microsoft.com/office/drawing/2014/main" id="{34E5282F-4148-DD5B-785B-28DF21DA8EA1}"/>
              </a:ext>
            </a:extLst>
          </p:cNvPr>
          <p:cNvPicPr>
            <a:picLocks noChangeAspect="1" noChangeArrowheads="1"/>
          </p:cNvPicPr>
          <p:nvPr/>
        </p:nvPicPr>
        <p:blipFill>
          <a:blip r:embed="rId5"/>
          <a:srcRect/>
          <a:stretch>
            <a:fillRect/>
          </a:stretch>
        </p:blipFill>
        <p:spPr bwMode="auto">
          <a:xfrm>
            <a:off x="0" y="3500438"/>
            <a:ext cx="2411413" cy="1647825"/>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27" name="Picture 4" descr="EliNofHarim1032-13_t">
            <a:extLst>
              <a:ext uri="{FF2B5EF4-FFF2-40B4-BE49-F238E27FC236}">
                <a16:creationId xmlns:a16="http://schemas.microsoft.com/office/drawing/2014/main" id="{669EC8F8-15E0-48FB-ED45-72D3B2544718}"/>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28" name="Picture 5" descr="FILMNO6_t">
            <a:extLst>
              <a:ext uri="{FF2B5EF4-FFF2-40B4-BE49-F238E27FC236}">
                <a16:creationId xmlns:a16="http://schemas.microsoft.com/office/drawing/2014/main" id="{886744D0-10ED-66F1-66FF-CCD771F37E8B}"/>
              </a:ext>
            </a:extLst>
          </p:cNvPr>
          <p:cNvPicPr>
            <a:picLocks noChangeAspect="1" noChangeArrowheads="1"/>
          </p:cNvPicPr>
          <p:nvPr/>
        </p:nvPicPr>
        <p:blipFill>
          <a:blip r:embed="rId7"/>
          <a:srcRect/>
          <a:stretch>
            <a:fillRect/>
          </a:stretch>
        </p:blipFill>
        <p:spPr bwMode="auto">
          <a:xfrm>
            <a:off x="2505075" y="0"/>
            <a:ext cx="3240088" cy="2216150"/>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29" name="Picture 6" descr="colonie nella regione di Jerico_t">
            <a:extLst>
              <a:ext uri="{FF2B5EF4-FFF2-40B4-BE49-F238E27FC236}">
                <a16:creationId xmlns:a16="http://schemas.microsoft.com/office/drawing/2014/main" id="{F3BE06B1-C50F-B1BA-4D74-852AE7585399}"/>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30" name="Picture 7" descr="Shaked colonia in CG">
            <a:extLst>
              <a:ext uri="{FF2B5EF4-FFF2-40B4-BE49-F238E27FC236}">
                <a16:creationId xmlns:a16="http://schemas.microsoft.com/office/drawing/2014/main" id="{777C6A09-E64B-2FEF-A6C9-AF31655EFFED}"/>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pic>
        <p:nvPicPr>
          <p:cNvPr id="31" name="Picture 8" descr="la prima tappa di una colonizzazione">
            <a:extLst>
              <a:ext uri="{FF2B5EF4-FFF2-40B4-BE49-F238E27FC236}">
                <a16:creationId xmlns:a16="http://schemas.microsoft.com/office/drawing/2014/main" id="{862C17CB-5502-DD25-1B4F-C7538249D501}"/>
              </a:ext>
            </a:extLst>
          </p:cNvPr>
          <p:cNvPicPr>
            <a:picLocks noChangeAspect="1" noChangeArrowheads="1"/>
          </p:cNvPicPr>
          <p:nvPr/>
        </p:nvPicPr>
        <p:blipFill>
          <a:blip r:embed="rId10"/>
          <a:srcRect/>
          <a:stretch>
            <a:fillRect/>
          </a:stretch>
        </p:blipFill>
        <p:spPr bwMode="auto">
          <a:xfrm>
            <a:off x="0" y="1773238"/>
            <a:ext cx="2411413" cy="1633537"/>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sp>
        <p:nvSpPr>
          <p:cNvPr id="476170" name="Text Box 9">
            <a:extLst>
              <a:ext uri="{FF2B5EF4-FFF2-40B4-BE49-F238E27FC236}">
                <a16:creationId xmlns:a16="http://schemas.microsoft.com/office/drawing/2014/main" id="{45B5AB57-170D-FC55-4B66-D4090E6901FB}"/>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76171" name="Text Box 10">
            <a:extLst>
              <a:ext uri="{FF2B5EF4-FFF2-40B4-BE49-F238E27FC236}">
                <a16:creationId xmlns:a16="http://schemas.microsoft.com/office/drawing/2014/main" id="{E1B4C0AB-CF36-C97C-F321-519F33CD9793}"/>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76172" name="Text Box 11">
            <a:extLst>
              <a:ext uri="{FF2B5EF4-FFF2-40B4-BE49-F238E27FC236}">
                <a16:creationId xmlns:a16="http://schemas.microsoft.com/office/drawing/2014/main" id="{CEC9CE44-53F0-7F1E-56CD-90BF4161ACF7}"/>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76173" name="Text Box 12">
            <a:extLst>
              <a:ext uri="{FF2B5EF4-FFF2-40B4-BE49-F238E27FC236}">
                <a16:creationId xmlns:a16="http://schemas.microsoft.com/office/drawing/2014/main" id="{2B4B75AE-1C87-5D16-E227-8E1F83563B31}"/>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76174" name="Text Box 13">
            <a:extLst>
              <a:ext uri="{FF2B5EF4-FFF2-40B4-BE49-F238E27FC236}">
                <a16:creationId xmlns:a16="http://schemas.microsoft.com/office/drawing/2014/main" id="{DF473813-1355-A524-210B-66D1C5DBBD97}"/>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76175" name="Text Box 14">
            <a:extLst>
              <a:ext uri="{FF2B5EF4-FFF2-40B4-BE49-F238E27FC236}">
                <a16:creationId xmlns:a16="http://schemas.microsoft.com/office/drawing/2014/main" id="{B46D3044-6EC2-504B-57F0-822294DB0BDD}"/>
              </a:ext>
            </a:extLst>
          </p:cNvPr>
          <p:cNvSpPr txBox="1">
            <a:spLocks noChangeArrowheads="1"/>
          </p:cNvSpPr>
          <p:nvPr/>
        </p:nvSpPr>
        <p:spPr bwMode="auto">
          <a:xfrm>
            <a:off x="6084888" y="260350"/>
            <a:ext cx="3587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76176" name="Text Box 20">
            <a:extLst>
              <a:ext uri="{FF2B5EF4-FFF2-40B4-BE49-F238E27FC236}">
                <a16:creationId xmlns:a16="http://schemas.microsoft.com/office/drawing/2014/main" id="{D4C2FB6F-3C89-5BC6-4A71-5E908DBB85AC}"/>
              </a:ext>
            </a:extLst>
          </p:cNvPr>
          <p:cNvSpPr txBox="1">
            <a:spLocks noChangeArrowheads="1"/>
          </p:cNvSpPr>
          <p:nvPr/>
        </p:nvSpPr>
        <p:spPr bwMode="auto">
          <a:xfrm>
            <a:off x="2670175" y="4843463"/>
            <a:ext cx="287338"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sp>
        <p:nvSpPr>
          <p:cNvPr id="476177" name="Text Box 21">
            <a:extLst>
              <a:ext uri="{FF2B5EF4-FFF2-40B4-BE49-F238E27FC236}">
                <a16:creationId xmlns:a16="http://schemas.microsoft.com/office/drawing/2014/main" id="{BD5A8B1E-514E-E270-26C8-B4EEBB9D0F31}"/>
              </a:ext>
            </a:extLst>
          </p:cNvPr>
          <p:cNvSpPr txBox="1">
            <a:spLocks noChangeArrowheads="1"/>
          </p:cNvSpPr>
          <p:nvPr/>
        </p:nvSpPr>
        <p:spPr bwMode="auto">
          <a:xfrm>
            <a:off x="6084888" y="4797425"/>
            <a:ext cx="2873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40" name="Picture 22" descr="xy colonia ">
            <a:extLst>
              <a:ext uri="{FF2B5EF4-FFF2-40B4-BE49-F238E27FC236}">
                <a16:creationId xmlns:a16="http://schemas.microsoft.com/office/drawing/2014/main" id="{DD1F3CB5-AA34-8A01-05C1-F8E2B30196E8}"/>
              </a:ext>
            </a:extLst>
          </p:cNvPr>
          <p:cNvPicPr>
            <a:picLocks noChangeAspect="1" noChangeArrowheads="1"/>
          </p:cNvPicPr>
          <p:nvPr/>
        </p:nvPicPr>
        <p:blipFill>
          <a:blip r:embed="rId11"/>
          <a:srcRect/>
          <a:stretch>
            <a:fillRect/>
          </a:stretch>
        </p:blipFill>
        <p:spPr bwMode="auto">
          <a:xfrm>
            <a:off x="5867400" y="2420938"/>
            <a:ext cx="3276600" cy="1973262"/>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sp>
        <p:nvSpPr>
          <p:cNvPr id="476179" name="Text Box 23">
            <a:extLst>
              <a:ext uri="{FF2B5EF4-FFF2-40B4-BE49-F238E27FC236}">
                <a16:creationId xmlns:a16="http://schemas.microsoft.com/office/drawing/2014/main" id="{2858F232-0999-F7C9-9FAC-D8167F26789D}"/>
              </a:ext>
            </a:extLst>
          </p:cNvPr>
          <p:cNvSpPr txBox="1">
            <a:spLocks noChangeArrowheads="1"/>
          </p:cNvSpPr>
          <p:nvPr/>
        </p:nvSpPr>
        <p:spPr bwMode="auto">
          <a:xfrm>
            <a:off x="6084888" y="2492375"/>
            <a:ext cx="3603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8</a:t>
            </a:r>
            <a:endParaRPr lang="it-IT" altLang="it-CH" sz="1400" b="1">
              <a:solidFill>
                <a:srgbClr val="000000"/>
              </a:solidFill>
            </a:endParaRPr>
          </a:p>
        </p:txBody>
      </p:sp>
      <p:pic>
        <p:nvPicPr>
          <p:cNvPr id="42" name="Picture 3" descr="C:\Users\Enrico\Desktop\Container jpeg.jpg">
            <a:extLst>
              <a:ext uri="{FF2B5EF4-FFF2-40B4-BE49-F238E27FC236}">
                <a16:creationId xmlns:a16="http://schemas.microsoft.com/office/drawing/2014/main" id="{72AAFC7B-9663-1DBF-F0CD-67E7D419A41A}"/>
              </a:ext>
            </a:extLst>
          </p:cNvPr>
          <p:cNvPicPr>
            <a:picLocks noChangeAspect="1" noChangeArrowheads="1"/>
          </p:cNvPicPr>
          <p:nvPr/>
        </p:nvPicPr>
        <p:blipFill>
          <a:blip r:embed="rId12"/>
          <a:srcRect/>
          <a:stretch>
            <a:fillRect/>
          </a:stretch>
        </p:blipFill>
        <p:spPr bwMode="auto">
          <a:xfrm>
            <a:off x="2655888" y="5184775"/>
            <a:ext cx="2967037" cy="1673225"/>
          </a:xfrm>
          <a:prstGeom prst="rect">
            <a:avLst/>
          </a:prstGeom>
          <a:ln w="19050">
            <a:solidFill>
              <a:schemeClr val="accent3"/>
            </a:solidFill>
            <a:miter lim="800000"/>
            <a:headEnd/>
            <a:tailEnd/>
          </a:ln>
          <a:effectLst>
            <a:outerShdw blurRad="292100" dist="139700" dir="2700000" algn="tl" rotWithShape="0">
              <a:srgbClr val="333333">
                <a:alpha val="65000"/>
              </a:srgbClr>
            </a:outerShdw>
          </a:effectLst>
        </p:spPr>
      </p:pic>
      <p:sp>
        <p:nvSpPr>
          <p:cNvPr id="476181" name="Segnaposto numero diapositiva 1">
            <a:extLst>
              <a:ext uri="{FF2B5EF4-FFF2-40B4-BE49-F238E27FC236}">
                <a16:creationId xmlns:a16="http://schemas.microsoft.com/office/drawing/2014/main" id="{6772C483-2234-1A92-592B-2B02F0259D3B}"/>
              </a:ext>
            </a:extLst>
          </p:cNvPr>
          <p:cNvSpPr>
            <a:spLocks noGrp="1"/>
          </p:cNvSpPr>
          <p:nvPr>
            <p:ph type="sldNum" sz="quarter" idx="12"/>
          </p:nvPr>
        </p:nvSpPr>
        <p:spPr>
          <a:xfrm>
            <a:off x="3448050" y="4843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8AA3B8-2561-415B-840F-F3C86D3D15C4}" type="slidenum">
              <a:rPr lang="it-IT" altLang="it-CH" sz="1400" b="1" smtClean="0">
                <a:solidFill>
                  <a:srgbClr val="161616"/>
                </a:solidFill>
              </a:rPr>
              <a:pPr>
                <a:spcBef>
                  <a:spcPct val="0"/>
                </a:spcBef>
                <a:buFontTx/>
                <a:buNone/>
              </a:pPr>
              <a:t>116</a:t>
            </a:fld>
            <a:endParaRPr lang="it-IT" altLang="it-CH" sz="1400" b="1">
              <a:solidFill>
                <a:srgbClr val="161616"/>
              </a:solidFill>
            </a:endParaRPr>
          </a:p>
        </p:txBody>
      </p:sp>
      <p:sp>
        <p:nvSpPr>
          <p:cNvPr id="476182" name="CasellaDiTesto 22">
            <a:extLst>
              <a:ext uri="{FF2B5EF4-FFF2-40B4-BE49-F238E27FC236}">
                <a16:creationId xmlns:a16="http://schemas.microsoft.com/office/drawing/2014/main" id="{FB8A2F30-1E66-13A6-EAA4-5A904AE196F9}"/>
              </a:ext>
            </a:extLst>
          </p:cNvPr>
          <p:cNvSpPr txBox="1">
            <a:spLocks noChangeArrowheads="1"/>
          </p:cNvSpPr>
          <p:nvPr/>
        </p:nvSpPr>
        <p:spPr bwMode="auto">
          <a:xfrm>
            <a:off x="3101975" y="4324350"/>
            <a:ext cx="2592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b="1"/>
              <a:t>Zionismus ist eine Form des Ansiedlungskolonialismus.</a:t>
            </a:r>
            <a:endParaRPr lang="en-US" altLang="en-US" sz="1200" b="1"/>
          </a:p>
        </p:txBody>
      </p:sp>
      <p:sp>
        <p:nvSpPr>
          <p:cNvPr id="23" name="Rettangolo 22">
            <a:extLst>
              <a:ext uri="{FF2B5EF4-FFF2-40B4-BE49-F238E27FC236}">
                <a16:creationId xmlns:a16="http://schemas.microsoft.com/office/drawing/2014/main" id="{BA1A6B41-E1A8-C833-D773-3EAED915606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Number Placeholder 3">
            <a:extLst>
              <a:ext uri="{FF2B5EF4-FFF2-40B4-BE49-F238E27FC236}">
                <a16:creationId xmlns:a16="http://schemas.microsoft.com/office/drawing/2014/main" id="{D61F9A2E-3FC5-3514-AE22-36BEEAE36A3A}"/>
              </a:ext>
            </a:extLst>
          </p:cNvPr>
          <p:cNvSpPr>
            <a:spLocks noGrp="1"/>
          </p:cNvSpPr>
          <p:nvPr>
            <p:ph type="sldNum" sz="quarter" idx="12"/>
          </p:nvPr>
        </p:nvSpPr>
        <p:spPr>
          <a:xfrm>
            <a:off x="7816850" y="6059488"/>
            <a:ext cx="557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723558-507D-4CCA-B85F-41282B26430E}" type="slidenum">
              <a:rPr lang="it-IT" altLang="it-CH" sz="1400" smtClean="0">
                <a:solidFill>
                  <a:srgbClr val="FFFFFF"/>
                </a:solidFill>
              </a:rPr>
              <a:pPr>
                <a:spcBef>
                  <a:spcPct val="0"/>
                </a:spcBef>
                <a:buFontTx/>
                <a:buNone/>
              </a:pPr>
              <a:t>117</a:t>
            </a:fld>
            <a:endParaRPr lang="it-IT" altLang="it-CH" sz="1400">
              <a:solidFill>
                <a:srgbClr val="FFFFFF"/>
              </a:solidFill>
            </a:endParaRPr>
          </a:p>
        </p:txBody>
      </p:sp>
      <p:pic>
        <p:nvPicPr>
          <p:cNvPr id="5" name="Picture 2">
            <a:extLst>
              <a:ext uri="{FF2B5EF4-FFF2-40B4-BE49-F238E27FC236}">
                <a16:creationId xmlns:a16="http://schemas.microsoft.com/office/drawing/2014/main" id="{E3D0AC0F-E729-09E2-EDE9-710FBDC37B09}"/>
              </a:ext>
            </a:extLst>
          </p:cNvPr>
          <p:cNvPicPr>
            <a:picLocks noChangeAspect="1" noChangeArrowheads="1"/>
          </p:cNvPicPr>
          <p:nvPr/>
        </p:nvPicPr>
        <p:blipFill>
          <a:blip r:embed="rId3">
            <a:lum bright="-8000" contrast="10000"/>
          </a:blip>
          <a:srcRect/>
          <a:stretch>
            <a:fillRect/>
          </a:stretch>
        </p:blipFill>
        <p:spPr bwMode="auto">
          <a:xfrm>
            <a:off x="769938" y="620713"/>
            <a:ext cx="7604125" cy="5256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F4B0CDA-C39D-B23B-7641-9B82D1B17ED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7971" name="Text Box 3">
            <a:extLst>
              <a:ext uri="{FF2B5EF4-FFF2-40B4-BE49-F238E27FC236}">
                <a16:creationId xmlns:a16="http://schemas.microsoft.com/office/drawing/2014/main" id="{0EC2245C-5375-BBF8-CF0B-37185D79E127}"/>
              </a:ext>
            </a:extLst>
          </p:cNvPr>
          <p:cNvSpPr txBox="1">
            <a:spLocks noChangeArrowheads="1"/>
          </p:cNvSpPr>
          <p:nvPr/>
        </p:nvSpPr>
        <p:spPr bwMode="auto">
          <a:xfrm>
            <a:off x="1187450" y="6059488"/>
            <a:ext cx="65532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grosse israelische Siedlung Ariel überragt  Mirda und Salfit</a:t>
            </a:r>
            <a:endParaRPr lang="it-IT" altLang="it-CH"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Number Placeholder 3">
            <a:extLst>
              <a:ext uri="{FF2B5EF4-FFF2-40B4-BE49-F238E27FC236}">
                <a16:creationId xmlns:a16="http://schemas.microsoft.com/office/drawing/2014/main" id="{DE65CED7-4A99-D2F0-2745-8C3ADF697714}"/>
              </a:ext>
            </a:extLst>
          </p:cNvPr>
          <p:cNvSpPr>
            <a:spLocks noGrp="1"/>
          </p:cNvSpPr>
          <p:nvPr>
            <p:ph type="sldNum" sz="quarter" idx="12"/>
          </p:nvPr>
        </p:nvSpPr>
        <p:spPr>
          <a:xfrm>
            <a:off x="7773988" y="6134100"/>
            <a:ext cx="774700"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7DD077-7419-4096-8FF6-20B5BF0C5D1B}" type="slidenum">
              <a:rPr lang="it-IT" altLang="it-CH" sz="1400" b="1" smtClean="0">
                <a:solidFill>
                  <a:srgbClr val="FFFFFF"/>
                </a:solidFill>
              </a:rPr>
              <a:pPr>
                <a:spcBef>
                  <a:spcPct val="0"/>
                </a:spcBef>
                <a:buFontTx/>
                <a:buNone/>
              </a:pPr>
              <a:t>118</a:t>
            </a:fld>
            <a:endParaRPr lang="it-IT" altLang="it-CH" sz="1400" b="1">
              <a:solidFill>
                <a:srgbClr val="FFFFFF"/>
              </a:solidFill>
            </a:endParaRPr>
          </a:p>
        </p:txBody>
      </p:sp>
      <p:pic>
        <p:nvPicPr>
          <p:cNvPr id="205828" name="Picture 4" descr="frontier_settlements2806">
            <a:extLst>
              <a:ext uri="{FF2B5EF4-FFF2-40B4-BE49-F238E27FC236}">
                <a16:creationId xmlns:a16="http://schemas.microsoft.com/office/drawing/2014/main" id="{B1AF9BAE-BDA6-2DE9-8611-BC8BE01BEACE}"/>
              </a:ext>
            </a:extLst>
          </p:cNvPr>
          <p:cNvPicPr>
            <a:picLocks noChangeAspect="1" noChangeArrowheads="1"/>
          </p:cNvPicPr>
          <p:nvPr/>
        </p:nvPicPr>
        <p:blipFill>
          <a:blip r:embed="rId3"/>
          <a:srcRect b="32063"/>
          <a:stretch>
            <a:fillRect/>
          </a:stretch>
        </p:blipFill>
        <p:spPr bwMode="auto">
          <a:xfrm>
            <a:off x="242888" y="390525"/>
            <a:ext cx="5033962" cy="52562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0260" name="Text Box 5">
            <a:extLst>
              <a:ext uri="{FF2B5EF4-FFF2-40B4-BE49-F238E27FC236}">
                <a16:creationId xmlns:a16="http://schemas.microsoft.com/office/drawing/2014/main" id="{4C957B33-45E2-035E-C11F-4C736FE261FF}"/>
              </a:ext>
            </a:extLst>
          </p:cNvPr>
          <p:cNvSpPr txBox="1">
            <a:spLocks noChangeArrowheads="1"/>
          </p:cNvSpPr>
          <p:nvPr/>
        </p:nvSpPr>
        <p:spPr bwMode="auto">
          <a:xfrm>
            <a:off x="2760663" y="5773738"/>
            <a:ext cx="47577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Seit 1985 ist die Zahl der Siedlungen nicht bedeutend angestiegen, sie wurden aber ausgeweitet und die Unterbringung von Siedlern wurde beschleunigt</a:t>
            </a:r>
            <a:endParaRPr lang="it-IT" altLang="it-CH" sz="1400" b="1">
              <a:solidFill>
                <a:srgbClr val="FFFFFF"/>
              </a:solidFill>
            </a:endParaRPr>
          </a:p>
        </p:txBody>
      </p:sp>
      <p:sp>
        <p:nvSpPr>
          <p:cNvPr id="480261" name="Text Box 6">
            <a:extLst>
              <a:ext uri="{FF2B5EF4-FFF2-40B4-BE49-F238E27FC236}">
                <a16:creationId xmlns:a16="http://schemas.microsoft.com/office/drawing/2014/main" id="{60C0D338-FDF0-AAFF-0389-42B6CC4911A3}"/>
              </a:ext>
            </a:extLst>
          </p:cNvPr>
          <p:cNvSpPr txBox="1">
            <a:spLocks noChangeArrowheads="1"/>
          </p:cNvSpPr>
          <p:nvPr/>
        </p:nvSpPr>
        <p:spPr bwMode="auto">
          <a:xfrm>
            <a:off x="5435600" y="2911475"/>
            <a:ext cx="3457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Siedlungen und Siedler der Westbank  </a:t>
            </a:r>
            <a:endParaRPr lang="it-IT" altLang="it-CH" sz="1400" b="1">
              <a:solidFill>
                <a:srgbClr val="FFFFFF"/>
              </a:solidFill>
            </a:endParaRPr>
          </a:p>
        </p:txBody>
      </p:sp>
      <p:pic>
        <p:nvPicPr>
          <p:cNvPr id="8" name="Picture 2" descr="frontier_settlements2806">
            <a:extLst>
              <a:ext uri="{FF2B5EF4-FFF2-40B4-BE49-F238E27FC236}">
                <a16:creationId xmlns:a16="http://schemas.microsoft.com/office/drawing/2014/main" id="{B14A5E66-1F67-FDC5-8202-61356484989A}"/>
              </a:ext>
            </a:extLst>
          </p:cNvPr>
          <p:cNvPicPr>
            <a:picLocks noChangeAspect="1" noChangeArrowheads="1"/>
          </p:cNvPicPr>
          <p:nvPr/>
        </p:nvPicPr>
        <p:blipFill>
          <a:blip r:embed="rId3"/>
          <a:srcRect t="73120" r="45654" b="4126"/>
          <a:stretch>
            <a:fillRect/>
          </a:stretch>
        </p:blipFill>
        <p:spPr bwMode="auto">
          <a:xfrm>
            <a:off x="5435600" y="390525"/>
            <a:ext cx="3457575" cy="228123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9" name="Picture 10" descr="C:\Users\Enrico\Desktop\Coloni grafico jpeg.jpg">
            <a:extLst>
              <a:ext uri="{FF2B5EF4-FFF2-40B4-BE49-F238E27FC236}">
                <a16:creationId xmlns:a16="http://schemas.microsoft.com/office/drawing/2014/main" id="{AF0BDD90-96F1-262A-5EA3-56E9AB529930}"/>
              </a:ext>
            </a:extLst>
          </p:cNvPr>
          <p:cNvPicPr>
            <a:picLocks noChangeAspect="1" noChangeArrowheads="1"/>
          </p:cNvPicPr>
          <p:nvPr/>
        </p:nvPicPr>
        <p:blipFill>
          <a:blip r:embed="rId4"/>
          <a:srcRect/>
          <a:stretch>
            <a:fillRect/>
          </a:stretch>
        </p:blipFill>
        <p:spPr bwMode="auto">
          <a:xfrm>
            <a:off x="5411788" y="3408363"/>
            <a:ext cx="3481387" cy="22383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E8A3E668-3522-1149-6924-40BABC65260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1" name="Text Box 16">
            <a:extLst>
              <a:ext uri="{FF2B5EF4-FFF2-40B4-BE49-F238E27FC236}">
                <a16:creationId xmlns:a16="http://schemas.microsoft.com/office/drawing/2014/main" id="{B9735136-B3AF-9504-DB87-E167A33602C2}"/>
              </a:ext>
            </a:extLst>
          </p:cNvPr>
          <p:cNvSpPr txBox="1">
            <a:spLocks noChangeArrowheads="1"/>
          </p:cNvSpPr>
          <p:nvPr/>
        </p:nvSpPr>
        <p:spPr bwMode="auto">
          <a:xfrm>
            <a:off x="576263" y="5957888"/>
            <a:ext cx="1728787" cy="369887"/>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fr-CH" altLang="it-CH" sz="1800" b="1" kern="0" dirty="0">
                <a:solidFill>
                  <a:srgbClr val="000000">
                    <a:lumMod val="95000"/>
                    <a:lumOff val="5000"/>
                  </a:srgbClr>
                </a:solidFill>
              </a:rPr>
              <a:t>Kolonisierung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Number Placeholder 1">
            <a:extLst>
              <a:ext uri="{FF2B5EF4-FFF2-40B4-BE49-F238E27FC236}">
                <a16:creationId xmlns:a16="http://schemas.microsoft.com/office/drawing/2014/main" id="{BB592248-4844-5E80-E787-20CE647644B2}"/>
              </a:ext>
            </a:extLst>
          </p:cNvPr>
          <p:cNvSpPr>
            <a:spLocks noGrp="1"/>
          </p:cNvSpPr>
          <p:nvPr>
            <p:ph type="sldNum" sz="quarter" idx="12"/>
          </p:nvPr>
        </p:nvSpPr>
        <p:spPr>
          <a:xfrm>
            <a:off x="8307388" y="3321050"/>
            <a:ext cx="6111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945BB6-B8EF-4B90-83B8-6E56FB5D2EE0}" type="slidenum">
              <a:rPr lang="it-IT" altLang="it-CH" sz="1400" smtClean="0">
                <a:solidFill>
                  <a:srgbClr val="FFFFFF"/>
                </a:solidFill>
              </a:rPr>
              <a:pPr>
                <a:spcBef>
                  <a:spcPct val="0"/>
                </a:spcBef>
                <a:buFontTx/>
                <a:buNone/>
              </a:pPr>
              <a:t>119</a:t>
            </a:fld>
            <a:endParaRPr lang="it-IT" altLang="it-CH" sz="1400">
              <a:solidFill>
                <a:srgbClr val="FFFFFF"/>
              </a:solidFill>
            </a:endParaRPr>
          </a:p>
        </p:txBody>
      </p:sp>
      <p:pic>
        <p:nvPicPr>
          <p:cNvPr id="423939" name="Picture 2" descr="arton14663">
            <a:extLst>
              <a:ext uri="{FF2B5EF4-FFF2-40B4-BE49-F238E27FC236}">
                <a16:creationId xmlns:a16="http://schemas.microsoft.com/office/drawing/2014/main" id="{40288761-05E7-C628-42D6-0043DB064C6E}"/>
              </a:ext>
            </a:extLst>
          </p:cNvPr>
          <p:cNvPicPr>
            <a:picLocks noChangeAspect="1" noChangeArrowheads="1"/>
          </p:cNvPicPr>
          <p:nvPr/>
        </p:nvPicPr>
        <p:blipFill>
          <a:blip r:embed="rId3"/>
          <a:srcRect r="3226"/>
          <a:stretch>
            <a:fillRect/>
          </a:stretch>
        </p:blipFill>
        <p:spPr bwMode="auto">
          <a:xfrm>
            <a:off x="0" y="214313"/>
            <a:ext cx="6221413" cy="64293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482308" name="Picture 5">
            <a:extLst>
              <a:ext uri="{FF2B5EF4-FFF2-40B4-BE49-F238E27FC236}">
                <a16:creationId xmlns:a16="http://schemas.microsoft.com/office/drawing/2014/main" id="{38602F48-E456-6771-5BA3-0B6CAE66A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0" y="214313"/>
            <a:ext cx="2747963" cy="1787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2309" name="Picture 9" descr="w39">
            <a:extLst>
              <a:ext uri="{FF2B5EF4-FFF2-40B4-BE49-F238E27FC236}">
                <a16:creationId xmlns:a16="http://schemas.microsoft.com/office/drawing/2014/main" id="{2883B4E8-18ED-C305-BFB5-07B98DAB4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913" y="4797425"/>
            <a:ext cx="2768600" cy="1846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2310" name="TextBox 5">
            <a:extLst>
              <a:ext uri="{FF2B5EF4-FFF2-40B4-BE49-F238E27FC236}">
                <a16:creationId xmlns:a16="http://schemas.microsoft.com/office/drawing/2014/main" id="{2B7BF243-6E11-FDC1-0169-93B1C39FA37F}"/>
              </a:ext>
            </a:extLst>
          </p:cNvPr>
          <p:cNvSpPr txBox="1">
            <a:spLocks noChangeArrowheads="1"/>
          </p:cNvSpPr>
          <p:nvPr/>
        </p:nvSpPr>
        <p:spPr bwMode="auto">
          <a:xfrm>
            <a:off x="6357938" y="2117725"/>
            <a:ext cx="278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Ost Jerusalem: die neuen Stadtviertel für die jüdischen Einwanderer</a:t>
            </a:r>
            <a:endParaRPr lang="it-IT" altLang="it-CH" sz="1200" b="1">
              <a:solidFill>
                <a:srgbClr val="FFFFFF"/>
              </a:solidFill>
            </a:endParaRPr>
          </a:p>
        </p:txBody>
      </p:sp>
      <p:sp>
        <p:nvSpPr>
          <p:cNvPr id="482311" name="TextBox 6">
            <a:extLst>
              <a:ext uri="{FF2B5EF4-FFF2-40B4-BE49-F238E27FC236}">
                <a16:creationId xmlns:a16="http://schemas.microsoft.com/office/drawing/2014/main" id="{EE62704E-8DD5-087F-4FBF-7A880A2E8F80}"/>
              </a:ext>
            </a:extLst>
          </p:cNvPr>
          <p:cNvSpPr txBox="1">
            <a:spLocks noChangeArrowheads="1"/>
          </p:cNvSpPr>
          <p:nvPr/>
        </p:nvSpPr>
        <p:spPr bwMode="auto">
          <a:xfrm>
            <a:off x="6357938" y="4357688"/>
            <a:ext cx="278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Palästinenser sind ausgesperrt</a:t>
            </a:r>
            <a:endParaRPr lang="it-IT" altLang="it-CH" sz="1200" b="1">
              <a:solidFill>
                <a:srgbClr val="FFFFFF"/>
              </a:solidFill>
            </a:endParaRPr>
          </a:p>
        </p:txBody>
      </p:sp>
      <p:sp>
        <p:nvSpPr>
          <p:cNvPr id="9" name="Rettangolo 8">
            <a:extLst>
              <a:ext uri="{FF2B5EF4-FFF2-40B4-BE49-F238E27FC236}">
                <a16:creationId xmlns:a16="http://schemas.microsoft.com/office/drawing/2014/main" id="{3FB98DAB-3582-2F5C-2836-361BD2B6DB8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16">
            <a:extLst>
              <a:ext uri="{FF2B5EF4-FFF2-40B4-BE49-F238E27FC236}">
                <a16:creationId xmlns:a16="http://schemas.microsoft.com/office/drawing/2014/main" id="{B4245E9D-46EF-D641-A030-E5CEA939C9B4}"/>
              </a:ext>
            </a:extLst>
          </p:cNvPr>
          <p:cNvSpPr txBox="1">
            <a:spLocks noChangeArrowheads="1"/>
          </p:cNvSpPr>
          <p:nvPr/>
        </p:nvSpPr>
        <p:spPr bwMode="auto">
          <a:xfrm>
            <a:off x="6446838" y="2946400"/>
            <a:ext cx="1944687" cy="110807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fr-CH" altLang="it-CH" sz="1800" b="1" kern="0" dirty="0">
                <a:solidFill>
                  <a:srgbClr val="000000">
                    <a:lumMod val="95000"/>
                    <a:lumOff val="5000"/>
                  </a:srgbClr>
                </a:solidFill>
              </a:rPr>
              <a:t>Kolonisierung        </a:t>
            </a:r>
            <a:r>
              <a:rPr lang="de-DE" altLang="it-CH" sz="1600" b="1" kern="0" dirty="0">
                <a:solidFill>
                  <a:srgbClr val="000000">
                    <a:lumMod val="95000"/>
                    <a:lumOff val="5000"/>
                  </a:srgbClr>
                </a:solidFill>
              </a:rPr>
              <a:t>Jerusalem West…            dehnt sich nach                  Osten aus.</a:t>
            </a:r>
            <a:endParaRPr lang="fr-CH" altLang="it-CH" sz="1800" b="1" kern="0" dirty="0">
              <a:solidFill>
                <a:srgbClr val="000000">
                  <a:lumMod val="95000"/>
                  <a:lumOff val="5000"/>
                </a:srgb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6">
            <a:extLst>
              <a:ext uri="{FF2B5EF4-FFF2-40B4-BE49-F238E27FC236}">
                <a16:creationId xmlns:a16="http://schemas.microsoft.com/office/drawing/2014/main" id="{381E8371-26B6-F34A-A29B-D7FB1F1729FC}"/>
              </a:ext>
            </a:extLst>
          </p:cNvPr>
          <p:cNvSpPr>
            <a:spLocks noGrp="1"/>
          </p:cNvSpPr>
          <p:nvPr>
            <p:ph type="sldNum" sz="quarter" idx="12"/>
          </p:nvPr>
        </p:nvSpPr>
        <p:spPr>
          <a:xfrm>
            <a:off x="8080375" y="6046788"/>
            <a:ext cx="476250"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D9D061-41D5-4747-89F0-08B6FD298838}"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647171" name="Rectangle 2">
            <a:extLst>
              <a:ext uri="{FF2B5EF4-FFF2-40B4-BE49-F238E27FC236}">
                <a16:creationId xmlns:a16="http://schemas.microsoft.com/office/drawing/2014/main" id="{1514388E-EBF8-1A1B-3ACD-E3BA8D179D2A}"/>
              </a:ext>
            </a:extLst>
          </p:cNvPr>
          <p:cNvSpPr>
            <a:spLocks noGrp="1" noChangeArrowheads="1"/>
          </p:cNvSpPr>
          <p:nvPr>
            <p:ph type="body" sz="half" idx="1"/>
          </p:nvPr>
        </p:nvSpPr>
        <p:spPr>
          <a:xfrm>
            <a:off x="862013" y="6038850"/>
            <a:ext cx="7218362" cy="338138"/>
          </a:xfrm>
          <a:solidFill>
            <a:srgbClr val="FFFF00"/>
          </a:solidFill>
          <a:ln w="12700">
            <a:solidFill>
              <a:schemeClr val="accent4">
                <a:lumMod val="10000"/>
              </a:schemeClr>
            </a:solidFill>
          </a:ln>
        </p:spPr>
        <p:txBody>
          <a:bodyPr rtlCol="0">
            <a:spAutoFit/>
          </a:bodyPr>
          <a:lstStyle/>
          <a:p>
            <a:pPr marL="0" indent="0" algn="ctr">
              <a:spcBef>
                <a:spcPct val="0"/>
              </a:spcBef>
              <a:buFontTx/>
              <a:buNone/>
              <a:defRPr/>
            </a:pPr>
            <a:r>
              <a:rPr lang="fr-CH" altLang="it-CH" sz="1600" b="1" kern="1200" dirty="0">
                <a:solidFill>
                  <a:schemeClr val="accent4">
                    <a:lumMod val="10000"/>
                  </a:schemeClr>
                </a:solidFill>
                <a:cs typeface="Arial" panose="020B0604020202020204" pitchFamily="34" charset="0"/>
              </a:rPr>
              <a:t>1800 </a:t>
            </a:r>
            <a:r>
              <a:rPr lang="fr-CH" altLang="it-CH" sz="1600" b="1" kern="1200" dirty="0" err="1">
                <a:solidFill>
                  <a:schemeClr val="accent4">
                    <a:lumMod val="10000"/>
                  </a:schemeClr>
                </a:solidFill>
                <a:cs typeface="Arial" panose="020B0604020202020204" pitchFamily="34" charset="0"/>
              </a:rPr>
              <a:t>v.Chr</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Auf</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dem</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Weg</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nach</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Ägypten</a:t>
            </a:r>
            <a:r>
              <a:rPr lang="fr-CH" altLang="it-CH" sz="1600" b="1" kern="1200" dirty="0">
                <a:solidFill>
                  <a:schemeClr val="accent4">
                    <a:lumMod val="10000"/>
                  </a:schemeClr>
                </a:solidFill>
                <a:cs typeface="Arial" panose="020B0604020202020204" pitchFamily="34" charset="0"/>
              </a:rPr>
              <a:t> </a:t>
            </a:r>
            <a:r>
              <a:rPr lang="fr-CH" altLang="it-CH" sz="1600" b="1" kern="1200" dirty="0" err="1">
                <a:solidFill>
                  <a:schemeClr val="accent4">
                    <a:lumMod val="10000"/>
                  </a:schemeClr>
                </a:solidFill>
                <a:cs typeface="Arial" panose="020B0604020202020204" pitchFamily="34" charset="0"/>
              </a:rPr>
              <a:t>durchquert</a:t>
            </a:r>
            <a:r>
              <a:rPr lang="fr-CH" altLang="it-CH" sz="1600" b="1" kern="1200" dirty="0">
                <a:solidFill>
                  <a:schemeClr val="accent4">
                    <a:lumMod val="10000"/>
                  </a:schemeClr>
                </a:solidFill>
                <a:cs typeface="Arial" panose="020B0604020202020204" pitchFamily="34" charset="0"/>
              </a:rPr>
              <a:t> Abraham </a:t>
            </a:r>
            <a:r>
              <a:rPr lang="fr-CH" altLang="it-CH" sz="1600" b="1" kern="1200" dirty="0" err="1">
                <a:solidFill>
                  <a:schemeClr val="accent4">
                    <a:lumMod val="10000"/>
                  </a:schemeClr>
                </a:solidFill>
                <a:cs typeface="Arial" panose="020B0604020202020204" pitchFamily="34" charset="0"/>
              </a:rPr>
              <a:t>Palästina</a:t>
            </a:r>
            <a:r>
              <a:rPr lang="fr-CH" altLang="it-CH" sz="1600" b="1" kern="1200" dirty="0">
                <a:solidFill>
                  <a:schemeClr val="accent4">
                    <a:lumMod val="10000"/>
                  </a:schemeClr>
                </a:solidFill>
                <a:cs typeface="Arial" panose="020B0604020202020204" pitchFamily="34" charset="0"/>
              </a:rPr>
              <a:t>.   </a:t>
            </a:r>
            <a:endParaRPr lang="it-IT" altLang="it-CH" sz="1600" b="1" kern="1200" dirty="0">
              <a:solidFill>
                <a:schemeClr val="accent4">
                  <a:lumMod val="10000"/>
                </a:schemeClr>
              </a:solidFill>
              <a:cs typeface="Arial" panose="020B0604020202020204" pitchFamily="34" charset="0"/>
            </a:endParaRPr>
          </a:p>
        </p:txBody>
      </p:sp>
      <p:pic>
        <p:nvPicPr>
          <p:cNvPr id="216068" name="Picture 17" descr="il viaggio di Abramo">
            <a:extLst>
              <a:ext uri="{FF2B5EF4-FFF2-40B4-BE49-F238E27FC236}">
                <a16:creationId xmlns:a16="http://schemas.microsoft.com/office/drawing/2014/main" id="{D74BF331-5EB0-972D-2D22-46BF9BA26FEE}"/>
              </a:ext>
            </a:extLst>
          </p:cNvPr>
          <p:cNvPicPr>
            <a:picLocks noGrp="1" noChangeAspect="1" noChangeArrowheads="1"/>
          </p:cNvPicPr>
          <p:nvPr>
            <p:ph sz="half" idx="2"/>
          </p:nvPr>
        </p:nvPicPr>
        <p:blipFill>
          <a:blip r:embed="rId3"/>
          <a:srcRect/>
          <a:stretch>
            <a:fillRect/>
          </a:stretch>
        </p:blipFill>
        <p:spPr>
          <a:xfrm>
            <a:off x="473075" y="473075"/>
            <a:ext cx="8202613" cy="5332413"/>
          </a:xfrm>
          <a:ln w="12700">
            <a:solidFill>
              <a:schemeClr val="tx1"/>
            </a:solidFill>
          </a:ln>
          <a:effectLst>
            <a:outerShdw blurRad="292100" dist="139700" dir="2700000" algn="tl" rotWithShape="0">
              <a:srgbClr val="333333">
                <a:alpha val="65000"/>
              </a:srgbClr>
            </a:outerShdw>
          </a:effectLst>
        </p:spPr>
      </p:pic>
      <p:sp>
        <p:nvSpPr>
          <p:cNvPr id="263173" name="Oval 20">
            <a:extLst>
              <a:ext uri="{FF2B5EF4-FFF2-40B4-BE49-F238E27FC236}">
                <a16:creationId xmlns:a16="http://schemas.microsoft.com/office/drawing/2014/main" id="{DAB77077-772E-D2AE-6309-7FDC304A46D7}"/>
              </a:ext>
            </a:extLst>
          </p:cNvPr>
          <p:cNvSpPr>
            <a:spLocks noChangeArrowheads="1"/>
          </p:cNvSpPr>
          <p:nvPr/>
        </p:nvSpPr>
        <p:spPr bwMode="auto">
          <a:xfrm>
            <a:off x="3784600" y="2852738"/>
            <a:ext cx="576263" cy="863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6" name="Rettangolo 5">
            <a:extLst>
              <a:ext uri="{FF2B5EF4-FFF2-40B4-BE49-F238E27FC236}">
                <a16:creationId xmlns:a16="http://schemas.microsoft.com/office/drawing/2014/main" id="{46753A7F-A695-BEB5-9C7F-3BB3D35883B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F1AB57F5-E1D5-B264-C92C-F8D605771CDB}"/>
              </a:ext>
            </a:extLst>
          </p:cNvPr>
          <p:cNvSpPr/>
          <p:nvPr/>
        </p:nvSpPr>
        <p:spPr>
          <a:xfrm>
            <a:off x="565150" y="4437063"/>
            <a:ext cx="1944688" cy="647700"/>
          </a:xfrm>
          <a:prstGeom prst="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8AC3F5DB-E20E-1272-F7EA-B1B25E343B41}"/>
              </a:ext>
            </a:extLst>
          </p:cNvPr>
          <p:cNvSpPr txBox="1">
            <a:spLocks noChangeArrowheads="1"/>
          </p:cNvSpPr>
          <p:nvPr/>
        </p:nvSpPr>
        <p:spPr bwMode="auto">
          <a:xfrm>
            <a:off x="611188" y="4638675"/>
            <a:ext cx="1851025" cy="2460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000" b="1" dirty="0" err="1">
                <a:solidFill>
                  <a:schemeClr val="accent4">
                    <a:lumMod val="10000"/>
                  </a:schemeClr>
                </a:solidFill>
              </a:rPr>
              <a:t>Achtung</a:t>
            </a:r>
            <a:r>
              <a:rPr lang="it-CH" altLang="it-CH" sz="1000" b="1" dirty="0">
                <a:solidFill>
                  <a:schemeClr val="accent4">
                    <a:lumMod val="10000"/>
                  </a:schemeClr>
                </a:solidFill>
              </a:rPr>
              <a:t>: </a:t>
            </a:r>
            <a:r>
              <a:rPr lang="it-CH" altLang="it-CH" sz="1000" b="1" dirty="0" err="1">
                <a:solidFill>
                  <a:schemeClr val="accent4">
                    <a:lumMod val="10000"/>
                  </a:schemeClr>
                </a:solidFill>
              </a:rPr>
              <a:t>biblische</a:t>
            </a:r>
            <a:r>
              <a:rPr lang="it-CH" altLang="it-CH" sz="1000" b="1" dirty="0">
                <a:solidFill>
                  <a:schemeClr val="accent4">
                    <a:lumMod val="10000"/>
                  </a:schemeClr>
                </a:solidFill>
              </a:rPr>
              <a:t> Version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07_7">
            <a:extLst>
              <a:ext uri="{FF2B5EF4-FFF2-40B4-BE49-F238E27FC236}">
                <a16:creationId xmlns:a16="http://schemas.microsoft.com/office/drawing/2014/main" id="{0B37D045-8AF3-063E-776C-1789B8576F80}"/>
              </a:ext>
            </a:extLst>
          </p:cNvPr>
          <p:cNvPicPr>
            <a:picLocks noChangeAspect="1" noChangeArrowheads="1"/>
          </p:cNvPicPr>
          <p:nvPr/>
        </p:nvPicPr>
        <p:blipFill>
          <a:blip r:embed="rId3">
            <a:lum bright="-10000" contrast="12000"/>
          </a:blip>
          <a:srcRect/>
          <a:stretch>
            <a:fillRect/>
          </a:stretch>
        </p:blipFill>
        <p:spPr bwMode="auto">
          <a:xfrm>
            <a:off x="701675" y="471488"/>
            <a:ext cx="7740650" cy="5562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84355" name="Picture 6" descr="STRADA BLOCCATA A aBU dIS A 300 METRI DAL MONTE DEGLI ULIVI GERUS EST">
            <a:extLst>
              <a:ext uri="{FF2B5EF4-FFF2-40B4-BE49-F238E27FC236}">
                <a16:creationId xmlns:a16="http://schemas.microsoft.com/office/drawing/2014/main" id="{6D2B9899-9E0B-E7DF-BAF0-AA279A6F3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0" y="471488"/>
            <a:ext cx="1476375" cy="110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4356" name="Slide Number Placeholder 3">
            <a:extLst>
              <a:ext uri="{FF2B5EF4-FFF2-40B4-BE49-F238E27FC236}">
                <a16:creationId xmlns:a16="http://schemas.microsoft.com/office/drawing/2014/main" id="{4824D41D-9A52-0DE7-AFDE-6B27EF5EF5CA}"/>
              </a:ext>
            </a:extLst>
          </p:cNvPr>
          <p:cNvSpPr>
            <a:spLocks noGrp="1"/>
          </p:cNvSpPr>
          <p:nvPr>
            <p:ph type="sldNum" sz="quarter" idx="12"/>
          </p:nvPr>
        </p:nvSpPr>
        <p:spPr>
          <a:xfrm>
            <a:off x="7670800" y="6135688"/>
            <a:ext cx="741363"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EC92B5-96F9-43DC-940C-B54E02BB808F}" type="slidenum">
              <a:rPr lang="it-IT" altLang="it-CH" sz="1400" smtClean="0">
                <a:solidFill>
                  <a:srgbClr val="FFFFFF"/>
                </a:solidFill>
              </a:rPr>
              <a:pPr>
                <a:spcBef>
                  <a:spcPct val="0"/>
                </a:spcBef>
                <a:buFontTx/>
                <a:buNone/>
              </a:pPr>
              <a:t>120</a:t>
            </a:fld>
            <a:endParaRPr lang="it-IT" altLang="it-CH" sz="1400">
              <a:solidFill>
                <a:srgbClr val="FFFFFF"/>
              </a:solidFill>
            </a:endParaRPr>
          </a:p>
        </p:txBody>
      </p:sp>
      <p:sp>
        <p:nvSpPr>
          <p:cNvPr id="1124357" name="Text Box 3">
            <a:extLst>
              <a:ext uri="{FF2B5EF4-FFF2-40B4-BE49-F238E27FC236}">
                <a16:creationId xmlns:a16="http://schemas.microsoft.com/office/drawing/2014/main" id="{92E5CEE4-25CC-1F2B-8031-7E455DA153D0}"/>
              </a:ext>
            </a:extLst>
          </p:cNvPr>
          <p:cNvSpPr txBox="1">
            <a:spLocks noChangeArrowheads="1"/>
          </p:cNvSpPr>
          <p:nvPr/>
        </p:nvSpPr>
        <p:spPr bwMode="auto">
          <a:xfrm>
            <a:off x="1589088" y="6135688"/>
            <a:ext cx="596582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800" b="1" dirty="0" err="1">
                <a:solidFill>
                  <a:srgbClr val="000000"/>
                </a:solidFill>
              </a:rPr>
              <a:t>Unterbrochene</a:t>
            </a:r>
            <a:r>
              <a:rPr lang="it-CH" altLang="it-CH" sz="1800" b="1" dirty="0">
                <a:solidFill>
                  <a:srgbClr val="000000"/>
                </a:solidFill>
              </a:rPr>
              <a:t> </a:t>
            </a:r>
            <a:r>
              <a:rPr lang="it-CH" altLang="it-CH" sz="1800" b="1" dirty="0" err="1">
                <a:solidFill>
                  <a:srgbClr val="000000"/>
                </a:solidFill>
              </a:rPr>
              <a:t>Strasse</a:t>
            </a:r>
            <a:r>
              <a:rPr lang="it-CH" altLang="it-CH" sz="1800" b="1" dirty="0">
                <a:solidFill>
                  <a:srgbClr val="000000"/>
                </a:solidFill>
              </a:rPr>
              <a:t> in Abu </a:t>
            </a:r>
            <a:r>
              <a:rPr lang="it-CH" altLang="it-CH" sz="1800" b="1" dirty="0" err="1">
                <a:solidFill>
                  <a:srgbClr val="000000"/>
                </a:solidFill>
              </a:rPr>
              <a:t>Dis</a:t>
            </a:r>
            <a:r>
              <a:rPr lang="it-CH" altLang="it-CH" sz="1800" b="1" dirty="0">
                <a:solidFill>
                  <a:srgbClr val="000000"/>
                </a:solidFill>
              </a:rPr>
              <a:t>, </a:t>
            </a:r>
            <a:r>
              <a:rPr lang="it-CH" altLang="it-CH" sz="1800" b="1" dirty="0" err="1">
                <a:solidFill>
                  <a:srgbClr val="000000"/>
                </a:solidFill>
              </a:rPr>
              <a:t>Ost</a:t>
            </a:r>
            <a:r>
              <a:rPr lang="it-CH" altLang="it-CH" sz="1800" b="1" dirty="0">
                <a:solidFill>
                  <a:srgbClr val="000000"/>
                </a:solidFill>
              </a:rPr>
              <a:t>-Jerusalem</a:t>
            </a:r>
            <a:endParaRPr lang="fr-FR" altLang="it-CH" sz="1800" b="1" dirty="0">
              <a:solidFill>
                <a:srgbClr val="000000"/>
              </a:solidFill>
            </a:endParaRPr>
          </a:p>
        </p:txBody>
      </p:sp>
      <p:sp>
        <p:nvSpPr>
          <p:cNvPr id="484358" name="Line 4">
            <a:extLst>
              <a:ext uri="{FF2B5EF4-FFF2-40B4-BE49-F238E27FC236}">
                <a16:creationId xmlns:a16="http://schemas.microsoft.com/office/drawing/2014/main" id="{2A4B66F7-695A-B742-C661-C996E4287F7C}"/>
              </a:ext>
            </a:extLst>
          </p:cNvPr>
          <p:cNvSpPr>
            <a:spLocks noChangeShapeType="1"/>
          </p:cNvSpPr>
          <p:nvPr/>
        </p:nvSpPr>
        <p:spPr bwMode="auto">
          <a:xfrm>
            <a:off x="6027738" y="3729038"/>
            <a:ext cx="936625"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84359" name="Text Box 5">
            <a:extLst>
              <a:ext uri="{FF2B5EF4-FFF2-40B4-BE49-F238E27FC236}">
                <a16:creationId xmlns:a16="http://schemas.microsoft.com/office/drawing/2014/main" id="{4E9739AF-5C38-8089-8630-C1AEEA03AEBC}"/>
              </a:ext>
            </a:extLst>
          </p:cNvPr>
          <p:cNvSpPr txBox="1">
            <a:spLocks noChangeArrowheads="1"/>
          </p:cNvSpPr>
          <p:nvPr/>
        </p:nvSpPr>
        <p:spPr bwMode="auto">
          <a:xfrm>
            <a:off x="5307013" y="2865438"/>
            <a:ext cx="12255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Fusgänger-Durchgang  für die Palästinenser</a:t>
            </a:r>
          </a:p>
        </p:txBody>
      </p:sp>
      <p:sp>
        <p:nvSpPr>
          <p:cNvPr id="9" name="Rettangolo 8">
            <a:extLst>
              <a:ext uri="{FF2B5EF4-FFF2-40B4-BE49-F238E27FC236}">
                <a16:creationId xmlns:a16="http://schemas.microsoft.com/office/drawing/2014/main" id="{F33DF20C-1813-0F0E-EDBE-277AEF112E5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Number Placeholder 3">
            <a:extLst>
              <a:ext uri="{FF2B5EF4-FFF2-40B4-BE49-F238E27FC236}">
                <a16:creationId xmlns:a16="http://schemas.microsoft.com/office/drawing/2014/main" id="{49FE528A-F59C-0246-99CF-F094C1D1E413}"/>
              </a:ext>
            </a:extLst>
          </p:cNvPr>
          <p:cNvSpPr>
            <a:spLocks noGrp="1"/>
          </p:cNvSpPr>
          <p:nvPr>
            <p:ph type="sldNum" sz="quarter" idx="12"/>
          </p:nvPr>
        </p:nvSpPr>
        <p:spPr>
          <a:xfrm>
            <a:off x="403225" y="5908675"/>
            <a:ext cx="8493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7711B1-68D0-4150-8D17-4CFD6F4964B8}" type="slidenum">
              <a:rPr lang="it-IT" altLang="it-CH" sz="1400" smtClean="0">
                <a:solidFill>
                  <a:srgbClr val="FFFFFF"/>
                </a:solidFill>
              </a:rPr>
              <a:pPr>
                <a:spcBef>
                  <a:spcPct val="0"/>
                </a:spcBef>
                <a:buFontTx/>
                <a:buNone/>
              </a:pPr>
              <a:t>121</a:t>
            </a:fld>
            <a:endParaRPr lang="it-IT" altLang="it-CH" sz="1400">
              <a:solidFill>
                <a:srgbClr val="FFFFFF"/>
              </a:solidFill>
            </a:endParaRPr>
          </a:p>
        </p:txBody>
      </p:sp>
      <p:sp>
        <p:nvSpPr>
          <p:cNvPr id="486403" name="Rectangle 2">
            <a:extLst>
              <a:ext uri="{FF2B5EF4-FFF2-40B4-BE49-F238E27FC236}">
                <a16:creationId xmlns:a16="http://schemas.microsoft.com/office/drawing/2014/main" id="{2A7BB02A-B323-615E-134C-2C2101F058BA}"/>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86404" name="Text Box 3">
            <a:extLst>
              <a:ext uri="{FF2B5EF4-FFF2-40B4-BE49-F238E27FC236}">
                <a16:creationId xmlns:a16="http://schemas.microsoft.com/office/drawing/2014/main" id="{F27793FB-90F7-B54D-1207-E95FD1DBDA47}"/>
              </a:ext>
            </a:extLst>
          </p:cNvPr>
          <p:cNvSpPr txBox="1">
            <a:spLocks noChangeArrowheads="1"/>
          </p:cNvSpPr>
          <p:nvPr/>
        </p:nvSpPr>
        <p:spPr bwMode="auto">
          <a:xfrm>
            <a:off x="312738" y="4330700"/>
            <a:ext cx="41560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Die besetzten palästinensischen Gebiete sind von den unüberquerbaren und bewachten Autostrassen zerstückelt. Diese bequemen Strassen verbinden die israëlischen Siedlungen und sind für die israelischen Siedler reserviert.  </a:t>
            </a:r>
            <a:endParaRPr lang="it-IT" altLang="it-CH" sz="1400">
              <a:solidFill>
                <a:srgbClr val="FFFFFF"/>
              </a:solidFill>
            </a:endParaRPr>
          </a:p>
        </p:txBody>
      </p:sp>
      <p:sp>
        <p:nvSpPr>
          <p:cNvPr id="1126406" name="Text Box 5">
            <a:extLst>
              <a:ext uri="{FF2B5EF4-FFF2-40B4-BE49-F238E27FC236}">
                <a16:creationId xmlns:a16="http://schemas.microsoft.com/office/drawing/2014/main" id="{3AE9E3AC-86D8-E1F3-34FC-E55084E37FD3}"/>
              </a:ext>
            </a:extLst>
          </p:cNvPr>
          <p:cNvSpPr txBox="1">
            <a:spLocks noChangeArrowheads="1"/>
          </p:cNvSpPr>
          <p:nvPr/>
        </p:nvSpPr>
        <p:spPr bwMode="auto">
          <a:xfrm>
            <a:off x="465138" y="3492500"/>
            <a:ext cx="3849687"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Die </a:t>
            </a:r>
            <a:r>
              <a:rPr lang="fr-CH" altLang="it-CH" sz="1800" b="1" dirty="0" err="1">
                <a:solidFill>
                  <a:schemeClr val="accent4">
                    <a:lumMod val="10000"/>
                  </a:schemeClr>
                </a:solidFill>
              </a:rPr>
              <a:t>für</a:t>
            </a:r>
            <a:r>
              <a:rPr lang="fr-CH" altLang="it-CH" sz="1800" b="1" dirty="0">
                <a:solidFill>
                  <a:schemeClr val="accent4">
                    <a:lumMod val="10000"/>
                  </a:schemeClr>
                </a:solidFill>
              </a:rPr>
              <a:t> die </a:t>
            </a:r>
            <a:r>
              <a:rPr lang="fr-CH" altLang="it-CH" sz="1800" b="1" dirty="0" err="1">
                <a:solidFill>
                  <a:schemeClr val="accent4">
                    <a:lumMod val="10000"/>
                  </a:schemeClr>
                </a:solidFill>
              </a:rPr>
              <a:t>israelischen</a:t>
            </a:r>
            <a:r>
              <a:rPr lang="fr-CH" altLang="it-CH" sz="1800" b="1" dirty="0">
                <a:solidFill>
                  <a:schemeClr val="accent4">
                    <a:lumMod val="10000"/>
                  </a:schemeClr>
                </a:solidFill>
              </a:rPr>
              <a:t> </a:t>
            </a:r>
            <a:r>
              <a:rPr lang="fr-CH" altLang="it-CH" sz="1800" b="1" dirty="0" err="1">
                <a:solidFill>
                  <a:schemeClr val="accent4">
                    <a:lumMod val="10000"/>
                  </a:schemeClr>
                </a:solidFill>
              </a:rPr>
              <a:t>Siedler</a:t>
            </a:r>
            <a:r>
              <a:rPr lang="fr-CH" altLang="it-CH" sz="1800" b="1" dirty="0">
                <a:solidFill>
                  <a:schemeClr val="accent4">
                    <a:lumMod val="10000"/>
                  </a:schemeClr>
                </a:solidFill>
              </a:rPr>
              <a:t> </a:t>
            </a:r>
            <a:r>
              <a:rPr lang="fr-CH" altLang="it-CH" sz="1800" b="1" dirty="0" err="1">
                <a:solidFill>
                  <a:schemeClr val="accent4">
                    <a:lumMod val="10000"/>
                  </a:schemeClr>
                </a:solidFill>
              </a:rPr>
              <a:t>reservierten</a:t>
            </a:r>
            <a:r>
              <a:rPr lang="fr-CH" altLang="it-CH" sz="1800" b="1" dirty="0">
                <a:solidFill>
                  <a:schemeClr val="accent4">
                    <a:lumMod val="10000"/>
                  </a:schemeClr>
                </a:solidFill>
              </a:rPr>
              <a:t> </a:t>
            </a:r>
            <a:r>
              <a:rPr lang="fr-CH" altLang="it-CH" sz="1800" b="1" dirty="0" err="1">
                <a:solidFill>
                  <a:schemeClr val="accent4">
                    <a:lumMod val="10000"/>
                  </a:schemeClr>
                </a:solidFill>
              </a:rPr>
              <a:t>Autostrassen</a:t>
            </a:r>
            <a:endParaRPr lang="it-IT" altLang="it-CH" sz="1800" b="1" dirty="0">
              <a:solidFill>
                <a:schemeClr val="accent4">
                  <a:lumMod val="10000"/>
                </a:schemeClr>
              </a:solidFill>
            </a:endParaRPr>
          </a:p>
        </p:txBody>
      </p:sp>
      <p:pic>
        <p:nvPicPr>
          <p:cNvPr id="427015" name="Picture 6" descr="Immagine1">
            <a:extLst>
              <a:ext uri="{FF2B5EF4-FFF2-40B4-BE49-F238E27FC236}">
                <a16:creationId xmlns:a16="http://schemas.microsoft.com/office/drawing/2014/main" id="{983123AF-FDE0-27B5-B4D4-366FEE6482DA}"/>
              </a:ext>
            </a:extLst>
          </p:cNvPr>
          <p:cNvPicPr>
            <a:picLocks noChangeAspect="1" noChangeArrowheads="1"/>
          </p:cNvPicPr>
          <p:nvPr/>
        </p:nvPicPr>
        <p:blipFill>
          <a:blip r:embed="rId3">
            <a:lum bright="-6000" contrast="16000"/>
          </a:blip>
          <a:srcRect/>
          <a:stretch>
            <a:fillRect/>
          </a:stretch>
        </p:blipFill>
        <p:spPr bwMode="auto">
          <a:xfrm>
            <a:off x="4643438" y="188913"/>
            <a:ext cx="4343400" cy="6480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6407" name="TextBox 12">
            <a:extLst>
              <a:ext uri="{FF2B5EF4-FFF2-40B4-BE49-F238E27FC236}">
                <a16:creationId xmlns:a16="http://schemas.microsoft.com/office/drawing/2014/main" id="{EA9836D0-2854-3909-D51A-5124CD8DBE5F}"/>
              </a:ext>
            </a:extLst>
          </p:cNvPr>
          <p:cNvSpPr txBox="1">
            <a:spLocks noChangeArrowheads="1"/>
          </p:cNvSpPr>
          <p:nvPr/>
        </p:nvSpPr>
        <p:spPr bwMode="auto">
          <a:xfrm>
            <a:off x="1797050" y="5703888"/>
            <a:ext cx="2870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Orange : Palästinensische Gebiete</a:t>
            </a:r>
          </a:p>
          <a:p>
            <a:pPr eaLnBrk="1" hangingPunct="1">
              <a:spcBef>
                <a:spcPct val="50000"/>
              </a:spcBef>
              <a:buFontTx/>
              <a:buNone/>
            </a:pPr>
            <a:r>
              <a:rPr lang="fr-CH" altLang="it-CH" sz="1200" b="1">
                <a:solidFill>
                  <a:srgbClr val="FFFFFF"/>
                </a:solidFill>
              </a:rPr>
              <a:t>Blau : jüdische Siedlungen</a:t>
            </a:r>
            <a:endParaRPr lang="it-IT" altLang="it-CH" sz="1200" b="1">
              <a:solidFill>
                <a:srgbClr val="FFFFFF"/>
              </a:solidFill>
            </a:endParaRPr>
          </a:p>
          <a:p>
            <a:pPr eaLnBrk="1" hangingPunct="1">
              <a:spcBef>
                <a:spcPct val="50000"/>
              </a:spcBef>
              <a:buFontTx/>
              <a:buNone/>
            </a:pPr>
            <a:r>
              <a:rPr lang="it-IT" altLang="it-CH" sz="1200" b="1">
                <a:solidFill>
                  <a:srgbClr val="FFFFFF"/>
                </a:solidFill>
              </a:rPr>
              <a:t>Linie Grün : Waffenstillstand 1949</a:t>
            </a:r>
            <a:endParaRPr lang="fr-CH" altLang="it-CH" sz="1200" b="1">
              <a:solidFill>
                <a:srgbClr val="FFFFFF"/>
              </a:solidFill>
            </a:endParaRPr>
          </a:p>
        </p:txBody>
      </p:sp>
      <p:sp>
        <p:nvSpPr>
          <p:cNvPr id="9" name="Rettangolo 8">
            <a:extLst>
              <a:ext uri="{FF2B5EF4-FFF2-40B4-BE49-F238E27FC236}">
                <a16:creationId xmlns:a16="http://schemas.microsoft.com/office/drawing/2014/main" id="{B838DA54-AC68-B5C7-4BA5-52D77CB48B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2" descr="strada per coloni az sawiyia">
            <a:extLst>
              <a:ext uri="{FF2B5EF4-FFF2-40B4-BE49-F238E27FC236}">
                <a16:creationId xmlns:a16="http://schemas.microsoft.com/office/drawing/2014/main" id="{2F84FAD4-DDFA-FB2D-E1D5-263D9FFF5FF0}"/>
              </a:ext>
            </a:extLst>
          </p:cNvPr>
          <p:cNvPicPr>
            <a:picLocks noChangeAspect="1" noChangeArrowheads="1"/>
          </p:cNvPicPr>
          <p:nvPr/>
        </p:nvPicPr>
        <p:blipFill>
          <a:blip r:embed="rId4">
            <a:lum bright="-10000" contrast="10000"/>
          </a:blip>
          <a:srcRect/>
          <a:stretch>
            <a:fillRect/>
          </a:stretch>
        </p:blipFill>
        <p:spPr bwMode="auto">
          <a:xfrm>
            <a:off x="306388" y="217488"/>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Immagine 3">
            <a:extLst>
              <a:ext uri="{FF2B5EF4-FFF2-40B4-BE49-F238E27FC236}">
                <a16:creationId xmlns:a16="http://schemas.microsoft.com/office/drawing/2014/main" id="{8B737DD0-D796-F8F9-7AD5-3B8AFB19F2F5}"/>
              </a:ext>
            </a:extLst>
          </p:cNvPr>
          <p:cNvPicPr>
            <a:picLocks noChangeAspect="1"/>
          </p:cNvPicPr>
          <p:nvPr/>
        </p:nvPicPr>
        <p:blipFill>
          <a:blip r:embed="rId3">
            <a:extLst>
              <a:ext uri="{28A0092B-C50C-407E-A947-70E740481C1C}">
                <a14:useLocalDpi xmlns:a14="http://schemas.microsoft.com/office/drawing/2010/main" val="0"/>
              </a:ext>
            </a:extLst>
          </a:blip>
          <a:srcRect l="2" r="110"/>
          <a:stretch>
            <a:fillRect/>
          </a:stretch>
        </p:blipFill>
        <p:spPr bwMode="auto">
          <a:xfrm>
            <a:off x="4522788" y="3684588"/>
            <a:ext cx="4321175" cy="2874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descr="rassagio sotto strada per i coloni">
            <a:extLst>
              <a:ext uri="{FF2B5EF4-FFF2-40B4-BE49-F238E27FC236}">
                <a16:creationId xmlns:a16="http://schemas.microsoft.com/office/drawing/2014/main" id="{3FE2CE66-1A67-5677-6622-91EBA5B7C772}"/>
              </a:ext>
            </a:extLst>
          </p:cNvPr>
          <p:cNvPicPr>
            <a:picLocks noChangeAspect="1" noChangeArrowheads="1"/>
          </p:cNvPicPr>
          <p:nvPr/>
        </p:nvPicPr>
        <p:blipFill>
          <a:blip r:embed="rId4"/>
          <a:srcRect/>
          <a:stretch>
            <a:fillRect/>
          </a:stretch>
        </p:blipFill>
        <p:spPr bwMode="auto">
          <a:xfrm>
            <a:off x="300038" y="3914775"/>
            <a:ext cx="3998912" cy="266382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Text Box 5">
            <a:extLst>
              <a:ext uri="{FF2B5EF4-FFF2-40B4-BE49-F238E27FC236}">
                <a16:creationId xmlns:a16="http://schemas.microsoft.com/office/drawing/2014/main" id="{6E034C9A-55E2-905E-253C-CFB7AABF1AE3}"/>
              </a:ext>
            </a:extLst>
          </p:cNvPr>
          <p:cNvSpPr txBox="1">
            <a:spLocks noChangeArrowheads="1"/>
          </p:cNvSpPr>
          <p:nvPr/>
        </p:nvSpPr>
        <p:spPr bwMode="auto">
          <a:xfrm>
            <a:off x="1258888" y="6035675"/>
            <a:ext cx="1784350"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err="1">
                <a:solidFill>
                  <a:schemeClr val="accent4">
                    <a:lumMod val="10000"/>
                  </a:schemeClr>
                </a:solidFill>
              </a:rPr>
              <a:t>Unterführung</a:t>
            </a:r>
            <a:r>
              <a:rPr lang="en-US" altLang="it-CH" sz="1400" b="1" dirty="0">
                <a:solidFill>
                  <a:schemeClr val="accent4">
                    <a:lumMod val="10000"/>
                  </a:schemeClr>
                </a:solidFill>
              </a:rPr>
              <a:t>                 für </a:t>
            </a:r>
            <a:r>
              <a:rPr lang="en-US" altLang="it-CH" sz="1400" b="1" dirty="0" err="1">
                <a:solidFill>
                  <a:schemeClr val="accent4">
                    <a:lumMod val="10000"/>
                  </a:schemeClr>
                </a:solidFill>
              </a:rPr>
              <a:t>Palästinenser</a:t>
            </a:r>
            <a:endParaRPr lang="en-US" altLang="it-CH" sz="1400" b="1" dirty="0">
              <a:solidFill>
                <a:schemeClr val="accent4">
                  <a:lumMod val="10000"/>
                </a:schemeClr>
              </a:solidFill>
            </a:endParaRPr>
          </a:p>
        </p:txBody>
      </p:sp>
      <p:sp>
        <p:nvSpPr>
          <p:cNvPr id="488453" name="Slide Number Placeholder 3">
            <a:extLst>
              <a:ext uri="{FF2B5EF4-FFF2-40B4-BE49-F238E27FC236}">
                <a16:creationId xmlns:a16="http://schemas.microsoft.com/office/drawing/2014/main" id="{35FCC2CE-19F6-9633-0D19-BBEB0A6B1624}"/>
              </a:ext>
            </a:extLst>
          </p:cNvPr>
          <p:cNvSpPr>
            <a:spLocks noGrp="1"/>
          </p:cNvSpPr>
          <p:nvPr>
            <p:ph type="sldNum" sz="quarter" idx="12"/>
          </p:nvPr>
        </p:nvSpPr>
        <p:spPr>
          <a:xfrm>
            <a:off x="5454650" y="-900113"/>
            <a:ext cx="658813" cy="601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B69E99-FE9F-47C5-9EF4-1FBEFB855376}"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19" name="Rettangolo 18">
            <a:extLst>
              <a:ext uri="{FF2B5EF4-FFF2-40B4-BE49-F238E27FC236}">
                <a16:creationId xmlns:a16="http://schemas.microsoft.com/office/drawing/2014/main" id="{BE3644BC-9647-E38E-8749-4E162F39F7A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6" descr="Charity For Gaza - 🇵🇸#Palestine || Palestinian Road Vs &amp;quot;Israelis Only&amp;quot;  Road | Facebook">
            <a:extLst>
              <a:ext uri="{FF2B5EF4-FFF2-40B4-BE49-F238E27FC236}">
                <a16:creationId xmlns:a16="http://schemas.microsoft.com/office/drawing/2014/main" id="{1274BCBE-7A77-3C53-A7AD-5F9CB7F1FDE8}"/>
              </a:ext>
            </a:extLst>
          </p:cNvPr>
          <p:cNvPicPr>
            <a:picLocks noChangeAspect="1" noChangeArrowheads="1"/>
          </p:cNvPicPr>
          <p:nvPr/>
        </p:nvPicPr>
        <p:blipFill>
          <a:blip r:embed="rId5"/>
          <a:srcRect/>
          <a:stretch>
            <a:fillRect/>
          </a:stretch>
        </p:blipFill>
        <p:spPr bwMode="auto">
          <a:xfrm>
            <a:off x="4506913" y="35718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sp>
        <p:nvSpPr>
          <p:cNvPr id="488456" name="Slide Number Placeholder 3">
            <a:extLst>
              <a:ext uri="{FF2B5EF4-FFF2-40B4-BE49-F238E27FC236}">
                <a16:creationId xmlns:a16="http://schemas.microsoft.com/office/drawing/2014/main" id="{BEB46BBC-61B8-31C8-1022-5996DB4CD0B8}"/>
              </a:ext>
            </a:extLst>
          </p:cNvPr>
          <p:cNvSpPr txBox="1">
            <a:spLocks/>
          </p:cNvSpPr>
          <p:nvPr/>
        </p:nvSpPr>
        <p:spPr bwMode="auto">
          <a:xfrm>
            <a:off x="3563938" y="3190875"/>
            <a:ext cx="6588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479F666-CDEE-4D18-A9F4-09EB5A7767EF}" type="slidenum">
              <a:rPr lang="it-IT" altLang="it-CH" sz="1400" b="1">
                <a:solidFill>
                  <a:srgbClr val="FFFFFF"/>
                </a:solidFill>
              </a:rPr>
              <a:pPr algn="r" eaLnBrk="1" hangingPunct="1">
                <a:spcBef>
                  <a:spcPct val="0"/>
                </a:spcBef>
                <a:buFontTx/>
                <a:buNone/>
              </a:pPr>
              <a:t>122</a:t>
            </a:fld>
            <a:endParaRPr lang="it-IT" altLang="it-CH" sz="1400" b="1">
              <a:solidFill>
                <a:srgbClr val="FFFFFF"/>
              </a:solidFill>
            </a:endParaRPr>
          </a:p>
        </p:txBody>
      </p:sp>
      <p:sp>
        <p:nvSpPr>
          <p:cNvPr id="488457" name="CasellaDiTesto 16">
            <a:extLst>
              <a:ext uri="{FF2B5EF4-FFF2-40B4-BE49-F238E27FC236}">
                <a16:creationId xmlns:a16="http://schemas.microsoft.com/office/drawing/2014/main" id="{DD165799-3C56-175E-62B3-1E9D29F393B3}"/>
              </a:ext>
            </a:extLst>
          </p:cNvPr>
          <p:cNvSpPr txBox="1">
            <a:spLocks noChangeArrowheads="1"/>
          </p:cNvSpPr>
          <p:nvPr/>
        </p:nvSpPr>
        <p:spPr bwMode="auto">
          <a:xfrm>
            <a:off x="4656138" y="2978150"/>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Highway 4370 in Jerusalem: Israelis rechts, Palästinenser links mit Checkpoint</a:t>
            </a:r>
            <a:endParaRPr lang="it-CH" altLang="en-US" sz="1400" b="1"/>
          </a:p>
        </p:txBody>
      </p:sp>
      <p:cxnSp>
        <p:nvCxnSpPr>
          <p:cNvPr id="3" name="Connettore 2 2">
            <a:extLst>
              <a:ext uri="{FF2B5EF4-FFF2-40B4-BE49-F238E27FC236}">
                <a16:creationId xmlns:a16="http://schemas.microsoft.com/office/drawing/2014/main" id="{81EE1E64-0D06-EA81-365F-6EAA69122042}"/>
              </a:ext>
            </a:extLst>
          </p:cNvPr>
          <p:cNvCxnSpPr/>
          <p:nvPr/>
        </p:nvCxnSpPr>
        <p:spPr>
          <a:xfrm flipH="1">
            <a:off x="6516688" y="3502025"/>
            <a:ext cx="503237" cy="863600"/>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Immagine 21">
            <a:extLst>
              <a:ext uri="{FF2B5EF4-FFF2-40B4-BE49-F238E27FC236}">
                <a16:creationId xmlns:a16="http://schemas.microsoft.com/office/drawing/2014/main" id="{75E01B3F-588E-A14B-5514-88FA84FABCC2}"/>
              </a:ext>
            </a:extLst>
          </p:cNvPr>
          <p:cNvPicPr>
            <a:picLocks noChangeAspect="1"/>
          </p:cNvPicPr>
          <p:nvPr/>
        </p:nvPicPr>
        <p:blipFill rotWithShape="1">
          <a:blip r:embed="rId6"/>
          <a:srcRect t="9161"/>
          <a:stretch/>
        </p:blipFill>
        <p:spPr>
          <a:xfrm>
            <a:off x="327025" y="36671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sp>
        <p:nvSpPr>
          <p:cNvPr id="23" name="Text Box 5">
            <a:extLst>
              <a:ext uri="{FF2B5EF4-FFF2-40B4-BE49-F238E27FC236}">
                <a16:creationId xmlns:a16="http://schemas.microsoft.com/office/drawing/2014/main" id="{5E390DF6-9237-D55C-FBF8-87BC6D481A0C}"/>
              </a:ext>
            </a:extLst>
          </p:cNvPr>
          <p:cNvSpPr txBox="1">
            <a:spLocks noChangeArrowheads="1"/>
          </p:cNvSpPr>
          <p:nvPr/>
        </p:nvSpPr>
        <p:spPr bwMode="auto">
          <a:xfrm>
            <a:off x="2044700" y="2506663"/>
            <a:ext cx="1782763"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Hebron: </a:t>
            </a:r>
            <a:r>
              <a:rPr lang="en-US" altLang="it-CH" sz="1400" b="1" dirty="0" err="1">
                <a:solidFill>
                  <a:schemeClr val="accent4">
                    <a:lumMod val="10000"/>
                  </a:schemeClr>
                </a:solidFill>
              </a:rPr>
              <a:t>getrennt</a:t>
            </a:r>
            <a:endParaRPr lang="en-US" altLang="it-CH" sz="1400" b="1" dirty="0">
              <a:solidFill>
                <a:schemeClr val="accent4">
                  <a:lumMod val="10000"/>
                </a:schemeClr>
              </a:solidFill>
            </a:endParaRPr>
          </a:p>
        </p:txBody>
      </p:sp>
      <p:sp>
        <p:nvSpPr>
          <p:cNvPr id="20" name="Text Box 3">
            <a:extLst>
              <a:ext uri="{FF2B5EF4-FFF2-40B4-BE49-F238E27FC236}">
                <a16:creationId xmlns:a16="http://schemas.microsoft.com/office/drawing/2014/main" id="{C70409BF-D70F-BBB2-869E-6FAF4C6EA3D4}"/>
              </a:ext>
            </a:extLst>
          </p:cNvPr>
          <p:cNvSpPr txBox="1">
            <a:spLocks noChangeArrowheads="1"/>
          </p:cNvSpPr>
          <p:nvPr/>
        </p:nvSpPr>
        <p:spPr bwMode="auto">
          <a:xfrm>
            <a:off x="261938" y="3041650"/>
            <a:ext cx="3263900"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rgbClr val="000000"/>
                </a:solidFill>
              </a:rPr>
              <a:t>Straßen für Israelis und Palästinenser</a:t>
            </a:r>
            <a:endParaRPr lang="fr-FR" altLang="it-CH" sz="1800" b="1" dirty="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Number Placeholder 3">
            <a:extLst>
              <a:ext uri="{FF2B5EF4-FFF2-40B4-BE49-F238E27FC236}">
                <a16:creationId xmlns:a16="http://schemas.microsoft.com/office/drawing/2014/main" id="{4CFBD9FA-8770-DB26-0679-2561827E3575}"/>
              </a:ext>
            </a:extLst>
          </p:cNvPr>
          <p:cNvSpPr>
            <a:spLocks noGrp="1"/>
          </p:cNvSpPr>
          <p:nvPr>
            <p:ph type="sldNum" sz="quarter" idx="12"/>
          </p:nvPr>
        </p:nvSpPr>
        <p:spPr>
          <a:xfrm>
            <a:off x="7937500" y="3082925"/>
            <a:ext cx="838200"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940907-C91B-4BCD-A93D-21C145D57075}" type="slidenum">
              <a:rPr lang="it-IT" altLang="it-CH" sz="1400" b="1" smtClean="0">
                <a:solidFill>
                  <a:srgbClr val="FFFFFF"/>
                </a:solidFill>
              </a:rPr>
              <a:pPr>
                <a:spcBef>
                  <a:spcPct val="0"/>
                </a:spcBef>
                <a:buFontTx/>
                <a:buNone/>
              </a:pPr>
              <a:t>123</a:t>
            </a:fld>
            <a:endParaRPr lang="it-IT" altLang="it-CH" sz="1400" b="1">
              <a:solidFill>
                <a:srgbClr val="FFFFFF"/>
              </a:solidFill>
            </a:endParaRPr>
          </a:p>
        </p:txBody>
      </p:sp>
      <p:pic>
        <p:nvPicPr>
          <p:cNvPr id="434179" name="Picture 3" descr="generle egiziano gamastenda negoziazione armistizio israe egitto al km 101 20 gennaio 1974">
            <a:extLst>
              <a:ext uri="{FF2B5EF4-FFF2-40B4-BE49-F238E27FC236}">
                <a16:creationId xmlns:a16="http://schemas.microsoft.com/office/drawing/2014/main" id="{90ACCC37-9495-C343-AF51-2C9EFA30857B}"/>
              </a:ext>
            </a:extLst>
          </p:cNvPr>
          <p:cNvPicPr>
            <a:picLocks noChangeAspect="1" noChangeArrowheads="1"/>
          </p:cNvPicPr>
          <p:nvPr/>
        </p:nvPicPr>
        <p:blipFill>
          <a:blip r:embed="rId3"/>
          <a:srcRect/>
          <a:stretch>
            <a:fillRect/>
          </a:stretch>
        </p:blipFill>
        <p:spPr bwMode="auto">
          <a:xfrm>
            <a:off x="6372225" y="3500438"/>
            <a:ext cx="2432050" cy="3079750"/>
          </a:xfrm>
          <a:prstGeom prst="rect">
            <a:avLst/>
          </a:prstGeom>
          <a:ln w="28575">
            <a:solidFill>
              <a:schemeClr val="tx1"/>
            </a:solidFill>
          </a:ln>
          <a:effectLst>
            <a:outerShdw blurRad="292100" dist="139700" dir="2700000" algn="tl" rotWithShape="0">
              <a:srgbClr val="333333">
                <a:alpha val="65000"/>
              </a:srgbClr>
            </a:outerShdw>
          </a:effectLst>
        </p:spPr>
      </p:pic>
      <p:sp>
        <p:nvSpPr>
          <p:cNvPr id="490500" name="Text Box 4">
            <a:extLst>
              <a:ext uri="{FF2B5EF4-FFF2-40B4-BE49-F238E27FC236}">
                <a16:creationId xmlns:a16="http://schemas.microsoft.com/office/drawing/2014/main" id="{B4C080A3-4179-4B24-4529-501C722A74B6}"/>
              </a:ext>
            </a:extLst>
          </p:cNvPr>
          <p:cNvSpPr txBox="1">
            <a:spLocks noChangeArrowheads="1"/>
          </p:cNvSpPr>
          <p:nvPr/>
        </p:nvSpPr>
        <p:spPr bwMode="auto">
          <a:xfrm>
            <a:off x="4573588" y="4271963"/>
            <a:ext cx="17287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Januar 1974                        </a:t>
            </a:r>
            <a:r>
              <a:rPr lang="fr-CH" altLang="it-CH" sz="1000" b="1">
                <a:solidFill>
                  <a:srgbClr val="FFFFFF"/>
                </a:solidFill>
              </a:rPr>
              <a:t>Der ägyptische General Gamas nach den Waffenstillstands-Verhandlungen am Km   101 im Sinaï</a:t>
            </a:r>
            <a:endParaRPr lang="it-IT" altLang="it-CH" sz="1000" b="1">
              <a:solidFill>
                <a:srgbClr val="FFFFFF"/>
              </a:solidFill>
            </a:endParaRPr>
          </a:p>
        </p:txBody>
      </p:sp>
      <p:pic>
        <p:nvPicPr>
          <p:cNvPr id="434181" name="Picture 5">
            <a:extLst>
              <a:ext uri="{FF2B5EF4-FFF2-40B4-BE49-F238E27FC236}">
                <a16:creationId xmlns:a16="http://schemas.microsoft.com/office/drawing/2014/main" id="{621590B5-EF9B-3482-B9D5-85E0F07F6DE3}"/>
              </a:ext>
            </a:extLst>
          </p:cNvPr>
          <p:cNvPicPr>
            <a:picLocks noChangeAspect="1" noChangeArrowheads="1"/>
          </p:cNvPicPr>
          <p:nvPr/>
        </p:nvPicPr>
        <p:blipFill>
          <a:blip r:embed="rId4"/>
          <a:srcRect/>
          <a:stretch>
            <a:fillRect/>
          </a:stretch>
        </p:blipFill>
        <p:spPr bwMode="auto">
          <a:xfrm>
            <a:off x="476250" y="252413"/>
            <a:ext cx="3833813" cy="6362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434182" name="Picture 6" descr="golda meir">
            <a:extLst>
              <a:ext uri="{FF2B5EF4-FFF2-40B4-BE49-F238E27FC236}">
                <a16:creationId xmlns:a16="http://schemas.microsoft.com/office/drawing/2014/main" id="{23FF8BD4-5112-A3FC-68D8-38C6143504A2}"/>
              </a:ext>
            </a:extLst>
          </p:cNvPr>
          <p:cNvPicPr>
            <a:picLocks noChangeAspect="1" noChangeArrowheads="1"/>
          </p:cNvPicPr>
          <p:nvPr/>
        </p:nvPicPr>
        <p:blipFill>
          <a:blip r:embed="rId5"/>
          <a:srcRect b="6525"/>
          <a:stretch>
            <a:fillRect/>
          </a:stretch>
        </p:blipFill>
        <p:spPr bwMode="auto">
          <a:xfrm>
            <a:off x="4554538" y="217488"/>
            <a:ext cx="1446212" cy="2112962"/>
          </a:xfrm>
          <a:prstGeom prst="rect">
            <a:avLst/>
          </a:prstGeom>
          <a:ln w="28575">
            <a:solidFill>
              <a:schemeClr val="tx1"/>
            </a:solidFill>
          </a:ln>
          <a:effectLst>
            <a:outerShdw blurRad="292100" dist="139700" dir="2700000" algn="tl" rotWithShape="0">
              <a:srgbClr val="333333">
                <a:alpha val="65000"/>
              </a:srgbClr>
            </a:outerShdw>
          </a:effectLst>
        </p:spPr>
      </p:pic>
      <p:sp>
        <p:nvSpPr>
          <p:cNvPr id="490503" name="Text Box 8">
            <a:extLst>
              <a:ext uri="{FF2B5EF4-FFF2-40B4-BE49-F238E27FC236}">
                <a16:creationId xmlns:a16="http://schemas.microsoft.com/office/drawing/2014/main" id="{5F8515B5-0776-5C27-CA25-870CE5C03086}"/>
              </a:ext>
            </a:extLst>
          </p:cNvPr>
          <p:cNvSpPr txBox="1">
            <a:spLocks noChangeArrowheads="1"/>
          </p:cNvSpPr>
          <p:nvPr/>
        </p:nvSpPr>
        <p:spPr bwMode="auto">
          <a:xfrm>
            <a:off x="6081713" y="195263"/>
            <a:ext cx="86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Golda Meir</a:t>
            </a:r>
            <a:endParaRPr lang="it-IT" altLang="it-CH" sz="1200" b="1">
              <a:solidFill>
                <a:srgbClr val="FFFFFF"/>
              </a:solidFill>
            </a:endParaRPr>
          </a:p>
        </p:txBody>
      </p:sp>
      <p:sp>
        <p:nvSpPr>
          <p:cNvPr id="490504" name="Text Box 10">
            <a:extLst>
              <a:ext uri="{FF2B5EF4-FFF2-40B4-BE49-F238E27FC236}">
                <a16:creationId xmlns:a16="http://schemas.microsoft.com/office/drawing/2014/main" id="{38AC3898-B29B-778F-939F-2FFEB865C612}"/>
              </a:ext>
            </a:extLst>
          </p:cNvPr>
          <p:cNvSpPr txBox="1">
            <a:spLocks noChangeArrowheads="1"/>
          </p:cNvSpPr>
          <p:nvPr/>
        </p:nvSpPr>
        <p:spPr bwMode="auto">
          <a:xfrm>
            <a:off x="4514850" y="2954338"/>
            <a:ext cx="14636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Ägypten erkämpft     einen Teil des Sinaï zurück.   Die UNO befiehlt einen Waffenstillstand                   am Km 101.</a:t>
            </a:r>
          </a:p>
        </p:txBody>
      </p:sp>
      <p:sp>
        <p:nvSpPr>
          <p:cNvPr id="490505" name="Text Box 11">
            <a:extLst>
              <a:ext uri="{FF2B5EF4-FFF2-40B4-BE49-F238E27FC236}">
                <a16:creationId xmlns:a16="http://schemas.microsoft.com/office/drawing/2014/main" id="{4EDC9C2D-4363-35C5-D519-89AA6AF549BE}"/>
              </a:ext>
            </a:extLst>
          </p:cNvPr>
          <p:cNvSpPr txBox="1">
            <a:spLocks noChangeArrowheads="1"/>
          </p:cNvSpPr>
          <p:nvPr/>
        </p:nvSpPr>
        <p:spPr bwMode="auto">
          <a:xfrm>
            <a:off x="6513513" y="3625850"/>
            <a:ext cx="792162" cy="28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Km 101</a:t>
            </a:r>
            <a:endParaRPr lang="it-IT" altLang="it-CH" sz="1200" b="1">
              <a:solidFill>
                <a:srgbClr val="000000"/>
              </a:solidFill>
            </a:endParaRPr>
          </a:p>
        </p:txBody>
      </p:sp>
      <p:sp>
        <p:nvSpPr>
          <p:cNvPr id="434188" name="Text Box 12">
            <a:extLst>
              <a:ext uri="{FF2B5EF4-FFF2-40B4-BE49-F238E27FC236}">
                <a16:creationId xmlns:a16="http://schemas.microsoft.com/office/drawing/2014/main" id="{D4A40BBC-7860-4C3A-1845-8B909A85A1B2}"/>
              </a:ext>
            </a:extLst>
          </p:cNvPr>
          <p:cNvSpPr txBox="1">
            <a:spLocks noChangeArrowheads="1"/>
          </p:cNvSpPr>
          <p:nvPr/>
        </p:nvSpPr>
        <p:spPr bwMode="auto">
          <a:xfrm>
            <a:off x="4445000" y="5611813"/>
            <a:ext cx="1800225" cy="8699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fr-CH" altLang="it-CH" sz="1000" b="1" dirty="0">
                <a:solidFill>
                  <a:srgbClr val="FFFFFF"/>
                </a:solidFill>
                <a:cs typeface="Arial" charset="0"/>
              </a:rPr>
              <a:t>Israel </a:t>
            </a:r>
            <a:r>
              <a:rPr lang="fr-CH" altLang="it-CH" sz="1000" b="1" dirty="0" err="1">
                <a:solidFill>
                  <a:srgbClr val="FFFFFF"/>
                </a:solidFill>
                <a:cs typeface="Arial" charset="0"/>
              </a:rPr>
              <a:t>schlägt</a:t>
            </a:r>
            <a:r>
              <a:rPr lang="fr-CH" altLang="it-CH" sz="1000" b="1" dirty="0">
                <a:solidFill>
                  <a:srgbClr val="FFFFFF"/>
                </a:solidFill>
                <a:cs typeface="Arial" charset="0"/>
              </a:rPr>
              <a:t> </a:t>
            </a:r>
            <a:r>
              <a:rPr lang="fr-CH" altLang="it-CH" sz="1000" b="1" dirty="0" err="1">
                <a:solidFill>
                  <a:srgbClr val="FFFFFF"/>
                </a:solidFill>
                <a:cs typeface="Arial" charset="0"/>
              </a:rPr>
              <a:t>einen</a:t>
            </a:r>
            <a:r>
              <a:rPr lang="fr-CH" altLang="it-CH" sz="1000" b="1" dirty="0">
                <a:solidFill>
                  <a:srgbClr val="FFFFFF"/>
                </a:solidFill>
                <a:cs typeface="Arial" charset="0"/>
              </a:rPr>
              <a:t> </a:t>
            </a:r>
            <a:r>
              <a:rPr lang="fr-CH" altLang="it-CH" sz="1000" b="1" dirty="0" err="1">
                <a:solidFill>
                  <a:srgbClr val="FFFFFF"/>
                </a:solidFill>
                <a:cs typeface="Arial" charset="0"/>
              </a:rPr>
              <a:t>syrischen</a:t>
            </a:r>
            <a:r>
              <a:rPr lang="fr-CH" altLang="it-CH" sz="1000" b="1" dirty="0">
                <a:solidFill>
                  <a:srgbClr val="FFFFFF"/>
                </a:solidFill>
                <a:cs typeface="Arial" charset="0"/>
              </a:rPr>
              <a:t> </a:t>
            </a:r>
            <a:r>
              <a:rPr lang="fr-CH" altLang="it-CH" sz="1000" b="1" dirty="0" err="1">
                <a:solidFill>
                  <a:srgbClr val="FFFFFF"/>
                </a:solidFill>
                <a:cs typeface="Arial" charset="0"/>
              </a:rPr>
              <a:t>Angriff</a:t>
            </a:r>
            <a:r>
              <a:rPr lang="fr-CH" altLang="it-CH" sz="1000" b="1" dirty="0">
                <a:solidFill>
                  <a:srgbClr val="FFFFFF"/>
                </a:solidFill>
                <a:cs typeface="Arial" charset="0"/>
              </a:rPr>
              <a:t> </a:t>
            </a:r>
            <a:r>
              <a:rPr lang="fr-CH" altLang="it-CH" sz="1000" b="1" dirty="0" err="1">
                <a:solidFill>
                  <a:srgbClr val="FFFFFF"/>
                </a:solidFill>
                <a:cs typeface="Arial" charset="0"/>
              </a:rPr>
              <a:t>zurück</a:t>
            </a:r>
            <a:r>
              <a:rPr lang="fr-CH" altLang="it-CH" sz="1000" b="1" dirty="0">
                <a:solidFill>
                  <a:srgbClr val="FFFFFF"/>
                </a:solidFill>
                <a:cs typeface="Arial" charset="0"/>
              </a:rPr>
              <a:t> </a:t>
            </a:r>
            <a:r>
              <a:rPr lang="fr-CH" altLang="it-CH" sz="1000" b="1" dirty="0" err="1">
                <a:solidFill>
                  <a:srgbClr val="FFFFFF"/>
                </a:solidFill>
                <a:cs typeface="Arial" charset="0"/>
              </a:rPr>
              <a:t>und</a:t>
            </a:r>
            <a:r>
              <a:rPr lang="fr-CH" altLang="it-CH" sz="1000" b="1" dirty="0">
                <a:solidFill>
                  <a:srgbClr val="FFFFFF"/>
                </a:solidFill>
                <a:cs typeface="Arial" charset="0"/>
              </a:rPr>
              <a:t> </a:t>
            </a:r>
            <a:r>
              <a:rPr lang="fr-CH" altLang="it-CH" sz="1000" b="1" dirty="0" err="1">
                <a:solidFill>
                  <a:srgbClr val="FFFFFF"/>
                </a:solidFill>
                <a:cs typeface="Arial" charset="0"/>
              </a:rPr>
              <a:t>besetzt</a:t>
            </a:r>
            <a:r>
              <a:rPr lang="fr-CH" altLang="it-CH" sz="1000" b="1" dirty="0">
                <a:solidFill>
                  <a:srgbClr val="FFFFFF"/>
                </a:solidFill>
                <a:cs typeface="Arial" charset="0"/>
              </a:rPr>
              <a:t> </a:t>
            </a:r>
            <a:r>
              <a:rPr lang="fr-CH" altLang="it-CH" sz="1000" b="1" dirty="0" err="1">
                <a:solidFill>
                  <a:srgbClr val="FFFFFF"/>
                </a:solidFill>
                <a:cs typeface="Arial" charset="0"/>
              </a:rPr>
              <a:t>einen</a:t>
            </a:r>
            <a:r>
              <a:rPr lang="fr-CH" altLang="it-CH" sz="1000" b="1" dirty="0">
                <a:solidFill>
                  <a:srgbClr val="FFFFFF"/>
                </a:solidFill>
                <a:cs typeface="Arial" charset="0"/>
              </a:rPr>
              <a:t> </a:t>
            </a:r>
            <a:r>
              <a:rPr lang="fr-CH" altLang="it-CH" sz="1000" b="1" dirty="0" err="1">
                <a:solidFill>
                  <a:srgbClr val="FFFFFF"/>
                </a:solidFill>
                <a:cs typeface="Arial" charset="0"/>
              </a:rPr>
              <a:t>weiteren</a:t>
            </a:r>
            <a:r>
              <a:rPr lang="fr-CH" altLang="it-CH" sz="1000" b="1" dirty="0">
                <a:solidFill>
                  <a:srgbClr val="FFFFFF"/>
                </a:solidFill>
                <a:cs typeface="Arial" charset="0"/>
              </a:rPr>
              <a:t> Teil des </a:t>
            </a:r>
            <a:r>
              <a:rPr lang="fr-CH" altLang="it-CH" sz="1000" b="1" dirty="0" err="1">
                <a:solidFill>
                  <a:srgbClr val="FFFFFF"/>
                </a:solidFill>
                <a:cs typeface="Arial" charset="0"/>
              </a:rPr>
              <a:t>syrischen</a:t>
            </a:r>
            <a:r>
              <a:rPr lang="fr-CH" altLang="it-CH" sz="1000" b="1" dirty="0">
                <a:solidFill>
                  <a:srgbClr val="FFFFFF"/>
                </a:solidFill>
                <a:cs typeface="Arial" charset="0"/>
              </a:rPr>
              <a:t> </a:t>
            </a:r>
            <a:r>
              <a:rPr lang="fr-CH" altLang="it-CH" sz="1000" b="1" dirty="0" err="1">
                <a:solidFill>
                  <a:srgbClr val="FFFFFF"/>
                </a:solidFill>
                <a:cs typeface="Arial" charset="0"/>
              </a:rPr>
              <a:t>Golans</a:t>
            </a:r>
            <a:r>
              <a:rPr lang="fr-CH" altLang="it-CH" sz="1050" dirty="0">
                <a:solidFill>
                  <a:srgbClr val="FFFFFF"/>
                </a:solidFill>
                <a:cs typeface="Arial" charset="0"/>
              </a:rPr>
              <a:t>.</a:t>
            </a:r>
            <a:endParaRPr lang="it-IT" altLang="it-CH" sz="1050" dirty="0">
              <a:solidFill>
                <a:srgbClr val="FFFFFF"/>
              </a:solidFill>
              <a:cs typeface="Arial" charset="0"/>
            </a:endParaRPr>
          </a:p>
        </p:txBody>
      </p:sp>
      <p:sp>
        <p:nvSpPr>
          <p:cNvPr id="13" name="Rettangolo 12">
            <a:extLst>
              <a:ext uri="{FF2B5EF4-FFF2-40B4-BE49-F238E27FC236}">
                <a16:creationId xmlns:a16="http://schemas.microsoft.com/office/drawing/2014/main" id="{180EB0C8-4145-7B1E-7E77-928C32AEB1B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Picture 9" descr="bandiera israeliana 2 jpg">
            <a:extLst>
              <a:ext uri="{FF2B5EF4-FFF2-40B4-BE49-F238E27FC236}">
                <a16:creationId xmlns:a16="http://schemas.microsoft.com/office/drawing/2014/main" id="{FC467C4D-D7BF-7710-62E4-2AE3F5C8F44A}"/>
              </a:ext>
            </a:extLst>
          </p:cNvPr>
          <p:cNvPicPr>
            <a:picLocks noChangeAspect="1" noChangeArrowheads="1"/>
          </p:cNvPicPr>
          <p:nvPr/>
        </p:nvPicPr>
        <p:blipFill>
          <a:blip r:embed="rId6"/>
          <a:srcRect/>
          <a:stretch>
            <a:fillRect/>
          </a:stretch>
        </p:blipFill>
        <p:spPr bwMode="auto">
          <a:xfrm>
            <a:off x="6142038" y="731838"/>
            <a:ext cx="574675" cy="422275"/>
          </a:xfrm>
          <a:prstGeom prst="rect">
            <a:avLst/>
          </a:prstGeom>
          <a:ln>
            <a:noFill/>
          </a:ln>
          <a:effectLst>
            <a:outerShdw blurRad="292100" dist="139700" dir="2700000" algn="tl" rotWithShape="0">
              <a:srgbClr val="333333">
                <a:alpha val="65000"/>
              </a:srgbClr>
            </a:outerShdw>
          </a:effectLst>
        </p:spPr>
      </p:pic>
      <p:pic>
        <p:nvPicPr>
          <p:cNvPr id="16" name="Picture 19">
            <a:extLst>
              <a:ext uri="{FF2B5EF4-FFF2-40B4-BE49-F238E27FC236}">
                <a16:creationId xmlns:a16="http://schemas.microsoft.com/office/drawing/2014/main" id="{A19E83F3-054D-0FA9-373F-97C9601B0A3F}"/>
              </a:ext>
            </a:extLst>
          </p:cNvPr>
          <p:cNvPicPr>
            <a:picLocks noChangeAspect="1" noChangeArrowheads="1"/>
          </p:cNvPicPr>
          <p:nvPr/>
        </p:nvPicPr>
        <p:blipFill>
          <a:blip r:embed="rId7"/>
          <a:srcRect/>
          <a:stretch>
            <a:fillRect/>
          </a:stretch>
        </p:blipFill>
        <p:spPr bwMode="auto">
          <a:xfrm>
            <a:off x="6731000" y="2014538"/>
            <a:ext cx="574675" cy="382587"/>
          </a:xfrm>
          <a:prstGeom prst="rect">
            <a:avLst/>
          </a:prstGeom>
          <a:ln>
            <a:noFill/>
          </a:ln>
          <a:effectLst>
            <a:outerShdw blurRad="292100" dist="139700" dir="2700000" algn="tl" rotWithShape="0">
              <a:srgbClr val="333333">
                <a:alpha val="65000"/>
              </a:srgbClr>
            </a:outerShdw>
          </a:effectLst>
        </p:spPr>
      </p:pic>
      <p:pic>
        <p:nvPicPr>
          <p:cNvPr id="434183" name="Picture 7" descr="Sadat2">
            <a:extLst>
              <a:ext uri="{FF2B5EF4-FFF2-40B4-BE49-F238E27FC236}">
                <a16:creationId xmlns:a16="http://schemas.microsoft.com/office/drawing/2014/main" id="{31673860-CE2B-524F-60F1-EC528D0B3FCC}"/>
              </a:ext>
            </a:extLst>
          </p:cNvPr>
          <p:cNvPicPr>
            <a:picLocks noChangeAspect="1" noChangeArrowheads="1"/>
          </p:cNvPicPr>
          <p:nvPr/>
        </p:nvPicPr>
        <p:blipFill>
          <a:blip r:embed="rId8"/>
          <a:srcRect/>
          <a:stretch>
            <a:fillRect/>
          </a:stretch>
        </p:blipFill>
        <p:spPr bwMode="auto">
          <a:xfrm>
            <a:off x="7434263" y="217488"/>
            <a:ext cx="1371600" cy="2112962"/>
          </a:xfrm>
          <a:prstGeom prst="rect">
            <a:avLst/>
          </a:prstGeom>
          <a:ln w="28575">
            <a:solidFill>
              <a:schemeClr val="tx1"/>
            </a:solidFill>
          </a:ln>
          <a:effectLst>
            <a:outerShdw blurRad="292100" dist="139700" dir="2700000" algn="tl" rotWithShape="0">
              <a:srgbClr val="333333">
                <a:alpha val="65000"/>
              </a:srgbClr>
            </a:outerShdw>
          </a:effectLst>
        </p:spPr>
      </p:pic>
      <p:sp>
        <p:nvSpPr>
          <p:cNvPr id="490511" name="Text Box 9">
            <a:extLst>
              <a:ext uri="{FF2B5EF4-FFF2-40B4-BE49-F238E27FC236}">
                <a16:creationId xmlns:a16="http://schemas.microsoft.com/office/drawing/2014/main" id="{4D2ED6E9-67E2-26DA-4302-F6714595EE60}"/>
              </a:ext>
            </a:extLst>
          </p:cNvPr>
          <p:cNvSpPr txBox="1">
            <a:spLocks noChangeArrowheads="1"/>
          </p:cNvSpPr>
          <p:nvPr/>
        </p:nvSpPr>
        <p:spPr bwMode="auto">
          <a:xfrm>
            <a:off x="7546975" y="2397125"/>
            <a:ext cx="137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Der ägyptischen Präsident  Anwar                  El Sadat</a:t>
            </a:r>
            <a:endParaRPr lang="it-IT" altLang="it-CH" sz="1000" b="1">
              <a:solidFill>
                <a:srgbClr val="FFFFFF"/>
              </a:solidFill>
            </a:endParaRPr>
          </a:p>
        </p:txBody>
      </p:sp>
      <p:sp>
        <p:nvSpPr>
          <p:cNvPr id="2" name="CasellaDiTesto 1">
            <a:extLst>
              <a:ext uri="{FF2B5EF4-FFF2-40B4-BE49-F238E27FC236}">
                <a16:creationId xmlns:a16="http://schemas.microsoft.com/office/drawing/2014/main" id="{29CAF0DE-0D2A-0403-59DC-8CF67068E0F6}"/>
              </a:ext>
            </a:extLst>
          </p:cNvPr>
          <p:cNvSpPr txBox="1"/>
          <p:nvPr/>
        </p:nvSpPr>
        <p:spPr>
          <a:xfrm>
            <a:off x="4605338" y="2533650"/>
            <a:ext cx="2613025" cy="3651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1973 - </a:t>
            </a:r>
            <a:r>
              <a:rPr lang="en-US" sz="1600" b="1" dirty="0">
                <a:solidFill>
                  <a:schemeClr val="accent4">
                    <a:lumMod val="10000"/>
                  </a:schemeClr>
                </a:solidFill>
              </a:rPr>
              <a:t>Yom Kippur Krieg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Number Placeholder 3">
            <a:extLst>
              <a:ext uri="{FF2B5EF4-FFF2-40B4-BE49-F238E27FC236}">
                <a16:creationId xmlns:a16="http://schemas.microsoft.com/office/drawing/2014/main" id="{017CA13F-9864-C908-0792-B92DE3D2E25F}"/>
              </a:ext>
            </a:extLst>
          </p:cNvPr>
          <p:cNvSpPr>
            <a:spLocks noGrp="1"/>
          </p:cNvSpPr>
          <p:nvPr>
            <p:ph type="sldNum" sz="quarter" idx="12"/>
          </p:nvPr>
        </p:nvSpPr>
        <p:spPr>
          <a:xfrm>
            <a:off x="7959725" y="5994400"/>
            <a:ext cx="5540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7B9281-C9DC-4B28-8CFD-569A706EA5DC}" type="slidenum">
              <a:rPr lang="it-IT" altLang="it-CH" sz="1400" b="1" smtClean="0">
                <a:solidFill>
                  <a:srgbClr val="FFFFFF"/>
                </a:solidFill>
              </a:rPr>
              <a:pPr>
                <a:spcBef>
                  <a:spcPct val="0"/>
                </a:spcBef>
                <a:buFontTx/>
                <a:buNone/>
              </a:pPr>
              <a:t>124</a:t>
            </a:fld>
            <a:endParaRPr lang="it-IT" altLang="it-CH" sz="1400" b="1">
              <a:solidFill>
                <a:srgbClr val="FFFFFF"/>
              </a:solidFill>
            </a:endParaRPr>
          </a:p>
        </p:txBody>
      </p:sp>
      <p:pic>
        <p:nvPicPr>
          <p:cNvPr id="6" name="Picture 2" descr="pace israele egitto buona">
            <a:extLst>
              <a:ext uri="{FF2B5EF4-FFF2-40B4-BE49-F238E27FC236}">
                <a16:creationId xmlns:a16="http://schemas.microsoft.com/office/drawing/2014/main" id="{1539EBC9-91B6-822D-EC7B-7A17B96751C2}"/>
              </a:ext>
            </a:extLst>
          </p:cNvPr>
          <p:cNvPicPr>
            <a:picLocks noChangeAspect="1" noChangeArrowheads="1"/>
          </p:cNvPicPr>
          <p:nvPr/>
        </p:nvPicPr>
        <p:blipFill>
          <a:blip r:embed="rId3">
            <a:lum bright="-2000" contrast="6000"/>
          </a:blip>
          <a:srcRect/>
          <a:stretch>
            <a:fillRect/>
          </a:stretch>
        </p:blipFill>
        <p:spPr bwMode="auto">
          <a:xfrm>
            <a:off x="630238" y="512763"/>
            <a:ext cx="7883525" cy="5345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A67FE76C-4E1F-FE15-4F26-36EA5C1D845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2549" name="Text Box 4">
            <a:extLst>
              <a:ext uri="{FF2B5EF4-FFF2-40B4-BE49-F238E27FC236}">
                <a16:creationId xmlns:a16="http://schemas.microsoft.com/office/drawing/2014/main" id="{4AC66EEC-5BFD-BAEA-BB37-C107645805AB}"/>
              </a:ext>
            </a:extLst>
          </p:cNvPr>
          <p:cNvSpPr txBox="1">
            <a:spLocks noChangeArrowheads="1"/>
          </p:cNvSpPr>
          <p:nvPr/>
        </p:nvSpPr>
        <p:spPr bwMode="auto">
          <a:xfrm>
            <a:off x="6376988" y="5380038"/>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Foto:  Sadat, Carter, Begin</a:t>
            </a:r>
            <a:endParaRPr lang="it-IT" altLang="it-CH" sz="1200">
              <a:solidFill>
                <a:srgbClr val="FFFFFF"/>
              </a:solidFill>
            </a:endParaRPr>
          </a:p>
        </p:txBody>
      </p:sp>
      <p:sp>
        <p:nvSpPr>
          <p:cNvPr id="436228" name="Text Box 3">
            <a:extLst>
              <a:ext uri="{FF2B5EF4-FFF2-40B4-BE49-F238E27FC236}">
                <a16:creationId xmlns:a16="http://schemas.microsoft.com/office/drawing/2014/main" id="{8364518C-AFB1-7FF7-4E5B-7E5B5D7956B0}"/>
              </a:ext>
            </a:extLst>
          </p:cNvPr>
          <p:cNvSpPr txBox="1">
            <a:spLocks noChangeArrowheads="1"/>
          </p:cNvSpPr>
          <p:nvPr/>
        </p:nvSpPr>
        <p:spPr bwMode="auto">
          <a:xfrm>
            <a:off x="952500" y="5857875"/>
            <a:ext cx="6913563" cy="615950"/>
          </a:xfrm>
          <a:prstGeom prst="rect">
            <a:avLst/>
          </a:prstGeom>
          <a:solidFill>
            <a:srgbClr val="FFFF00"/>
          </a:solidFill>
          <a:ln w="12700">
            <a:solidFill>
              <a:schemeClr val="accent4">
                <a:lumMod val="10000"/>
              </a:schemeClr>
            </a:solidFill>
          </a:ln>
        </p:spPr>
        <p:txBody>
          <a:bodyPr>
            <a:spAutoFit/>
          </a:bodyPr>
          <a:lstStyle>
            <a:lvl1pPr marL="628650" indent="-6286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1800" b="1" dirty="0">
                <a:solidFill>
                  <a:schemeClr val="accent4">
                    <a:lumMod val="10000"/>
                  </a:schemeClr>
                </a:solidFill>
                <a:effectLst>
                  <a:outerShdw blurRad="38100" dist="38100" dir="2700000" algn="tl">
                    <a:srgbClr val="000000">
                      <a:alpha val="43137"/>
                    </a:srgbClr>
                  </a:outerShdw>
                </a:effectLst>
                <a:cs typeface="Arial" charset="0"/>
              </a:rPr>
              <a:t>1978 -</a:t>
            </a:r>
            <a:r>
              <a:rPr lang="fr-CH" altLang="it-CH" sz="1800" b="1" dirty="0">
                <a:solidFill>
                  <a:schemeClr val="accent4">
                    <a:lumMod val="10000"/>
                  </a:schemeClr>
                </a:solidFill>
                <a:cs typeface="Arial" charset="0"/>
              </a:rPr>
              <a:t> </a:t>
            </a:r>
            <a:r>
              <a:rPr lang="fr-CH" altLang="it-CH" sz="1600" b="1" dirty="0">
                <a:solidFill>
                  <a:schemeClr val="accent4">
                    <a:lumMod val="10000"/>
                  </a:schemeClr>
                </a:solidFill>
                <a:cs typeface="Arial" charset="0"/>
              </a:rPr>
              <a:t>Israel gibt (fast) den ganze Sinaï an Ägypten zurück im         Austausch gegen den Frieden und der gegenseitigen Anerkennung</a:t>
            </a:r>
            <a:endParaRPr lang="it-IT" altLang="it-CH" sz="1600" b="1" dirty="0">
              <a:solidFill>
                <a:schemeClr val="accent4">
                  <a:lumMod val="10000"/>
                </a:schemeClr>
              </a:solidFill>
              <a:cs typeface="Arial"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Number Placeholder 3">
            <a:extLst>
              <a:ext uri="{FF2B5EF4-FFF2-40B4-BE49-F238E27FC236}">
                <a16:creationId xmlns:a16="http://schemas.microsoft.com/office/drawing/2014/main" id="{B2D78F96-46CC-94D4-3BF5-8EBD45055432}"/>
              </a:ext>
            </a:extLst>
          </p:cNvPr>
          <p:cNvSpPr>
            <a:spLocks noGrp="1"/>
          </p:cNvSpPr>
          <p:nvPr>
            <p:ph type="sldNum" sz="quarter" idx="12"/>
          </p:nvPr>
        </p:nvSpPr>
        <p:spPr>
          <a:xfrm>
            <a:off x="3765550" y="6329363"/>
            <a:ext cx="6683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DF2CB3-886B-4E6D-A016-A3351306C7D5}" type="slidenum">
              <a:rPr lang="it-IT" altLang="it-CH" sz="1400" b="1" smtClean="0">
                <a:solidFill>
                  <a:srgbClr val="FFFFFF"/>
                </a:solidFill>
              </a:rPr>
              <a:pPr>
                <a:spcBef>
                  <a:spcPct val="0"/>
                </a:spcBef>
                <a:buFontTx/>
                <a:buNone/>
              </a:pPr>
              <a:t>125</a:t>
            </a:fld>
            <a:endParaRPr lang="it-IT" altLang="it-CH" sz="1400" b="1">
              <a:solidFill>
                <a:srgbClr val="FFFFFF"/>
              </a:solidFill>
            </a:endParaRPr>
          </a:p>
        </p:txBody>
      </p:sp>
      <p:sp>
        <p:nvSpPr>
          <p:cNvPr id="494595" name="Text Box 3">
            <a:extLst>
              <a:ext uri="{FF2B5EF4-FFF2-40B4-BE49-F238E27FC236}">
                <a16:creationId xmlns:a16="http://schemas.microsoft.com/office/drawing/2014/main" id="{31A17A2A-4F00-B4FC-3C70-3A326C98BB60}"/>
              </a:ext>
            </a:extLst>
          </p:cNvPr>
          <p:cNvSpPr txBox="1">
            <a:spLocks noChangeArrowheads="1"/>
          </p:cNvSpPr>
          <p:nvPr/>
        </p:nvSpPr>
        <p:spPr bwMode="auto">
          <a:xfrm>
            <a:off x="5756275" y="2822575"/>
            <a:ext cx="31686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israelischen Streitkräfte besetzten den südlichen Teil Libanon’s von 1982 bis Juni </a:t>
            </a:r>
            <a:r>
              <a:rPr lang="fr-CH" altLang="it-CH" sz="1400" b="1"/>
              <a:t>1985</a:t>
            </a:r>
            <a:r>
              <a:rPr lang="fr-CH" altLang="it-CH" sz="1400" b="1">
                <a:solidFill>
                  <a:srgbClr val="FFFFFF"/>
                </a:solidFill>
              </a:rPr>
              <a:t>.                                    Es gab ca. 20’000 Tote, grosse Zerstörungen und Plünderungen speziell gegenüber den palästinensischen Flüchtlingen. </a:t>
            </a:r>
          </a:p>
        </p:txBody>
      </p:sp>
      <p:sp>
        <p:nvSpPr>
          <p:cNvPr id="494596" name="Rectangle 4">
            <a:extLst>
              <a:ext uri="{FF2B5EF4-FFF2-40B4-BE49-F238E27FC236}">
                <a16:creationId xmlns:a16="http://schemas.microsoft.com/office/drawing/2014/main" id="{1C77D6CE-00E0-FA62-E8C9-40082AD69ACD}"/>
              </a:ext>
            </a:extLst>
          </p:cNvPr>
          <p:cNvSpPr>
            <a:spLocks noChangeArrowheads="1"/>
          </p:cNvSpPr>
          <p:nvPr/>
        </p:nvSpPr>
        <p:spPr bwMode="auto">
          <a:xfrm>
            <a:off x="4495800" y="4959350"/>
            <a:ext cx="13684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a:solidFill>
                  <a:srgbClr val="FFFFFF"/>
                </a:solidFill>
              </a:rPr>
              <a:t>1982 - 1985</a:t>
            </a:r>
          </a:p>
          <a:p>
            <a:pPr algn="r" eaLnBrk="1" hangingPunct="1">
              <a:spcBef>
                <a:spcPct val="0"/>
              </a:spcBef>
              <a:buFontTx/>
              <a:buNone/>
            </a:pPr>
            <a:r>
              <a:rPr lang="fr-CH" altLang="it-CH" sz="1000" b="1">
                <a:solidFill>
                  <a:srgbClr val="FFFFFF"/>
                </a:solidFill>
              </a:rPr>
              <a:t>In Beirut bombardiert            Israel systematisch             die von palästinensischen Flüchtlingen bewohnten Stadtviertel</a:t>
            </a:r>
            <a:endParaRPr lang="it-IT" altLang="it-CH" sz="1000" b="1">
              <a:solidFill>
                <a:srgbClr val="FFFFFF"/>
              </a:solidFill>
            </a:endParaRPr>
          </a:p>
        </p:txBody>
      </p:sp>
      <p:sp>
        <p:nvSpPr>
          <p:cNvPr id="494597" name="Text Box 5">
            <a:extLst>
              <a:ext uri="{FF2B5EF4-FFF2-40B4-BE49-F238E27FC236}">
                <a16:creationId xmlns:a16="http://schemas.microsoft.com/office/drawing/2014/main" id="{F6D8BF2D-B516-38DE-6D6F-4389F33F9DCA}"/>
              </a:ext>
            </a:extLst>
          </p:cNvPr>
          <p:cNvSpPr txBox="1">
            <a:spLocks noChangeArrowheads="1"/>
          </p:cNvSpPr>
          <p:nvPr/>
        </p:nvSpPr>
        <p:spPr bwMode="auto">
          <a:xfrm>
            <a:off x="3756025" y="288925"/>
            <a:ext cx="13874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1985 - 2000</a:t>
            </a:r>
          </a:p>
          <a:p>
            <a:pPr eaLnBrk="1" hangingPunct="1">
              <a:spcBef>
                <a:spcPct val="50000"/>
              </a:spcBef>
              <a:buFontTx/>
              <a:buNone/>
            </a:pPr>
            <a:r>
              <a:rPr lang="fr-CH" altLang="it-CH" sz="1000" b="1">
                <a:solidFill>
                  <a:srgbClr val="FFFFFF"/>
                </a:solidFill>
              </a:rPr>
              <a:t>Israel besetzt im Libanon, bis ins Jahr 2000, einen Sicherheitsstreifen entlang der libanesischen Grenze</a:t>
            </a:r>
            <a:r>
              <a:rPr lang="fr-CH" altLang="it-CH" sz="1400">
                <a:solidFill>
                  <a:srgbClr val="FFFFFF"/>
                </a:solidFill>
              </a:rPr>
              <a:t>. </a:t>
            </a:r>
            <a:endParaRPr lang="it-IT" altLang="it-CH" sz="1400">
              <a:solidFill>
                <a:srgbClr val="FFFFFF"/>
              </a:solidFill>
            </a:endParaRPr>
          </a:p>
        </p:txBody>
      </p:sp>
      <p:pic>
        <p:nvPicPr>
          <p:cNvPr id="212999" name="Picture 6" descr="mbegin">
            <a:extLst>
              <a:ext uri="{FF2B5EF4-FFF2-40B4-BE49-F238E27FC236}">
                <a16:creationId xmlns:a16="http://schemas.microsoft.com/office/drawing/2014/main" id="{00BB2A26-5D60-FA67-59D5-32D660905D4F}"/>
              </a:ext>
            </a:extLst>
          </p:cNvPr>
          <p:cNvPicPr>
            <a:picLocks noChangeAspect="1" noChangeArrowheads="1"/>
          </p:cNvPicPr>
          <p:nvPr/>
        </p:nvPicPr>
        <p:blipFill>
          <a:blip r:embed="rId3"/>
          <a:srcRect/>
          <a:stretch>
            <a:fillRect/>
          </a:stretch>
        </p:blipFill>
        <p:spPr bwMode="auto">
          <a:xfrm>
            <a:off x="3851275" y="1944688"/>
            <a:ext cx="935038" cy="935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4599" name="Text Box 8">
            <a:extLst>
              <a:ext uri="{FF2B5EF4-FFF2-40B4-BE49-F238E27FC236}">
                <a16:creationId xmlns:a16="http://schemas.microsoft.com/office/drawing/2014/main" id="{1E9F5C9A-6790-67A5-AC52-EC5180F76A64}"/>
              </a:ext>
            </a:extLst>
          </p:cNvPr>
          <p:cNvSpPr txBox="1">
            <a:spLocks noChangeArrowheads="1"/>
          </p:cNvSpPr>
          <p:nvPr/>
        </p:nvSpPr>
        <p:spPr bwMode="auto">
          <a:xfrm>
            <a:off x="4772025" y="2038350"/>
            <a:ext cx="936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M.Begin            I. Minister        Israëls</a:t>
            </a:r>
            <a:endParaRPr lang="it-IT" altLang="it-CH" sz="1000" b="1">
              <a:solidFill>
                <a:srgbClr val="FFFFFF"/>
              </a:solidFill>
            </a:endParaRPr>
          </a:p>
        </p:txBody>
      </p:sp>
      <p:pic>
        <p:nvPicPr>
          <p:cNvPr id="213003" name="Picture 10" descr="truppe del sud lbano alleate di israele">
            <a:extLst>
              <a:ext uri="{FF2B5EF4-FFF2-40B4-BE49-F238E27FC236}">
                <a16:creationId xmlns:a16="http://schemas.microsoft.com/office/drawing/2014/main" id="{193E6A99-3628-CDFB-0EE6-07E61572A057}"/>
              </a:ext>
            </a:extLst>
          </p:cNvPr>
          <p:cNvPicPr>
            <a:picLocks noChangeAspect="1" noChangeArrowheads="1"/>
          </p:cNvPicPr>
          <p:nvPr/>
        </p:nvPicPr>
        <p:blipFill>
          <a:blip r:embed="rId4"/>
          <a:srcRect/>
          <a:stretch>
            <a:fillRect/>
          </a:stretch>
        </p:blipFill>
        <p:spPr bwMode="auto">
          <a:xfrm>
            <a:off x="5210175" y="152400"/>
            <a:ext cx="1284288"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3004" name="Picture 11" descr="sharon durante guerra in libano">
            <a:extLst>
              <a:ext uri="{FF2B5EF4-FFF2-40B4-BE49-F238E27FC236}">
                <a16:creationId xmlns:a16="http://schemas.microsoft.com/office/drawing/2014/main" id="{26341DA7-CC74-4D2F-ED35-DB1AAB0A006E}"/>
              </a:ext>
            </a:extLst>
          </p:cNvPr>
          <p:cNvPicPr>
            <a:picLocks noChangeAspect="1" noChangeArrowheads="1"/>
          </p:cNvPicPr>
          <p:nvPr/>
        </p:nvPicPr>
        <p:blipFill>
          <a:blip r:embed="rId5"/>
          <a:srcRect/>
          <a:stretch>
            <a:fillRect/>
          </a:stretch>
        </p:blipFill>
        <p:spPr bwMode="auto">
          <a:xfrm>
            <a:off x="3857625" y="3052763"/>
            <a:ext cx="1582738" cy="1066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3005" name="Picture 12" descr="libano invasione ">
            <a:extLst>
              <a:ext uri="{FF2B5EF4-FFF2-40B4-BE49-F238E27FC236}">
                <a16:creationId xmlns:a16="http://schemas.microsoft.com/office/drawing/2014/main" id="{3AB1CDDB-708E-4DAB-0147-DC14A817F0CE}"/>
              </a:ext>
            </a:extLst>
          </p:cNvPr>
          <p:cNvPicPr>
            <a:picLocks noChangeAspect="1" noChangeArrowheads="1"/>
          </p:cNvPicPr>
          <p:nvPr/>
        </p:nvPicPr>
        <p:blipFill>
          <a:blip r:embed="rId6"/>
          <a:srcRect/>
          <a:stretch>
            <a:fillRect/>
          </a:stretch>
        </p:blipFill>
        <p:spPr bwMode="auto">
          <a:xfrm>
            <a:off x="6623050" y="152400"/>
            <a:ext cx="2392363"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3008" name="Picture 15" descr="Arafat lascia il Libano">
            <a:extLst>
              <a:ext uri="{FF2B5EF4-FFF2-40B4-BE49-F238E27FC236}">
                <a16:creationId xmlns:a16="http://schemas.microsoft.com/office/drawing/2014/main" id="{0BE9704C-AFD2-D456-E3F4-A1C69039E54E}"/>
              </a:ext>
            </a:extLst>
          </p:cNvPr>
          <p:cNvPicPr>
            <a:picLocks noChangeAspect="1" noChangeArrowheads="1"/>
          </p:cNvPicPr>
          <p:nvPr/>
        </p:nvPicPr>
        <p:blipFill>
          <a:blip r:embed="rId7"/>
          <a:srcRect/>
          <a:stretch>
            <a:fillRect/>
          </a:stretch>
        </p:blipFill>
        <p:spPr bwMode="auto">
          <a:xfrm>
            <a:off x="180975" y="4884738"/>
            <a:ext cx="2303463" cy="1830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4604" name="Picture 16">
            <a:extLst>
              <a:ext uri="{FF2B5EF4-FFF2-40B4-BE49-F238E27FC236}">
                <a16:creationId xmlns:a16="http://schemas.microsoft.com/office/drawing/2014/main" id="{4E72B89D-8FA4-7808-91B9-0983F9248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605" name="Picture 17">
            <a:extLst>
              <a:ext uri="{FF2B5EF4-FFF2-40B4-BE49-F238E27FC236}">
                <a16:creationId xmlns:a16="http://schemas.microsoft.com/office/drawing/2014/main" id="{0DF98A55-C30A-D553-4EB0-E6DA684ABA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606" name="Picture 18">
            <a:extLst>
              <a:ext uri="{FF2B5EF4-FFF2-40B4-BE49-F238E27FC236}">
                <a16:creationId xmlns:a16="http://schemas.microsoft.com/office/drawing/2014/main" id="{7B3D2503-3FA2-5F82-C1DC-BC909AAEB7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12" name="Picture 19">
            <a:extLst>
              <a:ext uri="{FF2B5EF4-FFF2-40B4-BE49-F238E27FC236}">
                <a16:creationId xmlns:a16="http://schemas.microsoft.com/office/drawing/2014/main" id="{82D2BE4D-59DF-333D-0978-7A499E8CBAE9}"/>
              </a:ext>
            </a:extLst>
          </p:cNvPr>
          <p:cNvPicPr>
            <a:picLocks noChangeAspect="1" noChangeArrowheads="1"/>
          </p:cNvPicPr>
          <p:nvPr/>
        </p:nvPicPr>
        <p:blipFill>
          <a:blip r:embed="rId10"/>
          <a:srcRect/>
          <a:stretch>
            <a:fillRect/>
          </a:stretch>
        </p:blipFill>
        <p:spPr bwMode="auto">
          <a:xfrm>
            <a:off x="5867400" y="4652963"/>
            <a:ext cx="3168650"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 name="Rettangolo 20">
            <a:extLst>
              <a:ext uri="{FF2B5EF4-FFF2-40B4-BE49-F238E27FC236}">
                <a16:creationId xmlns:a16="http://schemas.microsoft.com/office/drawing/2014/main" id="{4D403BA5-BDFC-1EBF-C357-404F6DEC5FB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494609" name="Picture 3" descr="Libano 1983">
            <a:extLst>
              <a:ext uri="{FF2B5EF4-FFF2-40B4-BE49-F238E27FC236}">
                <a16:creationId xmlns:a16="http://schemas.microsoft.com/office/drawing/2014/main" id="{B01FE09F-8AE2-7A62-7C96-56E91A73DF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1648B368-F030-CC19-021B-70DB5A7479DF}"/>
              </a:ext>
            </a:extLst>
          </p:cNvPr>
          <p:cNvSpPr txBox="1"/>
          <p:nvPr/>
        </p:nvSpPr>
        <p:spPr>
          <a:xfrm>
            <a:off x="5822950" y="1944688"/>
            <a:ext cx="3192463" cy="70643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1982 - 1985                </a:t>
            </a:r>
            <a:r>
              <a:rPr lang="en-US" b="1" dirty="0">
                <a:solidFill>
                  <a:schemeClr val="accent4">
                    <a:lumMod val="10000"/>
                  </a:schemeClr>
                </a:solidFill>
              </a:rPr>
              <a:t>Israel </a:t>
            </a:r>
            <a:r>
              <a:rPr lang="en-US" b="1" dirty="0" err="1">
                <a:solidFill>
                  <a:schemeClr val="accent4">
                    <a:lumMod val="10000"/>
                  </a:schemeClr>
                </a:solidFill>
              </a:rPr>
              <a:t>besetzt</a:t>
            </a:r>
            <a:r>
              <a:rPr lang="en-US" b="1" dirty="0">
                <a:solidFill>
                  <a:schemeClr val="accent4">
                    <a:lumMod val="10000"/>
                  </a:schemeClr>
                </a:solidFill>
              </a:rPr>
              <a:t> </a:t>
            </a:r>
            <a:r>
              <a:rPr lang="en-US" b="1" dirty="0" err="1">
                <a:solidFill>
                  <a:schemeClr val="accent4">
                    <a:lumMod val="10000"/>
                  </a:schemeClr>
                </a:solidFill>
              </a:rPr>
              <a:t>Libanon</a:t>
            </a:r>
            <a:endParaRPr lang="en-US" b="1" dirty="0">
              <a:solidFill>
                <a:schemeClr val="accent4">
                  <a:lumMod val="10000"/>
                </a:schemeClr>
              </a:solidFill>
            </a:endParaRPr>
          </a:p>
        </p:txBody>
      </p:sp>
      <p:sp>
        <p:nvSpPr>
          <p:cNvPr id="494611" name="Text Box 4">
            <a:extLst>
              <a:ext uri="{FF2B5EF4-FFF2-40B4-BE49-F238E27FC236}">
                <a16:creationId xmlns:a16="http://schemas.microsoft.com/office/drawing/2014/main" id="{BB48B60E-8740-C3D4-0E5B-778E1A27F349}"/>
              </a:ext>
            </a:extLst>
          </p:cNvPr>
          <p:cNvSpPr txBox="1">
            <a:spLocks noChangeArrowheads="1"/>
          </p:cNvSpPr>
          <p:nvPr/>
        </p:nvSpPr>
        <p:spPr bwMode="auto">
          <a:xfrm>
            <a:off x="2266950" y="1289050"/>
            <a:ext cx="1044575"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Syrische Streitkräfte</a:t>
            </a:r>
            <a:endParaRPr lang="it-IT" altLang="it-CH" sz="1200" b="1">
              <a:solidFill>
                <a:srgbClr val="000000"/>
              </a:solidFill>
            </a:endParaRPr>
          </a:p>
        </p:txBody>
      </p:sp>
      <p:sp>
        <p:nvSpPr>
          <p:cNvPr id="494612" name="Text Box 5">
            <a:extLst>
              <a:ext uri="{FF2B5EF4-FFF2-40B4-BE49-F238E27FC236}">
                <a16:creationId xmlns:a16="http://schemas.microsoft.com/office/drawing/2014/main" id="{B9B46D21-9259-11CB-EC27-051A62A8F695}"/>
              </a:ext>
            </a:extLst>
          </p:cNvPr>
          <p:cNvSpPr txBox="1">
            <a:spLocks noChangeArrowheads="1"/>
          </p:cNvSpPr>
          <p:nvPr/>
        </p:nvSpPr>
        <p:spPr bwMode="auto">
          <a:xfrm>
            <a:off x="1042988" y="3097213"/>
            <a:ext cx="100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Israëlische Streitkräfte</a:t>
            </a:r>
            <a:endParaRPr lang="it-IT" altLang="it-CH" sz="1200" b="1">
              <a:solidFill>
                <a:srgbClr val="000000"/>
              </a:solidFill>
            </a:endParaRPr>
          </a:p>
        </p:txBody>
      </p:sp>
      <p:sp>
        <p:nvSpPr>
          <p:cNvPr id="494613" name="Text Box 7">
            <a:extLst>
              <a:ext uri="{FF2B5EF4-FFF2-40B4-BE49-F238E27FC236}">
                <a16:creationId xmlns:a16="http://schemas.microsoft.com/office/drawing/2014/main" id="{AD92E19D-C4FF-B9E3-DCAD-5EAA07F2DBF6}"/>
              </a:ext>
            </a:extLst>
          </p:cNvPr>
          <p:cNvSpPr txBox="1">
            <a:spLocks noChangeArrowheads="1"/>
          </p:cNvSpPr>
          <p:nvPr/>
        </p:nvSpPr>
        <p:spPr bwMode="auto">
          <a:xfrm>
            <a:off x="250825" y="1196975"/>
            <a:ext cx="1512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Christliche libanesische Milizen</a:t>
            </a:r>
            <a:endParaRPr lang="it-IT" altLang="it-CH" sz="1200" b="1">
              <a:solidFill>
                <a:srgbClr val="000000"/>
              </a:solidFill>
            </a:endParaRPr>
          </a:p>
        </p:txBody>
      </p:sp>
      <p:sp>
        <p:nvSpPr>
          <p:cNvPr id="494614" name="Line 8">
            <a:extLst>
              <a:ext uri="{FF2B5EF4-FFF2-40B4-BE49-F238E27FC236}">
                <a16:creationId xmlns:a16="http://schemas.microsoft.com/office/drawing/2014/main" id="{94C8BADB-7D23-A9F6-AD80-E61A67C7E44E}"/>
              </a:ext>
            </a:extLst>
          </p:cNvPr>
          <p:cNvSpPr>
            <a:spLocks noChangeShapeType="1"/>
          </p:cNvSpPr>
          <p:nvPr/>
        </p:nvSpPr>
        <p:spPr bwMode="auto">
          <a:xfrm>
            <a:off x="1116013" y="1700213"/>
            <a:ext cx="682625"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94615" name="Text Box 10">
            <a:extLst>
              <a:ext uri="{FF2B5EF4-FFF2-40B4-BE49-F238E27FC236}">
                <a16:creationId xmlns:a16="http://schemas.microsoft.com/office/drawing/2014/main" id="{2DB2ECEE-37B7-0B4D-B330-1C40D7152AB5}"/>
              </a:ext>
            </a:extLst>
          </p:cNvPr>
          <p:cNvSpPr txBox="1">
            <a:spLocks noChangeArrowheads="1"/>
          </p:cNvSpPr>
          <p:nvPr/>
        </p:nvSpPr>
        <p:spPr bwMode="auto">
          <a:xfrm>
            <a:off x="1042988" y="5661025"/>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ONU</a:t>
            </a:r>
            <a:endParaRPr lang="it-IT" altLang="it-CH" sz="1400" b="1">
              <a:solidFill>
                <a:srgbClr val="000000"/>
              </a:solidFill>
            </a:endParaRPr>
          </a:p>
        </p:txBody>
      </p:sp>
      <p:sp>
        <p:nvSpPr>
          <p:cNvPr id="494616" name="Text Box 11">
            <a:extLst>
              <a:ext uri="{FF2B5EF4-FFF2-40B4-BE49-F238E27FC236}">
                <a16:creationId xmlns:a16="http://schemas.microsoft.com/office/drawing/2014/main" id="{29155008-8BFF-DA3E-5216-35E5078DCF7C}"/>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94617" name="Text Box 12">
            <a:extLst>
              <a:ext uri="{FF2B5EF4-FFF2-40B4-BE49-F238E27FC236}">
                <a16:creationId xmlns:a16="http://schemas.microsoft.com/office/drawing/2014/main" id="{4E17EF61-F621-CC0E-4F5D-95544CCD786A}"/>
              </a:ext>
            </a:extLst>
          </p:cNvPr>
          <p:cNvSpPr txBox="1">
            <a:spLocks noChangeArrowheads="1"/>
          </p:cNvSpPr>
          <p:nvPr/>
        </p:nvSpPr>
        <p:spPr bwMode="auto">
          <a:xfrm>
            <a:off x="2195513" y="3881438"/>
            <a:ext cx="15382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Christliche Milizen   unter Israël’s Kontrolle</a:t>
            </a:r>
            <a:r>
              <a:rPr lang="fr-CH" altLang="it-CH" sz="1000" b="1">
                <a:solidFill>
                  <a:srgbClr val="FFFFFF"/>
                </a:solidFill>
              </a:rPr>
              <a:t> </a:t>
            </a:r>
            <a:endParaRPr lang="it-IT" altLang="it-CH" sz="1000" b="1">
              <a:solidFill>
                <a:srgbClr val="FFFFFF"/>
              </a:solidFill>
            </a:endParaRPr>
          </a:p>
        </p:txBody>
      </p:sp>
      <p:sp>
        <p:nvSpPr>
          <p:cNvPr id="494618" name="Line 13">
            <a:extLst>
              <a:ext uri="{FF2B5EF4-FFF2-40B4-BE49-F238E27FC236}">
                <a16:creationId xmlns:a16="http://schemas.microsoft.com/office/drawing/2014/main" id="{4BDF7E89-9EDE-9640-3FD5-D6D57111B5CB}"/>
              </a:ext>
            </a:extLst>
          </p:cNvPr>
          <p:cNvSpPr>
            <a:spLocks noChangeShapeType="1"/>
          </p:cNvSpPr>
          <p:nvPr/>
        </p:nvSpPr>
        <p:spPr bwMode="auto">
          <a:xfrm flipH="1" flipV="1">
            <a:off x="1403350" y="6237288"/>
            <a:ext cx="647700"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94619" name="Text Box 15">
            <a:extLst>
              <a:ext uri="{FF2B5EF4-FFF2-40B4-BE49-F238E27FC236}">
                <a16:creationId xmlns:a16="http://schemas.microsoft.com/office/drawing/2014/main" id="{0D98F445-9E4B-0EC4-97E7-57D82D03ABC6}"/>
              </a:ext>
            </a:extLst>
          </p:cNvPr>
          <p:cNvSpPr txBox="1">
            <a:spLocks noChangeArrowheads="1"/>
          </p:cNvSpPr>
          <p:nvPr/>
        </p:nvSpPr>
        <p:spPr bwMode="auto">
          <a:xfrm>
            <a:off x="684213" y="6381750"/>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Israël</a:t>
            </a:r>
            <a:endParaRPr lang="it-IT" altLang="it-CH" sz="1400" b="1">
              <a:solidFill>
                <a:srgbClr val="000000"/>
              </a:solidFill>
            </a:endParaRPr>
          </a:p>
        </p:txBody>
      </p:sp>
      <p:sp>
        <p:nvSpPr>
          <p:cNvPr id="494620" name="Text Box 18">
            <a:extLst>
              <a:ext uri="{FF2B5EF4-FFF2-40B4-BE49-F238E27FC236}">
                <a16:creationId xmlns:a16="http://schemas.microsoft.com/office/drawing/2014/main" id="{A22805FC-8FC1-F1F3-793A-CA8FA5CC74D2}"/>
              </a:ext>
            </a:extLst>
          </p:cNvPr>
          <p:cNvSpPr txBox="1">
            <a:spLocks noChangeArrowheads="1"/>
          </p:cNvSpPr>
          <p:nvPr/>
        </p:nvSpPr>
        <p:spPr bwMode="auto">
          <a:xfrm>
            <a:off x="276225" y="282575"/>
            <a:ext cx="1152525" cy="71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Lage im 1983</a:t>
            </a:r>
            <a:endParaRPr lang="it-IT" altLang="it-CH" sz="2000" b="1">
              <a:solidFill>
                <a:srgbClr val="000000"/>
              </a:solidFill>
            </a:endParaRPr>
          </a:p>
        </p:txBody>
      </p:sp>
      <p:pic>
        <p:nvPicPr>
          <p:cNvPr id="494621" name="Picture 19" descr="Syria">
            <a:extLst>
              <a:ext uri="{FF2B5EF4-FFF2-40B4-BE49-F238E27FC236}">
                <a16:creationId xmlns:a16="http://schemas.microsoft.com/office/drawing/2014/main" id="{7F76F331-20CC-20C3-C234-C12E8E1C02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622" name="Line 22">
            <a:extLst>
              <a:ext uri="{FF2B5EF4-FFF2-40B4-BE49-F238E27FC236}">
                <a16:creationId xmlns:a16="http://schemas.microsoft.com/office/drawing/2014/main" id="{3D74EE4C-BB03-908D-962D-BA8C8896083D}"/>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94623" name="Picture 26" descr="bandiera israeliana 2 jpg">
            <a:extLst>
              <a:ext uri="{FF2B5EF4-FFF2-40B4-BE49-F238E27FC236}">
                <a16:creationId xmlns:a16="http://schemas.microsoft.com/office/drawing/2014/main" id="{A5C18FEA-A4F0-F4AE-E1FE-A05B66E5F8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4624" name="Text Box 9">
            <a:extLst>
              <a:ext uri="{FF2B5EF4-FFF2-40B4-BE49-F238E27FC236}">
                <a16:creationId xmlns:a16="http://schemas.microsoft.com/office/drawing/2014/main" id="{9364D1BA-C043-F6CE-FE8E-47A2E7C05ADC}"/>
              </a:ext>
            </a:extLst>
          </p:cNvPr>
          <p:cNvSpPr txBox="1">
            <a:spLocks noChangeArrowheads="1"/>
          </p:cNvSpPr>
          <p:nvPr/>
        </p:nvSpPr>
        <p:spPr bwMode="auto">
          <a:xfrm>
            <a:off x="3730625" y="4164013"/>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Ariel Sharon Verteidigungs- Minister Israëls</a:t>
            </a:r>
            <a:endParaRPr lang="it-IT" altLang="it-CH" sz="1000" b="1">
              <a:solidFill>
                <a:srgbClr val="FFFFFF"/>
              </a:solidFill>
            </a:endParaRPr>
          </a:p>
        </p:txBody>
      </p:sp>
      <p:sp>
        <p:nvSpPr>
          <p:cNvPr id="494625" name="Text Box 13">
            <a:extLst>
              <a:ext uri="{FF2B5EF4-FFF2-40B4-BE49-F238E27FC236}">
                <a16:creationId xmlns:a16="http://schemas.microsoft.com/office/drawing/2014/main" id="{1F78B677-038C-8CE3-B7E3-669230CBF374}"/>
              </a:ext>
            </a:extLst>
          </p:cNvPr>
          <p:cNvSpPr txBox="1">
            <a:spLocks noChangeArrowheads="1"/>
          </p:cNvSpPr>
          <p:nvPr/>
        </p:nvSpPr>
        <p:spPr bwMode="auto">
          <a:xfrm>
            <a:off x="2544763" y="5156200"/>
            <a:ext cx="10080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1982  </a:t>
            </a:r>
            <a:r>
              <a:rPr lang="fr-CH" altLang="it-CH" sz="1000" b="1">
                <a:solidFill>
                  <a:srgbClr val="FFFFFF"/>
                </a:solidFill>
              </a:rPr>
              <a:t>Yasser Arafat und seine PLO-Miliz verlassen den Libanon richtung Tunesien, </a:t>
            </a:r>
          </a:p>
        </p:txBody>
      </p:sp>
      <p:sp>
        <p:nvSpPr>
          <p:cNvPr id="494626" name="CasellaDiTesto 2">
            <a:extLst>
              <a:ext uri="{FF2B5EF4-FFF2-40B4-BE49-F238E27FC236}">
                <a16:creationId xmlns:a16="http://schemas.microsoft.com/office/drawing/2014/main" id="{46E85FBF-7418-4163-EE92-F9FF77D59E53}"/>
              </a:ext>
            </a:extLst>
          </p:cNvPr>
          <p:cNvSpPr txBox="1">
            <a:spLocks noChangeArrowheads="1"/>
          </p:cNvSpPr>
          <p:nvPr/>
        </p:nvSpPr>
        <p:spPr bwMode="auto">
          <a:xfrm>
            <a:off x="779463" y="3924300"/>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UNO</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Number Placeholder 3">
            <a:extLst>
              <a:ext uri="{FF2B5EF4-FFF2-40B4-BE49-F238E27FC236}">
                <a16:creationId xmlns:a16="http://schemas.microsoft.com/office/drawing/2014/main" id="{828A064D-71F6-D84F-1AB3-FA5C5555ADEE}"/>
              </a:ext>
            </a:extLst>
          </p:cNvPr>
          <p:cNvSpPr>
            <a:spLocks noGrp="1"/>
          </p:cNvSpPr>
          <p:nvPr>
            <p:ph type="sldNum" sz="quarter" idx="12"/>
          </p:nvPr>
        </p:nvSpPr>
        <p:spPr>
          <a:xfrm>
            <a:off x="7988300" y="5888038"/>
            <a:ext cx="65722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0597EE-238D-4BC0-8240-F9803B1248E0}" type="slidenum">
              <a:rPr lang="it-IT" altLang="it-CH" sz="1400" smtClean="0">
                <a:solidFill>
                  <a:srgbClr val="FFFFFF"/>
                </a:solidFill>
              </a:rPr>
              <a:pPr>
                <a:spcBef>
                  <a:spcPct val="0"/>
                </a:spcBef>
                <a:buFontTx/>
                <a:buNone/>
              </a:pPr>
              <a:t>126</a:t>
            </a:fld>
            <a:endParaRPr lang="it-IT" altLang="it-CH" sz="1400">
              <a:solidFill>
                <a:srgbClr val="FFFFFF"/>
              </a:solidFill>
            </a:endParaRPr>
          </a:p>
        </p:txBody>
      </p:sp>
      <p:sp>
        <p:nvSpPr>
          <p:cNvPr id="496643" name="Text Box 5">
            <a:extLst>
              <a:ext uri="{FF2B5EF4-FFF2-40B4-BE49-F238E27FC236}">
                <a16:creationId xmlns:a16="http://schemas.microsoft.com/office/drawing/2014/main" id="{35385B06-AE9E-2A30-1005-57F6F7606F5C}"/>
              </a:ext>
            </a:extLst>
          </p:cNvPr>
          <p:cNvSpPr txBox="1">
            <a:spLocks noChangeArrowheads="1"/>
          </p:cNvSpPr>
          <p:nvPr/>
        </p:nvSpPr>
        <p:spPr bwMode="auto">
          <a:xfrm>
            <a:off x="5783263" y="2025650"/>
            <a:ext cx="27955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Vom 16. bis 18. September, unter Aufsicht der israelischen Streitkräfte, massakrierten die christlichen Milizen ungefähr 3500 palästinensische Zivilisten.  Verantwortlich dafür war Ariel Sharon, israelischer Verteigungsminister.</a:t>
            </a:r>
            <a:endParaRPr lang="it-IT" altLang="it-CH" sz="1200" b="1">
              <a:solidFill>
                <a:srgbClr val="FFFFFF"/>
              </a:solidFill>
            </a:endParaRPr>
          </a:p>
        </p:txBody>
      </p:sp>
      <p:pic>
        <p:nvPicPr>
          <p:cNvPr id="2" name="Picture 2" descr="sabra chatila 2">
            <a:extLst>
              <a:ext uri="{FF2B5EF4-FFF2-40B4-BE49-F238E27FC236}">
                <a16:creationId xmlns:a16="http://schemas.microsoft.com/office/drawing/2014/main" id="{6DD79D75-D0DC-217A-F02D-4A5F837631AD}"/>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3" descr="sabra chatila 20001">
            <a:extLst>
              <a:ext uri="{FF2B5EF4-FFF2-40B4-BE49-F238E27FC236}">
                <a16:creationId xmlns:a16="http://schemas.microsoft.com/office/drawing/2014/main" id="{64940078-2780-1A50-8B87-65773E258CFE}"/>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99B4DA2-42C1-3412-35AD-2288E9B06E95}"/>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1E701FB1-B6FD-C73E-424B-9C93D2A8AFF1}"/>
              </a:ext>
            </a:extLst>
          </p:cNvPr>
          <p:cNvSpPr txBox="1"/>
          <p:nvPr/>
        </p:nvSpPr>
        <p:spPr>
          <a:xfrm>
            <a:off x="439738" y="6375400"/>
            <a:ext cx="3857625" cy="246063"/>
          </a:xfrm>
          <a:prstGeom prst="rect">
            <a:avLst/>
          </a:prstGeom>
          <a:noFill/>
        </p:spPr>
        <p:txBody>
          <a:bodyPr>
            <a:spAutoFit/>
          </a:bodyPr>
          <a:lstStyle/>
          <a:p>
            <a:pPr>
              <a:defRPr/>
            </a:pPr>
            <a:r>
              <a:rPr lang="en-US" sz="1000" dirty="0">
                <a:solidFill>
                  <a:schemeClr val="accent4">
                    <a:lumMod val="10000"/>
                  </a:schemeClr>
                </a:solidFill>
              </a:rPr>
              <a:t>https://de.wikipedia.org/wiki/Massaker_von_Sabra_und_Schatila</a:t>
            </a:r>
          </a:p>
        </p:txBody>
      </p:sp>
      <p:sp>
        <p:nvSpPr>
          <p:cNvPr id="8" name="Rettangolo 7">
            <a:extLst>
              <a:ext uri="{FF2B5EF4-FFF2-40B4-BE49-F238E27FC236}">
                <a16:creationId xmlns:a16="http://schemas.microsoft.com/office/drawing/2014/main" id="{BD4FEE5E-8CD4-94C1-7E7C-34A1997837B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5">
            <a:extLst>
              <a:ext uri="{FF2B5EF4-FFF2-40B4-BE49-F238E27FC236}">
                <a16:creationId xmlns:a16="http://schemas.microsoft.com/office/drawing/2014/main" id="{41BEEFEF-4182-2976-03E6-1855DFDBD99F}"/>
              </a:ext>
            </a:extLst>
          </p:cNvPr>
          <p:cNvSpPr txBox="1"/>
          <p:nvPr/>
        </p:nvSpPr>
        <p:spPr>
          <a:xfrm>
            <a:off x="5902325" y="339725"/>
            <a:ext cx="2557463" cy="1508125"/>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1982   Beirut      </a:t>
            </a:r>
          </a:p>
          <a:p>
            <a:pPr algn="ctr">
              <a:defRPr/>
            </a:pPr>
            <a:r>
              <a:rPr lang="de-DE" b="1" dirty="0">
                <a:solidFill>
                  <a:schemeClr val="accent4">
                    <a:lumMod val="10000"/>
                  </a:schemeClr>
                </a:solidFill>
              </a:rPr>
              <a:t>Die Massaker in den palästinensischen </a:t>
            </a:r>
            <a:r>
              <a:rPr lang="de-DE" b="1" dirty="0" err="1">
                <a:solidFill>
                  <a:schemeClr val="accent4">
                    <a:lumMod val="10000"/>
                  </a:schemeClr>
                </a:solidFill>
              </a:rPr>
              <a:t>Flüchlingslagern</a:t>
            </a:r>
            <a:r>
              <a:rPr lang="de-DE" b="1" dirty="0">
                <a:solidFill>
                  <a:schemeClr val="accent4">
                    <a:lumMod val="10000"/>
                  </a:schemeClr>
                </a:solidFill>
              </a:rPr>
              <a:t>  </a:t>
            </a:r>
            <a:r>
              <a:rPr lang="de-DE" b="1" dirty="0" err="1">
                <a:solidFill>
                  <a:schemeClr val="accent4">
                    <a:lumMod val="10000"/>
                  </a:schemeClr>
                </a:solidFill>
              </a:rPr>
              <a:t>Sabra</a:t>
            </a:r>
            <a:r>
              <a:rPr lang="de-DE" b="1" dirty="0">
                <a:solidFill>
                  <a:schemeClr val="accent4">
                    <a:lumMod val="10000"/>
                  </a:schemeClr>
                </a:solidFill>
              </a:rPr>
              <a:t> und </a:t>
            </a:r>
            <a:r>
              <a:rPr lang="de-DE" b="1" dirty="0" err="1">
                <a:solidFill>
                  <a:schemeClr val="accent4">
                    <a:lumMod val="10000"/>
                  </a:schemeClr>
                </a:solidFill>
              </a:rPr>
              <a:t>Chatila</a:t>
            </a:r>
            <a:endParaRPr lang="de-DE" b="1" dirty="0">
              <a:solidFill>
                <a:schemeClr val="accent4">
                  <a:lumMod val="10000"/>
                </a:schemeClr>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Number Placeholder 3">
            <a:extLst>
              <a:ext uri="{FF2B5EF4-FFF2-40B4-BE49-F238E27FC236}">
                <a16:creationId xmlns:a16="http://schemas.microsoft.com/office/drawing/2014/main" id="{828BCBFA-7F82-D73F-4312-B44B1E3401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CE9077-4B44-4855-80C8-C41D9F0BFE10}" type="slidenum">
              <a:rPr lang="it-IT" altLang="it-CH" sz="1400" smtClean="0">
                <a:solidFill>
                  <a:srgbClr val="FFFFFF"/>
                </a:solidFill>
              </a:rPr>
              <a:pPr>
                <a:spcBef>
                  <a:spcPct val="0"/>
                </a:spcBef>
                <a:buFontTx/>
                <a:buNone/>
              </a:pPr>
              <a:t>127</a:t>
            </a:fld>
            <a:endParaRPr lang="it-IT" altLang="it-CH" sz="1400">
              <a:solidFill>
                <a:srgbClr val="FFFFFF"/>
              </a:solidFill>
            </a:endParaRPr>
          </a:p>
        </p:txBody>
      </p:sp>
      <p:pic>
        <p:nvPicPr>
          <p:cNvPr id="599043" name="Picture 2" descr="accordi di Oslo">
            <a:extLst>
              <a:ext uri="{FF2B5EF4-FFF2-40B4-BE49-F238E27FC236}">
                <a16:creationId xmlns:a16="http://schemas.microsoft.com/office/drawing/2014/main" id="{D0AF41EA-2459-4168-1EB5-4AEE5B9FA22B}"/>
              </a:ext>
            </a:extLst>
          </p:cNvPr>
          <p:cNvPicPr>
            <a:picLocks noChangeAspect="1" noChangeArrowheads="1"/>
          </p:cNvPicPr>
          <p:nvPr/>
        </p:nvPicPr>
        <p:blipFill>
          <a:blip r:embed="rId3"/>
          <a:srcRect/>
          <a:stretch>
            <a:fillRect/>
          </a:stretch>
        </p:blipFill>
        <p:spPr bwMode="auto">
          <a:xfrm>
            <a:off x="755650" y="260350"/>
            <a:ext cx="4803775" cy="63817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517572" name="Text Box 3">
            <a:extLst>
              <a:ext uri="{FF2B5EF4-FFF2-40B4-BE49-F238E27FC236}">
                <a16:creationId xmlns:a16="http://schemas.microsoft.com/office/drawing/2014/main" id="{802D9172-1FA2-A035-7B3A-146F56F40FC4}"/>
              </a:ext>
            </a:extLst>
          </p:cNvPr>
          <p:cNvSpPr txBox="1">
            <a:spLocks noChangeArrowheads="1"/>
          </p:cNvSpPr>
          <p:nvPr/>
        </p:nvSpPr>
        <p:spPr bwMode="auto">
          <a:xfrm>
            <a:off x="5897563" y="3748088"/>
            <a:ext cx="2663825" cy="1262062"/>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2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1993                                </a:t>
            </a:r>
            <a:r>
              <a:rPr lang="fr-CH" altLang="it-CH" sz="1800" dirty="0" err="1"/>
              <a:t>Das</a:t>
            </a:r>
            <a:r>
              <a:rPr lang="fr-CH" altLang="it-CH" sz="1800" dirty="0"/>
              <a:t> </a:t>
            </a:r>
            <a:r>
              <a:rPr lang="fr-CH" altLang="it-CH" sz="1800" dirty="0" err="1"/>
              <a:t>Abkommen</a:t>
            </a:r>
            <a:r>
              <a:rPr lang="fr-CH" altLang="it-CH" sz="1800" dirty="0"/>
              <a:t> von Oslo </a:t>
            </a:r>
            <a:r>
              <a:rPr lang="fr-CH" altLang="it-CH" sz="1800" dirty="0" err="1"/>
              <a:t>und</a:t>
            </a:r>
            <a:r>
              <a:rPr lang="fr-CH" altLang="it-CH" sz="1800" dirty="0"/>
              <a:t> die </a:t>
            </a:r>
            <a:r>
              <a:rPr lang="fr-CH" altLang="it-CH" sz="1800" dirty="0" err="1"/>
              <a:t>weiteren</a:t>
            </a:r>
            <a:r>
              <a:rPr lang="fr-CH" altLang="it-CH" sz="1800" dirty="0"/>
              <a:t> </a:t>
            </a:r>
            <a:r>
              <a:rPr lang="fr-CH" altLang="it-CH" sz="1800" dirty="0" err="1"/>
              <a:t>Entwicklungen</a:t>
            </a:r>
            <a:endParaRPr lang="it-IT" altLang="it-CH" sz="1800" dirty="0"/>
          </a:p>
        </p:txBody>
      </p:sp>
      <p:sp>
        <p:nvSpPr>
          <p:cNvPr id="5" name="Rettangolo 4">
            <a:extLst>
              <a:ext uri="{FF2B5EF4-FFF2-40B4-BE49-F238E27FC236}">
                <a16:creationId xmlns:a16="http://schemas.microsoft.com/office/drawing/2014/main" id="{789042F6-0BA4-DA04-0022-9409F928CB9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8694" name="CasellaDiTesto 1">
            <a:extLst>
              <a:ext uri="{FF2B5EF4-FFF2-40B4-BE49-F238E27FC236}">
                <a16:creationId xmlns:a16="http://schemas.microsoft.com/office/drawing/2014/main" id="{2207148A-A3FA-A5E3-EE48-62B2FDA2A803}"/>
              </a:ext>
            </a:extLst>
          </p:cNvPr>
          <p:cNvSpPr txBox="1">
            <a:spLocks noChangeArrowheads="1"/>
          </p:cNvSpPr>
          <p:nvPr/>
        </p:nvSpPr>
        <p:spPr bwMode="auto">
          <a:xfrm>
            <a:off x="6119813" y="5207000"/>
            <a:ext cx="236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Die nutzlosen Friedenspläne</a:t>
            </a:r>
          </a:p>
        </p:txBody>
      </p:sp>
      <p:pic>
        <p:nvPicPr>
          <p:cNvPr id="7" name="Picture 3" descr="C:\Users\Enrico\Desktop\Oslo 2 jpeg.jpg">
            <a:extLst>
              <a:ext uri="{FF2B5EF4-FFF2-40B4-BE49-F238E27FC236}">
                <a16:creationId xmlns:a16="http://schemas.microsoft.com/office/drawing/2014/main" id="{B0234D6A-AC76-87C2-0339-01E34319744C}"/>
              </a:ext>
            </a:extLst>
          </p:cNvPr>
          <p:cNvPicPr>
            <a:picLocks noChangeAspect="1" noChangeArrowheads="1"/>
          </p:cNvPicPr>
          <p:nvPr/>
        </p:nvPicPr>
        <p:blipFill>
          <a:blip r:embed="rId4"/>
          <a:srcRect/>
          <a:stretch>
            <a:fillRect/>
          </a:stretch>
        </p:blipFill>
        <p:spPr bwMode="auto">
          <a:xfrm>
            <a:off x="5899150" y="1081088"/>
            <a:ext cx="2662238" cy="1733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8696" name="Picture 7">
            <a:extLst>
              <a:ext uri="{FF2B5EF4-FFF2-40B4-BE49-F238E27FC236}">
                <a16:creationId xmlns:a16="http://schemas.microsoft.com/office/drawing/2014/main" id="{1234C395-6C93-31A2-F1CF-52D3A3580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0" y="3071813"/>
            <a:ext cx="6524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7" name="Picture 8">
            <a:extLst>
              <a:ext uri="{FF2B5EF4-FFF2-40B4-BE49-F238E27FC236}">
                <a16:creationId xmlns:a16="http://schemas.microsoft.com/office/drawing/2014/main" id="{CA9309AE-416E-D704-CCC1-DB7206E18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513" y="3054350"/>
            <a:ext cx="660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8698" name="Immagine 3">
            <a:extLst>
              <a:ext uri="{FF2B5EF4-FFF2-40B4-BE49-F238E27FC236}">
                <a16:creationId xmlns:a16="http://schemas.microsoft.com/office/drawing/2014/main" id="{DD534A93-AA8A-FF4D-2917-11DC8FCBB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858000" y="3054350"/>
            <a:ext cx="790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0E0A8CC4-319C-A32E-AD77-A6B9D92CC65C}"/>
              </a:ext>
            </a:extLst>
          </p:cNvPr>
          <p:cNvSpPr txBox="1"/>
          <p:nvPr/>
        </p:nvSpPr>
        <p:spPr>
          <a:xfrm>
            <a:off x="3779838" y="1341438"/>
            <a:ext cx="428625"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3" name="CasellaDiTesto 12">
            <a:extLst>
              <a:ext uri="{FF2B5EF4-FFF2-40B4-BE49-F238E27FC236}">
                <a16:creationId xmlns:a16="http://schemas.microsoft.com/office/drawing/2014/main" id="{610A48CB-3C1D-50B1-8FDE-76A58941F6E3}"/>
              </a:ext>
            </a:extLst>
          </p:cNvPr>
          <p:cNvSpPr txBox="1"/>
          <p:nvPr/>
        </p:nvSpPr>
        <p:spPr>
          <a:xfrm>
            <a:off x="4465638" y="3563938"/>
            <a:ext cx="428625"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4" name="CasellaDiTesto 13">
            <a:extLst>
              <a:ext uri="{FF2B5EF4-FFF2-40B4-BE49-F238E27FC236}">
                <a16:creationId xmlns:a16="http://schemas.microsoft.com/office/drawing/2014/main" id="{A07D268D-2117-89BA-9A6D-40F9F6BF109B}"/>
              </a:ext>
            </a:extLst>
          </p:cNvPr>
          <p:cNvSpPr txBox="1"/>
          <p:nvPr/>
        </p:nvSpPr>
        <p:spPr>
          <a:xfrm>
            <a:off x="3157538" y="2720975"/>
            <a:ext cx="428625"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5" name="CasellaDiTesto 14">
            <a:extLst>
              <a:ext uri="{FF2B5EF4-FFF2-40B4-BE49-F238E27FC236}">
                <a16:creationId xmlns:a16="http://schemas.microsoft.com/office/drawing/2014/main" id="{3739C8ED-AFC2-00B9-EB61-4D087058FDD9}"/>
              </a:ext>
            </a:extLst>
          </p:cNvPr>
          <p:cNvSpPr txBox="1"/>
          <p:nvPr/>
        </p:nvSpPr>
        <p:spPr>
          <a:xfrm>
            <a:off x="3100388" y="1158875"/>
            <a:ext cx="428625"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6" name="CasellaDiTesto 15">
            <a:extLst>
              <a:ext uri="{FF2B5EF4-FFF2-40B4-BE49-F238E27FC236}">
                <a16:creationId xmlns:a16="http://schemas.microsoft.com/office/drawing/2014/main" id="{40CC835D-3E07-16FE-BE71-153354BAAC3E}"/>
              </a:ext>
            </a:extLst>
          </p:cNvPr>
          <p:cNvSpPr txBox="1"/>
          <p:nvPr/>
        </p:nvSpPr>
        <p:spPr>
          <a:xfrm>
            <a:off x="2884488" y="5329238"/>
            <a:ext cx="430212"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7" name="CasellaDiTesto 16">
            <a:extLst>
              <a:ext uri="{FF2B5EF4-FFF2-40B4-BE49-F238E27FC236}">
                <a16:creationId xmlns:a16="http://schemas.microsoft.com/office/drawing/2014/main" id="{DBDAD8D3-3DEE-2451-87A3-AA00B48F1064}"/>
              </a:ext>
            </a:extLst>
          </p:cNvPr>
          <p:cNvSpPr txBox="1"/>
          <p:nvPr/>
        </p:nvSpPr>
        <p:spPr>
          <a:xfrm>
            <a:off x="3324225" y="3397250"/>
            <a:ext cx="428625"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8" name="CasellaDiTesto 17">
            <a:extLst>
              <a:ext uri="{FF2B5EF4-FFF2-40B4-BE49-F238E27FC236}">
                <a16:creationId xmlns:a16="http://schemas.microsoft.com/office/drawing/2014/main" id="{2792ADCC-13F6-8309-67B0-3527574A549C}"/>
              </a:ext>
            </a:extLst>
          </p:cNvPr>
          <p:cNvSpPr txBox="1"/>
          <p:nvPr/>
        </p:nvSpPr>
        <p:spPr>
          <a:xfrm>
            <a:off x="3529013" y="1878013"/>
            <a:ext cx="428625"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Number Placeholder 8">
            <a:extLst>
              <a:ext uri="{FF2B5EF4-FFF2-40B4-BE49-F238E27FC236}">
                <a16:creationId xmlns:a16="http://schemas.microsoft.com/office/drawing/2014/main" id="{9BC2584E-8E56-A7FD-DA28-58B18225BA02}"/>
              </a:ext>
            </a:extLst>
          </p:cNvPr>
          <p:cNvSpPr>
            <a:spLocks noGrp="1"/>
          </p:cNvSpPr>
          <p:nvPr>
            <p:ph type="sldNum" sz="quarter" idx="12"/>
          </p:nvPr>
        </p:nvSpPr>
        <p:spPr>
          <a:xfrm>
            <a:off x="7662863" y="1739900"/>
            <a:ext cx="850900" cy="458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FA91FB-F7FE-44A6-94E0-C638B74E6085}" type="slidenum">
              <a:rPr lang="it-IT" altLang="it-CH" sz="1400" smtClean="0">
                <a:solidFill>
                  <a:srgbClr val="FFFFFF"/>
                </a:solidFill>
              </a:rPr>
              <a:pPr>
                <a:spcBef>
                  <a:spcPct val="0"/>
                </a:spcBef>
                <a:buFontTx/>
                <a:buNone/>
              </a:pPr>
              <a:t>128</a:t>
            </a:fld>
            <a:endParaRPr lang="it-IT" altLang="it-CH" sz="1400">
              <a:solidFill>
                <a:srgbClr val="FFFFFF"/>
              </a:solidFill>
            </a:endParaRPr>
          </a:p>
        </p:txBody>
      </p:sp>
      <p:sp>
        <p:nvSpPr>
          <p:cNvPr id="443395" name="Rectangle 2">
            <a:extLst>
              <a:ext uri="{FF2B5EF4-FFF2-40B4-BE49-F238E27FC236}">
                <a16:creationId xmlns:a16="http://schemas.microsoft.com/office/drawing/2014/main" id="{73B6AC78-63F2-A1E2-7039-E47E16AFDF06}"/>
              </a:ext>
            </a:extLst>
          </p:cNvPr>
          <p:cNvSpPr>
            <a:spLocks noGrp="1" noChangeArrowheads="1"/>
          </p:cNvSpPr>
          <p:nvPr>
            <p:ph type="title" sz="quarter"/>
          </p:nvPr>
        </p:nvSpPr>
        <p:spPr>
          <a:xfrm>
            <a:off x="5059363" y="1398588"/>
            <a:ext cx="2825750" cy="1143000"/>
          </a:xfrm>
          <a:solidFill>
            <a:srgbClr val="FFFF00"/>
          </a:solidFill>
          <a:ln>
            <a:solidFill>
              <a:schemeClr val="accent4">
                <a:lumMod val="10000"/>
              </a:schemeClr>
            </a:solidFill>
          </a:ln>
        </p:spPr>
        <p:txBody>
          <a:bodyPr/>
          <a:lstStyle/>
          <a:p>
            <a:pPr eaLnBrk="1" hangingPunct="1">
              <a:defRPr/>
            </a:pPr>
            <a:r>
              <a:rPr lang="fr-CH" altLang="it-CH" sz="2000" b="1" dirty="0">
                <a:solidFill>
                  <a:schemeClr val="accent4">
                    <a:lumMod val="10000"/>
                  </a:schemeClr>
                </a:solidFill>
              </a:rPr>
              <a:t>1994 : der </a:t>
            </a:r>
            <a:r>
              <a:rPr lang="fr-CH" altLang="it-CH" sz="2000" b="1" dirty="0" err="1">
                <a:solidFill>
                  <a:schemeClr val="accent4">
                    <a:lumMod val="10000"/>
                  </a:schemeClr>
                </a:solidFill>
              </a:rPr>
              <a:t>Frieden</a:t>
            </a:r>
            <a:r>
              <a:rPr lang="fr-CH" altLang="it-CH" sz="2000" b="1" dirty="0">
                <a:solidFill>
                  <a:schemeClr val="accent4">
                    <a:lumMod val="10000"/>
                  </a:schemeClr>
                </a:solidFill>
              </a:rPr>
              <a:t> </a:t>
            </a:r>
            <a:r>
              <a:rPr lang="fr-CH" altLang="it-CH" sz="2000" b="1" dirty="0" err="1">
                <a:solidFill>
                  <a:schemeClr val="accent4">
                    <a:lumMod val="10000"/>
                  </a:schemeClr>
                </a:solidFill>
              </a:rPr>
              <a:t>zwischen</a:t>
            </a:r>
            <a:r>
              <a:rPr lang="fr-CH" altLang="it-CH" sz="2000" b="1" dirty="0">
                <a:solidFill>
                  <a:schemeClr val="accent4">
                    <a:lumMod val="10000"/>
                  </a:schemeClr>
                </a:solidFill>
              </a:rPr>
              <a:t>                        Israel </a:t>
            </a:r>
            <a:r>
              <a:rPr lang="fr-CH" altLang="it-CH" sz="2000" b="1" dirty="0" err="1">
                <a:solidFill>
                  <a:schemeClr val="accent4">
                    <a:lumMod val="10000"/>
                  </a:schemeClr>
                </a:solidFill>
              </a:rPr>
              <a:t>und</a:t>
            </a:r>
            <a:r>
              <a:rPr lang="fr-CH" altLang="it-CH" sz="2000" b="1" dirty="0">
                <a:solidFill>
                  <a:schemeClr val="accent4">
                    <a:lumMod val="10000"/>
                  </a:schemeClr>
                </a:solidFill>
              </a:rPr>
              <a:t> Jordanien</a:t>
            </a:r>
            <a:endParaRPr lang="it-IT" altLang="it-CH" sz="2000" b="1" dirty="0">
              <a:solidFill>
                <a:schemeClr val="accent4">
                  <a:lumMod val="10000"/>
                </a:schemeClr>
              </a:solidFill>
            </a:endParaRPr>
          </a:p>
        </p:txBody>
      </p:sp>
      <p:sp>
        <p:nvSpPr>
          <p:cNvPr id="500740" name="Text Box 6">
            <a:extLst>
              <a:ext uri="{FF2B5EF4-FFF2-40B4-BE49-F238E27FC236}">
                <a16:creationId xmlns:a16="http://schemas.microsoft.com/office/drawing/2014/main" id="{F4B99C2A-7749-3E2F-9BBF-A5B714330C72}"/>
              </a:ext>
            </a:extLst>
          </p:cNvPr>
          <p:cNvSpPr txBox="1">
            <a:spLocks noChangeArrowheads="1"/>
          </p:cNvSpPr>
          <p:nvPr/>
        </p:nvSpPr>
        <p:spPr bwMode="auto">
          <a:xfrm>
            <a:off x="4995863" y="2940050"/>
            <a:ext cx="3738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Mit dem Frieden wurde auch ein Abkommen über die gemeinsame Nutzung des Wassers im Grenzgebiet unterzeichnet und in Kraft gesetzt.</a:t>
            </a:r>
            <a:endParaRPr lang="it-IT" altLang="it-CH" sz="1200" b="1">
              <a:solidFill>
                <a:srgbClr val="FFFFFF"/>
              </a:solidFill>
            </a:endParaRPr>
          </a:p>
        </p:txBody>
      </p:sp>
      <p:sp>
        <p:nvSpPr>
          <p:cNvPr id="500741" name="Text Box 7">
            <a:extLst>
              <a:ext uri="{FF2B5EF4-FFF2-40B4-BE49-F238E27FC236}">
                <a16:creationId xmlns:a16="http://schemas.microsoft.com/office/drawing/2014/main" id="{33E60ABB-684B-FA71-FD0A-D261541CCF40}"/>
              </a:ext>
            </a:extLst>
          </p:cNvPr>
          <p:cNvSpPr txBox="1">
            <a:spLocks noChangeArrowheads="1"/>
          </p:cNvSpPr>
          <p:nvPr/>
        </p:nvSpPr>
        <p:spPr bwMode="auto">
          <a:xfrm>
            <a:off x="4976813" y="373063"/>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Das Friedensabkommen wurde vom amerikanischen Präsidenten B.Clinton unterstützt</a:t>
            </a:r>
            <a:endParaRPr lang="it-IT" altLang="it-CH" sz="1200" b="1">
              <a:solidFill>
                <a:srgbClr val="FFFFFF"/>
              </a:solidFill>
            </a:endParaRPr>
          </a:p>
        </p:txBody>
      </p:sp>
      <p:pic>
        <p:nvPicPr>
          <p:cNvPr id="12" name="Picture 4" descr="diga di adasiya dove israele preleva parte dell'acqua del fiume Yarmuch">
            <a:extLst>
              <a:ext uri="{FF2B5EF4-FFF2-40B4-BE49-F238E27FC236}">
                <a16:creationId xmlns:a16="http://schemas.microsoft.com/office/drawing/2014/main" id="{0BFBE495-2AA0-62DC-6EE0-A55C31FBFCEE}"/>
              </a:ext>
            </a:extLst>
          </p:cNvPr>
          <p:cNvPicPr>
            <a:picLocks noGrp="1" noChangeAspect="1" noChangeArrowheads="1"/>
          </p:cNvPicPr>
          <p:nvPr>
            <p:ph sz="quarter" idx="1"/>
          </p:nvPr>
        </p:nvPicPr>
        <p:blipFill>
          <a:blip r:embed="rId3">
            <a:lum bright="-10000" contrast="8000"/>
          </a:blip>
          <a:srcRect/>
          <a:stretch>
            <a:fillRect/>
          </a:stretch>
        </p:blipFill>
        <p:spPr>
          <a:xfrm>
            <a:off x="4976813" y="3789363"/>
            <a:ext cx="3679825" cy="2760662"/>
          </a:xfrm>
          <a:ln w="28575">
            <a:solidFill>
              <a:schemeClr val="tx1"/>
            </a:solidFill>
          </a:ln>
          <a:effectLst>
            <a:outerShdw blurRad="292100" dist="139700" dir="2700000" algn="tl" rotWithShape="0">
              <a:srgbClr val="333333">
                <a:alpha val="65000"/>
              </a:srgbClr>
            </a:outerShdw>
          </a:effectLst>
        </p:spPr>
      </p:pic>
      <p:pic>
        <p:nvPicPr>
          <p:cNvPr id="13" name="Picture 8" descr="peace 1 jordan">
            <a:extLst>
              <a:ext uri="{FF2B5EF4-FFF2-40B4-BE49-F238E27FC236}">
                <a16:creationId xmlns:a16="http://schemas.microsoft.com/office/drawing/2014/main" id="{770117AD-8A38-997A-F321-0949B79BBB95}"/>
              </a:ext>
            </a:extLst>
          </p:cNvPr>
          <p:cNvPicPr>
            <a:picLocks noGrp="1" noChangeAspect="1" noChangeArrowheads="1"/>
          </p:cNvPicPr>
          <p:nvPr>
            <p:ph sz="quarter" idx="3"/>
          </p:nvPr>
        </p:nvPicPr>
        <p:blipFill>
          <a:blip r:embed="rId4">
            <a:lum bright="-8000" contrast="8000"/>
          </a:blip>
          <a:srcRect/>
          <a:stretch>
            <a:fillRect/>
          </a:stretch>
        </p:blipFill>
        <p:spPr>
          <a:xfrm>
            <a:off x="439738" y="3789363"/>
            <a:ext cx="4321175" cy="2776537"/>
          </a:xfrm>
          <a:ln w="28575">
            <a:solidFill>
              <a:schemeClr val="tx1"/>
            </a:solidFill>
          </a:ln>
          <a:effectLst>
            <a:outerShdw blurRad="292100" dist="139700" dir="2700000" algn="tl" rotWithShape="0">
              <a:srgbClr val="333333">
                <a:alpha val="65000"/>
              </a:srgbClr>
            </a:outerShdw>
          </a:effectLst>
        </p:spPr>
      </p:pic>
      <p:pic>
        <p:nvPicPr>
          <p:cNvPr id="14" name="Picture 10" descr="peace jordan israel">
            <a:extLst>
              <a:ext uri="{FF2B5EF4-FFF2-40B4-BE49-F238E27FC236}">
                <a16:creationId xmlns:a16="http://schemas.microsoft.com/office/drawing/2014/main" id="{325871D7-9E68-8434-1755-5D7DC829BBB1}"/>
              </a:ext>
            </a:extLst>
          </p:cNvPr>
          <p:cNvPicPr>
            <a:picLocks noGrp="1" noChangeAspect="1" noChangeArrowheads="1"/>
          </p:cNvPicPr>
          <p:nvPr>
            <p:ph sz="quarter" idx="4"/>
          </p:nvPr>
        </p:nvPicPr>
        <p:blipFill>
          <a:blip r:embed="rId5"/>
          <a:srcRect/>
          <a:stretch>
            <a:fillRect/>
          </a:stretch>
        </p:blipFill>
        <p:spPr>
          <a:xfrm>
            <a:off x="439738" y="261938"/>
            <a:ext cx="4321175" cy="3194050"/>
          </a:xfr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9FB820CC-F623-5230-F832-7A5D594382D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Number Placeholder 3">
            <a:extLst>
              <a:ext uri="{FF2B5EF4-FFF2-40B4-BE49-F238E27FC236}">
                <a16:creationId xmlns:a16="http://schemas.microsoft.com/office/drawing/2014/main" id="{D5F4BE8C-E5F4-AFE6-6EFD-977F832FB7B5}"/>
              </a:ext>
            </a:extLst>
          </p:cNvPr>
          <p:cNvSpPr>
            <a:spLocks noGrp="1"/>
          </p:cNvSpPr>
          <p:nvPr>
            <p:ph type="sldNum" sz="quarter" idx="12"/>
          </p:nvPr>
        </p:nvSpPr>
        <p:spPr>
          <a:xfrm>
            <a:off x="6705600" y="61341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AAB0C1-E70B-474C-BD42-2695A35BA570}" type="slidenum">
              <a:rPr lang="it-IT" altLang="it-CH" sz="1400" smtClean="0">
                <a:solidFill>
                  <a:srgbClr val="FFFFFF"/>
                </a:solidFill>
              </a:rPr>
              <a:pPr>
                <a:spcBef>
                  <a:spcPct val="0"/>
                </a:spcBef>
                <a:buFontTx/>
                <a:buNone/>
              </a:pPr>
              <a:t>129</a:t>
            </a:fld>
            <a:endParaRPr lang="it-IT" altLang="it-CH" sz="1400">
              <a:solidFill>
                <a:srgbClr val="FFFFFF"/>
              </a:solidFill>
            </a:endParaRPr>
          </a:p>
        </p:txBody>
      </p:sp>
      <p:sp>
        <p:nvSpPr>
          <p:cNvPr id="502787" name="Rectangle 4">
            <a:extLst>
              <a:ext uri="{FF2B5EF4-FFF2-40B4-BE49-F238E27FC236}">
                <a16:creationId xmlns:a16="http://schemas.microsoft.com/office/drawing/2014/main" id="{AE436C81-F799-7FE7-D68D-52670254946B}"/>
              </a:ext>
            </a:extLst>
          </p:cNvPr>
          <p:cNvSpPr>
            <a:spLocks noChangeArrowheads="1"/>
          </p:cNvSpPr>
          <p:nvPr/>
        </p:nvSpPr>
        <p:spPr bwMode="auto">
          <a:xfrm>
            <a:off x="5091113" y="3802063"/>
            <a:ext cx="36004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28 September 2000 </a:t>
            </a:r>
          </a:p>
          <a:p>
            <a:pPr eaLnBrk="1" hangingPunct="1">
              <a:spcBef>
                <a:spcPct val="50000"/>
              </a:spcBef>
              <a:buFontTx/>
              <a:buNone/>
            </a:pPr>
            <a:r>
              <a:rPr lang="fr-CH" altLang="it-CH" sz="1400" b="1">
                <a:solidFill>
                  <a:srgbClr val="FFFFFF"/>
                </a:solidFill>
              </a:rPr>
              <a:t>Sharons provokativer Besuch</a:t>
            </a:r>
          </a:p>
          <a:p>
            <a:pPr eaLnBrk="1" hangingPunct="1">
              <a:spcBef>
                <a:spcPct val="50000"/>
              </a:spcBef>
              <a:buFontTx/>
              <a:buNone/>
            </a:pPr>
            <a:r>
              <a:rPr lang="fr-CH" altLang="it-CH" sz="1400" b="1">
                <a:solidFill>
                  <a:srgbClr val="FFFFFF"/>
                </a:solidFill>
              </a:rPr>
              <a:t>auf dem Tempelberg den</a:t>
            </a:r>
          </a:p>
          <a:p>
            <a:pPr eaLnBrk="1" hangingPunct="1">
              <a:spcBef>
                <a:spcPct val="50000"/>
              </a:spcBef>
              <a:buFontTx/>
              <a:buNone/>
            </a:pPr>
            <a:r>
              <a:rPr lang="fr-CH" altLang="it-CH" sz="1400" b="1">
                <a:solidFill>
                  <a:srgbClr val="FFFFFF"/>
                </a:solidFill>
              </a:rPr>
              <a:t>30 September 2000.</a:t>
            </a:r>
          </a:p>
          <a:p>
            <a:pPr eaLnBrk="1" hangingPunct="1">
              <a:spcBef>
                <a:spcPct val="50000"/>
              </a:spcBef>
              <a:buFontTx/>
              <a:buNone/>
            </a:pPr>
            <a:r>
              <a:rPr lang="fr-CH" altLang="it-CH" sz="1400" b="1">
                <a:solidFill>
                  <a:srgbClr val="FFFFFF"/>
                </a:solidFill>
              </a:rPr>
              <a:t>Israel erstickt den friedlichen Protest der Palestinenser im Blut.</a:t>
            </a:r>
          </a:p>
          <a:p>
            <a:pPr eaLnBrk="1" hangingPunct="1">
              <a:spcBef>
                <a:spcPct val="50000"/>
              </a:spcBef>
              <a:buFontTx/>
              <a:buNone/>
            </a:pPr>
            <a:r>
              <a:rPr lang="fr-CH" altLang="it-CH" sz="1400" b="1">
                <a:solidFill>
                  <a:srgbClr val="FFFFFF"/>
                </a:solidFill>
              </a:rPr>
              <a:t>Es beginnt die II. Intifada …                    ...und es « sterben »                               die Friedensabkommen von Oslo.</a:t>
            </a:r>
            <a:endParaRPr lang="it-IT" altLang="it-CH" sz="1400" b="1">
              <a:solidFill>
                <a:srgbClr val="FFFFFF"/>
              </a:solidFill>
            </a:endParaRPr>
          </a:p>
        </p:txBody>
      </p:sp>
      <p:pic>
        <p:nvPicPr>
          <p:cNvPr id="217092" name="Picture 5" descr="28 sett 2000 Sharon su spianata moschee">
            <a:extLst>
              <a:ext uri="{FF2B5EF4-FFF2-40B4-BE49-F238E27FC236}">
                <a16:creationId xmlns:a16="http://schemas.microsoft.com/office/drawing/2014/main" id="{F3B96EB9-B170-BC43-6AB6-4C5541D3C01F}"/>
              </a:ext>
            </a:extLst>
          </p:cNvPr>
          <p:cNvPicPr>
            <a:picLocks noChangeAspect="1" noChangeArrowheads="1"/>
          </p:cNvPicPr>
          <p:nvPr/>
        </p:nvPicPr>
        <p:blipFill>
          <a:blip r:embed="rId3">
            <a:lum bright="-8000" contrast="14000"/>
          </a:blip>
          <a:srcRect/>
          <a:stretch>
            <a:fillRect/>
          </a:stretch>
        </p:blipFill>
        <p:spPr bwMode="auto">
          <a:xfrm>
            <a:off x="458788" y="371475"/>
            <a:ext cx="4430712" cy="59039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7093" name="Picture 6" descr="Sharon su spianata moschee">
            <a:extLst>
              <a:ext uri="{FF2B5EF4-FFF2-40B4-BE49-F238E27FC236}">
                <a16:creationId xmlns:a16="http://schemas.microsoft.com/office/drawing/2014/main" id="{E9D18E17-D267-8C9E-3072-B636D129C315}"/>
              </a:ext>
            </a:extLst>
          </p:cNvPr>
          <p:cNvPicPr>
            <a:picLocks noChangeAspect="1" noChangeArrowheads="1"/>
          </p:cNvPicPr>
          <p:nvPr/>
        </p:nvPicPr>
        <p:blipFill>
          <a:blip r:embed="rId4"/>
          <a:srcRect/>
          <a:stretch>
            <a:fillRect/>
          </a:stretch>
        </p:blipFill>
        <p:spPr bwMode="auto">
          <a:xfrm>
            <a:off x="5067300" y="371475"/>
            <a:ext cx="3738563" cy="2566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719CE71E-DC94-9923-5332-32DFB82C6EA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7" name="CasellaDiTesto 6">
            <a:extLst>
              <a:ext uri="{FF2B5EF4-FFF2-40B4-BE49-F238E27FC236}">
                <a16:creationId xmlns:a16="http://schemas.microsoft.com/office/drawing/2014/main" id="{AFFA6DA6-4504-C84E-2130-58A26BB9B03B}"/>
              </a:ext>
            </a:extLst>
          </p:cNvPr>
          <p:cNvSpPr txBox="1"/>
          <p:nvPr/>
        </p:nvSpPr>
        <p:spPr>
          <a:xfrm>
            <a:off x="5205413" y="3106738"/>
            <a:ext cx="3000375" cy="644525"/>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b="1" dirty="0">
                <a:solidFill>
                  <a:schemeClr val="accent4">
                    <a:lumMod val="10000"/>
                  </a:schemeClr>
                </a:solidFill>
              </a:rPr>
              <a:t>1987 - 1993  </a:t>
            </a:r>
            <a:r>
              <a:rPr lang="fr-CH" altLang="it-CH" b="1" dirty="0" err="1">
                <a:solidFill>
                  <a:schemeClr val="accent4">
                    <a:lumMod val="10000"/>
                  </a:schemeClr>
                </a:solidFill>
              </a:rPr>
              <a:t>Erste</a:t>
            </a:r>
            <a:r>
              <a:rPr lang="fr-CH" altLang="it-CH" b="1" dirty="0">
                <a:solidFill>
                  <a:schemeClr val="accent4">
                    <a:lumMod val="10000"/>
                  </a:schemeClr>
                </a:solidFill>
              </a:rPr>
              <a:t> Intifada                      2000 -  </a:t>
            </a:r>
            <a:r>
              <a:rPr lang="fr-CH" altLang="it-CH" b="1" dirty="0" err="1">
                <a:solidFill>
                  <a:schemeClr val="accent4">
                    <a:lumMod val="10000"/>
                  </a:schemeClr>
                </a:solidFill>
              </a:rPr>
              <a:t>Zweite</a:t>
            </a:r>
            <a:r>
              <a:rPr lang="fr-CH" altLang="it-CH" b="1" dirty="0">
                <a:solidFill>
                  <a:schemeClr val="accent4">
                    <a:lumMod val="10000"/>
                  </a:schemeClr>
                </a:solidFill>
              </a:rPr>
              <a:t> Intifada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4">
            <a:extLst>
              <a:ext uri="{FF2B5EF4-FFF2-40B4-BE49-F238E27FC236}">
                <a16:creationId xmlns:a16="http://schemas.microsoft.com/office/drawing/2014/main" id="{76378FBF-1140-79DB-A3A7-6494D486A514}"/>
              </a:ext>
            </a:extLst>
          </p:cNvPr>
          <p:cNvSpPr>
            <a:spLocks noGrp="1"/>
          </p:cNvSpPr>
          <p:nvPr>
            <p:ph type="sldNum" sz="quarter" idx="12"/>
          </p:nvPr>
        </p:nvSpPr>
        <p:spPr>
          <a:xfrm>
            <a:off x="7905750" y="5805488"/>
            <a:ext cx="406400"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EA5EC5-708D-4328-A52F-D91BCC5D1EA5}"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pic>
        <p:nvPicPr>
          <p:cNvPr id="218116" name="Picture 5" descr="esodo ebrei">
            <a:extLst>
              <a:ext uri="{FF2B5EF4-FFF2-40B4-BE49-F238E27FC236}">
                <a16:creationId xmlns:a16="http://schemas.microsoft.com/office/drawing/2014/main" id="{C5A6E4B4-722F-5626-1552-64C3DC502123}"/>
              </a:ext>
            </a:extLst>
          </p:cNvPr>
          <p:cNvPicPr>
            <a:picLocks noGrp="1" noChangeAspect="1" noChangeArrowheads="1"/>
          </p:cNvPicPr>
          <p:nvPr>
            <p:ph/>
          </p:nvPr>
        </p:nvPicPr>
        <p:blipFill>
          <a:blip r:embed="rId3"/>
          <a:srcRect/>
          <a:stretch>
            <a:fillRect/>
          </a:stretch>
        </p:blipFill>
        <p:spPr>
          <a:xfrm>
            <a:off x="892175" y="511175"/>
            <a:ext cx="7278688" cy="5116513"/>
          </a:xfr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8440F21E-743F-3092-744E-A6E54468601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102A72F2-7217-ED51-2B53-2FC7B0334286}"/>
              </a:ext>
            </a:extLst>
          </p:cNvPr>
          <p:cNvSpPr txBox="1">
            <a:spLocks noChangeArrowheads="1"/>
          </p:cNvSpPr>
          <p:nvPr/>
        </p:nvSpPr>
        <p:spPr bwMode="auto">
          <a:xfrm>
            <a:off x="893763" y="3141663"/>
            <a:ext cx="1554162"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000" b="1" dirty="0" err="1">
                <a:solidFill>
                  <a:schemeClr val="accent4">
                    <a:lumMod val="10000"/>
                  </a:schemeClr>
                </a:solidFill>
              </a:rPr>
              <a:t>Achtung</a:t>
            </a:r>
            <a:r>
              <a:rPr lang="it-CH" altLang="it-CH" sz="1000" b="1" dirty="0">
                <a:solidFill>
                  <a:schemeClr val="accent4">
                    <a:lumMod val="10000"/>
                  </a:schemeClr>
                </a:solidFill>
              </a:rPr>
              <a:t>: </a:t>
            </a:r>
          </a:p>
          <a:p>
            <a:pPr algn="ctr" eaLnBrk="1" hangingPunct="1">
              <a:spcBef>
                <a:spcPct val="0"/>
              </a:spcBef>
              <a:buFontTx/>
              <a:buNone/>
              <a:defRPr/>
            </a:pPr>
            <a:r>
              <a:rPr lang="it-CH" altLang="it-CH" sz="1000" b="1" dirty="0" err="1">
                <a:solidFill>
                  <a:schemeClr val="accent4">
                    <a:lumMod val="10000"/>
                  </a:schemeClr>
                </a:solidFill>
              </a:rPr>
              <a:t>biblische</a:t>
            </a:r>
            <a:r>
              <a:rPr lang="it-CH" altLang="it-CH" sz="1000" b="1" dirty="0">
                <a:solidFill>
                  <a:schemeClr val="accent4">
                    <a:lumMod val="10000"/>
                  </a:schemeClr>
                </a:solidFill>
              </a:rPr>
              <a:t> Version</a:t>
            </a:r>
          </a:p>
        </p:txBody>
      </p:sp>
      <p:sp>
        <p:nvSpPr>
          <p:cNvPr id="2" name="CasellaDiTesto 1">
            <a:extLst>
              <a:ext uri="{FF2B5EF4-FFF2-40B4-BE49-F238E27FC236}">
                <a16:creationId xmlns:a16="http://schemas.microsoft.com/office/drawing/2014/main" id="{CFCDAAF9-41D8-DB2C-EB15-8FCCA2CAE636}"/>
              </a:ext>
            </a:extLst>
          </p:cNvPr>
          <p:cNvSpPr txBox="1"/>
          <p:nvPr/>
        </p:nvSpPr>
        <p:spPr>
          <a:xfrm>
            <a:off x="1042988" y="5762625"/>
            <a:ext cx="6711950" cy="584200"/>
          </a:xfrm>
          <a:prstGeom prst="rect">
            <a:avLst/>
          </a:prstGeom>
          <a:solidFill>
            <a:srgbClr val="FFFF00"/>
          </a:solidFill>
          <a:ln w="19050">
            <a:solidFill>
              <a:schemeClr val="accent4">
                <a:lumMod val="10000"/>
              </a:schemeClr>
            </a:solidFill>
          </a:ln>
        </p:spPr>
        <p:txBody>
          <a:bodyPr>
            <a:spAutoFit/>
          </a:bodyPr>
          <a:lstStyle/>
          <a:p>
            <a:pPr algn="ctr">
              <a:defRPr/>
            </a:pPr>
            <a:r>
              <a:rPr lang="de-DE" sz="1600" b="1" dirty="0">
                <a:solidFill>
                  <a:schemeClr val="accent4">
                    <a:lumMod val="10000"/>
                  </a:schemeClr>
                </a:solidFill>
              </a:rPr>
              <a:t>Ungefähr 1250 v.Chr. fliehen die Nachkommen von Abraham aus Ägypten und kehren nach Palästina zurück </a:t>
            </a:r>
            <a:endParaRPr lang="en-US" sz="1600" b="1" dirty="0">
              <a:solidFill>
                <a:schemeClr val="accent4">
                  <a:lumMod val="10000"/>
                </a:schemeClr>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2" descr="018">
            <a:extLst>
              <a:ext uri="{FF2B5EF4-FFF2-40B4-BE49-F238E27FC236}">
                <a16:creationId xmlns:a16="http://schemas.microsoft.com/office/drawing/2014/main" id="{10689B86-B454-C7D8-70FF-301A6E668A75}"/>
              </a:ext>
            </a:extLst>
          </p:cNvPr>
          <p:cNvPicPr>
            <a:picLocks noChangeAspect="1" noChangeArrowheads="1"/>
          </p:cNvPicPr>
          <p:nvPr/>
        </p:nvPicPr>
        <p:blipFill>
          <a:blip r:embed="rId3"/>
          <a:srcRect/>
          <a:stretch>
            <a:fillRect/>
          </a:stretch>
        </p:blipFill>
        <p:spPr bwMode="auto">
          <a:xfrm>
            <a:off x="179388" y="188913"/>
            <a:ext cx="4679950" cy="3068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8117" name="Picture 4" descr="rafah 2004 massacro">
            <a:extLst>
              <a:ext uri="{FF2B5EF4-FFF2-40B4-BE49-F238E27FC236}">
                <a16:creationId xmlns:a16="http://schemas.microsoft.com/office/drawing/2014/main" id="{EBB624F6-4C8B-3CA8-F2D0-E76FEA6C834D}"/>
              </a:ext>
            </a:extLst>
          </p:cNvPr>
          <p:cNvPicPr>
            <a:picLocks noChangeAspect="1" noChangeArrowheads="1"/>
          </p:cNvPicPr>
          <p:nvPr/>
        </p:nvPicPr>
        <p:blipFill rotWithShape="1">
          <a:blip r:embed="rId4"/>
          <a:srcRect t="2639"/>
          <a:stretch/>
        </p:blipFill>
        <p:spPr bwMode="auto">
          <a:xfrm>
            <a:off x="179388" y="3373438"/>
            <a:ext cx="4679950" cy="3279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36" name="Text Box 5">
            <a:extLst>
              <a:ext uri="{FF2B5EF4-FFF2-40B4-BE49-F238E27FC236}">
                <a16:creationId xmlns:a16="http://schemas.microsoft.com/office/drawing/2014/main" id="{1CA5195A-3404-BA43-4549-56F2E58E8C12}"/>
              </a:ext>
            </a:extLst>
          </p:cNvPr>
          <p:cNvSpPr txBox="1">
            <a:spLocks noChangeArrowheads="1"/>
          </p:cNvSpPr>
          <p:nvPr/>
        </p:nvSpPr>
        <p:spPr bwMode="auto">
          <a:xfrm>
            <a:off x="5038725" y="1058863"/>
            <a:ext cx="40671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Seit Beginn der II. Intifada wurden von den Israelis ca. 4’000  Palästinenser getötet und 30’000 verletzt.  Die Israelis hatten nur ca. 1’000 Tote und 3000 Verletzte zu beklagen. Deutlich höher sind auch die von den Israelis verursachten                                 Sachschäden,  Zerstörungen                                               und die wirtschahftlichen                                                 Verluste.                                  </a:t>
            </a:r>
            <a:endParaRPr lang="it-IT" altLang="it-CH" sz="1400" b="1">
              <a:solidFill>
                <a:srgbClr val="FFFFFF"/>
              </a:solidFill>
            </a:endParaRPr>
          </a:p>
        </p:txBody>
      </p:sp>
      <p:sp>
        <p:nvSpPr>
          <p:cNvPr id="504837" name="Text Box 6">
            <a:extLst>
              <a:ext uri="{FF2B5EF4-FFF2-40B4-BE49-F238E27FC236}">
                <a16:creationId xmlns:a16="http://schemas.microsoft.com/office/drawing/2014/main" id="{671E5621-BD38-785D-0A78-CD96704EBDDD}"/>
              </a:ext>
            </a:extLst>
          </p:cNvPr>
          <p:cNvSpPr txBox="1">
            <a:spLocks noChangeArrowheads="1"/>
          </p:cNvSpPr>
          <p:nvPr/>
        </p:nvSpPr>
        <p:spPr bwMode="auto">
          <a:xfrm>
            <a:off x="250825" y="2852738"/>
            <a:ext cx="2376488"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Palästinensische Beerdigung</a:t>
            </a:r>
            <a:endParaRPr lang="it-IT" altLang="it-CH" sz="1200" b="1">
              <a:solidFill>
                <a:srgbClr val="000000"/>
              </a:solidFill>
            </a:endParaRPr>
          </a:p>
        </p:txBody>
      </p:sp>
      <p:sp>
        <p:nvSpPr>
          <p:cNvPr id="504838" name="Text Box 7">
            <a:extLst>
              <a:ext uri="{FF2B5EF4-FFF2-40B4-BE49-F238E27FC236}">
                <a16:creationId xmlns:a16="http://schemas.microsoft.com/office/drawing/2014/main" id="{65F27438-3C19-B37C-E56F-0C4E11EDB9EB}"/>
              </a:ext>
            </a:extLst>
          </p:cNvPr>
          <p:cNvSpPr txBox="1">
            <a:spLocks noChangeArrowheads="1"/>
          </p:cNvSpPr>
          <p:nvPr/>
        </p:nvSpPr>
        <p:spPr bwMode="auto">
          <a:xfrm>
            <a:off x="250825" y="3473450"/>
            <a:ext cx="2233613" cy="517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2004 : palästinensische Opfer in Rafah</a:t>
            </a:r>
            <a:endParaRPr lang="it-IT" altLang="it-CH" sz="1400" b="1">
              <a:solidFill>
                <a:srgbClr val="000000"/>
              </a:solidFill>
            </a:endParaRPr>
          </a:p>
        </p:txBody>
      </p:sp>
      <p:sp>
        <p:nvSpPr>
          <p:cNvPr id="504839" name="Text Box 8">
            <a:extLst>
              <a:ext uri="{FF2B5EF4-FFF2-40B4-BE49-F238E27FC236}">
                <a16:creationId xmlns:a16="http://schemas.microsoft.com/office/drawing/2014/main" id="{8A5B511D-5856-9F29-D3D7-ABDAD64F037D}"/>
              </a:ext>
            </a:extLst>
          </p:cNvPr>
          <p:cNvSpPr txBox="1">
            <a:spLocks noChangeArrowheads="1"/>
          </p:cNvSpPr>
          <p:nvPr/>
        </p:nvSpPr>
        <p:spPr bwMode="auto">
          <a:xfrm>
            <a:off x="5038725" y="2671763"/>
            <a:ext cx="273685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Shaykh Ahmad Yasin,                        geistlicher Führer der Widerstandsorganisation                   Hamas, wurde von den                         Israelis 2004 in Gaza ermordet.</a:t>
            </a:r>
            <a:endParaRPr lang="it-IT" altLang="it-CH" sz="1200" b="1">
              <a:solidFill>
                <a:srgbClr val="FFFFFF"/>
              </a:solidFill>
            </a:endParaRPr>
          </a:p>
        </p:txBody>
      </p:sp>
      <p:pic>
        <p:nvPicPr>
          <p:cNvPr id="218122" name="Picture 9">
            <a:extLst>
              <a:ext uri="{FF2B5EF4-FFF2-40B4-BE49-F238E27FC236}">
                <a16:creationId xmlns:a16="http://schemas.microsoft.com/office/drawing/2014/main" id="{7C4D463A-8B75-E3AD-FD02-880382B06DD0}"/>
              </a:ext>
            </a:extLst>
          </p:cNvPr>
          <p:cNvPicPr>
            <a:picLocks noChangeAspect="1" noChangeArrowheads="1"/>
          </p:cNvPicPr>
          <p:nvPr/>
        </p:nvPicPr>
        <p:blipFill>
          <a:blip r:embed="rId5"/>
          <a:srcRect/>
          <a:stretch>
            <a:fillRect/>
          </a:stretch>
        </p:blipFill>
        <p:spPr bwMode="auto">
          <a:xfrm>
            <a:off x="7545388" y="2106613"/>
            <a:ext cx="1443037" cy="14922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504841" name="Picture 10" descr="bandiera palestinese con asta ">
            <a:extLst>
              <a:ext uri="{FF2B5EF4-FFF2-40B4-BE49-F238E27FC236}">
                <a16:creationId xmlns:a16="http://schemas.microsoft.com/office/drawing/2014/main" id="{8AD0E96F-BA44-B54B-F1B6-A2BCCEDBF2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479425"/>
            <a:ext cx="3587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42" name="Slide Number Placeholder 3">
            <a:extLst>
              <a:ext uri="{FF2B5EF4-FFF2-40B4-BE49-F238E27FC236}">
                <a16:creationId xmlns:a16="http://schemas.microsoft.com/office/drawing/2014/main" id="{A30267AC-E09F-BF83-8EFC-99E75888AF54}"/>
              </a:ext>
            </a:extLst>
          </p:cNvPr>
          <p:cNvSpPr>
            <a:spLocks noGrp="1"/>
          </p:cNvSpPr>
          <p:nvPr>
            <p:ph type="sldNum" sz="quarter" idx="12"/>
          </p:nvPr>
        </p:nvSpPr>
        <p:spPr>
          <a:xfrm>
            <a:off x="7740650" y="433388"/>
            <a:ext cx="765175"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2924EF-1D9A-4428-A7EC-21EEDD18A15C}" type="slidenum">
              <a:rPr lang="it-IT" altLang="it-CH" sz="1400" b="1" smtClean="0"/>
              <a:pPr>
                <a:spcBef>
                  <a:spcPct val="0"/>
                </a:spcBef>
                <a:buFontTx/>
                <a:buNone/>
              </a:pPr>
              <a:t>130</a:t>
            </a:fld>
            <a:endParaRPr lang="it-IT" altLang="it-CH" sz="1400" b="1"/>
          </a:p>
        </p:txBody>
      </p:sp>
      <p:sp>
        <p:nvSpPr>
          <p:cNvPr id="12" name="Rettangolo 11">
            <a:extLst>
              <a:ext uri="{FF2B5EF4-FFF2-40B4-BE49-F238E27FC236}">
                <a16:creationId xmlns:a16="http://schemas.microsoft.com/office/drawing/2014/main" id="{DFC1EE98-42B4-5A8A-DA0A-12E0A7673C9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3" name="CasellaDiTesto 12">
            <a:extLst>
              <a:ext uri="{FF2B5EF4-FFF2-40B4-BE49-F238E27FC236}">
                <a16:creationId xmlns:a16="http://schemas.microsoft.com/office/drawing/2014/main" id="{2CA3732A-AEE5-919C-1EA4-F591F03FB304}"/>
              </a:ext>
            </a:extLst>
          </p:cNvPr>
          <p:cNvSpPr txBox="1"/>
          <p:nvPr/>
        </p:nvSpPr>
        <p:spPr>
          <a:xfrm>
            <a:off x="5106988" y="395288"/>
            <a:ext cx="1512887"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pic>
        <p:nvPicPr>
          <p:cNvPr id="14" name="Picture 2" descr="Sheikh Ahmad Yassin First Resistance Man in Palestine – Perspective">
            <a:extLst>
              <a:ext uri="{FF2B5EF4-FFF2-40B4-BE49-F238E27FC236}">
                <a16:creationId xmlns:a16="http://schemas.microsoft.com/office/drawing/2014/main" id="{2ADB8B6A-8E90-5C34-6BE1-C4089D9B94FB}"/>
              </a:ext>
            </a:extLst>
          </p:cNvPr>
          <p:cNvPicPr>
            <a:picLocks noChangeAspect="1" noChangeArrowheads="1"/>
          </p:cNvPicPr>
          <p:nvPr/>
        </p:nvPicPr>
        <p:blipFill>
          <a:blip r:embed="rId7"/>
          <a:srcRect/>
          <a:stretch>
            <a:fillRect/>
          </a:stretch>
        </p:blipFill>
        <p:spPr bwMode="auto">
          <a:xfrm>
            <a:off x="5003800" y="3775075"/>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Number Placeholder 3">
            <a:extLst>
              <a:ext uri="{FF2B5EF4-FFF2-40B4-BE49-F238E27FC236}">
                <a16:creationId xmlns:a16="http://schemas.microsoft.com/office/drawing/2014/main" id="{F3227B97-CC48-28E6-CF7D-4C5448872D82}"/>
              </a:ext>
            </a:extLst>
          </p:cNvPr>
          <p:cNvSpPr>
            <a:spLocks noGrp="1"/>
          </p:cNvSpPr>
          <p:nvPr>
            <p:ph type="sldNum" sz="quarter" idx="12"/>
          </p:nvPr>
        </p:nvSpPr>
        <p:spPr>
          <a:xfrm>
            <a:off x="1979613"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5EA1EE-670E-439F-AB6C-5B338CBB6CD4}" type="slidenum">
              <a:rPr lang="it-IT" altLang="it-CH" sz="1400" smtClean="0">
                <a:solidFill>
                  <a:srgbClr val="FFFFFF"/>
                </a:solidFill>
              </a:rPr>
              <a:pPr>
                <a:spcBef>
                  <a:spcPct val="0"/>
                </a:spcBef>
                <a:buFontTx/>
                <a:buNone/>
              </a:pPr>
              <a:t>131</a:t>
            </a:fld>
            <a:endParaRPr lang="it-IT" altLang="it-CH" sz="1400">
              <a:solidFill>
                <a:srgbClr val="FFFFFF"/>
              </a:solidFill>
            </a:endParaRPr>
          </a:p>
        </p:txBody>
      </p:sp>
      <p:pic>
        <p:nvPicPr>
          <p:cNvPr id="219141" name="Picture 4">
            <a:extLst>
              <a:ext uri="{FF2B5EF4-FFF2-40B4-BE49-F238E27FC236}">
                <a16:creationId xmlns:a16="http://schemas.microsoft.com/office/drawing/2014/main" id="{D1CA1F9F-B635-0D4C-31C9-73A7229AD5A0}"/>
              </a:ext>
            </a:extLst>
          </p:cNvPr>
          <p:cNvPicPr>
            <a:picLocks noChangeAspect="1" noChangeArrowheads="1"/>
          </p:cNvPicPr>
          <p:nvPr/>
        </p:nvPicPr>
        <p:blipFill>
          <a:blip r:embed="rId3"/>
          <a:srcRect/>
          <a:stretch>
            <a:fillRect/>
          </a:stretch>
        </p:blipFill>
        <p:spPr bwMode="auto">
          <a:xfrm>
            <a:off x="4427538" y="3427413"/>
            <a:ext cx="4421187" cy="3230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2" name="Picture 5" descr="I">
            <a:extLst>
              <a:ext uri="{FF2B5EF4-FFF2-40B4-BE49-F238E27FC236}">
                <a16:creationId xmlns:a16="http://schemas.microsoft.com/office/drawing/2014/main" id="{AAFEDE8C-3127-7BF1-8429-15206675B1C2}"/>
              </a:ext>
            </a:extLst>
          </p:cNvPr>
          <p:cNvPicPr>
            <a:picLocks noChangeAspect="1" noChangeArrowheads="1"/>
          </p:cNvPicPr>
          <p:nvPr/>
        </p:nvPicPr>
        <p:blipFill>
          <a:blip r:embed="rId4"/>
          <a:srcRect/>
          <a:stretch>
            <a:fillRect/>
          </a:stretch>
        </p:blipFill>
        <p:spPr bwMode="auto">
          <a:xfrm>
            <a:off x="288925" y="171450"/>
            <a:ext cx="3043238" cy="407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3" name="Picture 7" descr="Tank_Israel">
            <a:extLst>
              <a:ext uri="{FF2B5EF4-FFF2-40B4-BE49-F238E27FC236}">
                <a16:creationId xmlns:a16="http://schemas.microsoft.com/office/drawing/2014/main" id="{D6F6EE5E-40C5-F9BD-B45C-6F78E566FFC7}"/>
              </a:ext>
            </a:extLst>
          </p:cNvPr>
          <p:cNvPicPr>
            <a:picLocks noChangeAspect="1" noChangeArrowheads="1"/>
          </p:cNvPicPr>
          <p:nvPr/>
        </p:nvPicPr>
        <p:blipFill>
          <a:blip r:embed="rId5"/>
          <a:srcRect/>
          <a:stretch>
            <a:fillRect/>
          </a:stretch>
        </p:blipFill>
        <p:spPr bwMode="auto">
          <a:xfrm>
            <a:off x="4427538" y="188913"/>
            <a:ext cx="4421187" cy="308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4" name="Picture 8" descr="http://www.onefamilyfund.org/Portals/0/WWH_Pics/memorial%20services/787/Bus.jpg">
            <a:extLst>
              <a:ext uri="{FF2B5EF4-FFF2-40B4-BE49-F238E27FC236}">
                <a16:creationId xmlns:a16="http://schemas.microsoft.com/office/drawing/2014/main" id="{8AF07CAE-5572-0CBC-6E71-B9FF55117F70}"/>
              </a:ext>
            </a:extLst>
          </p:cNvPr>
          <p:cNvPicPr>
            <a:picLocks noChangeAspect="1" noChangeArrowheads="1"/>
          </p:cNvPicPr>
          <p:nvPr/>
        </p:nvPicPr>
        <p:blipFill>
          <a:blip r:embed="rId6"/>
          <a:srcRect/>
          <a:stretch>
            <a:fillRect/>
          </a:stretch>
        </p:blipFill>
        <p:spPr bwMode="auto">
          <a:xfrm>
            <a:off x="285750" y="4556125"/>
            <a:ext cx="3046413"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6887" name="TextBox 9">
            <a:extLst>
              <a:ext uri="{FF2B5EF4-FFF2-40B4-BE49-F238E27FC236}">
                <a16:creationId xmlns:a16="http://schemas.microsoft.com/office/drawing/2014/main" id="{2968C6CE-8FA4-531E-2089-1A0741C3C2B0}"/>
              </a:ext>
            </a:extLst>
          </p:cNvPr>
          <p:cNvSpPr txBox="1">
            <a:spLocks noChangeArrowheads="1"/>
          </p:cNvSpPr>
          <p:nvPr/>
        </p:nvSpPr>
        <p:spPr bwMode="auto">
          <a:xfrm>
            <a:off x="714375" y="4270375"/>
            <a:ext cx="2214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Die Selbstmordattentaten</a:t>
            </a:r>
            <a:endParaRPr lang="it-IT" altLang="it-CH" sz="1800">
              <a:solidFill>
                <a:srgbClr val="FFFFFF"/>
              </a:solidFill>
            </a:endParaRPr>
          </a:p>
        </p:txBody>
      </p:sp>
      <p:sp>
        <p:nvSpPr>
          <p:cNvPr id="10" name="Rettangolo 9">
            <a:extLst>
              <a:ext uri="{FF2B5EF4-FFF2-40B4-BE49-F238E27FC236}">
                <a16:creationId xmlns:a16="http://schemas.microsoft.com/office/drawing/2014/main" id="{EC9382CA-A7DA-75E6-8DF0-1CA1E4D66F7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1" name="CasellaDiTesto 10">
            <a:extLst>
              <a:ext uri="{FF2B5EF4-FFF2-40B4-BE49-F238E27FC236}">
                <a16:creationId xmlns:a16="http://schemas.microsoft.com/office/drawing/2014/main" id="{83948BE2-8116-ECDD-D2C2-508C46CB1DD6}"/>
              </a:ext>
            </a:extLst>
          </p:cNvPr>
          <p:cNvSpPr txBox="1"/>
          <p:nvPr/>
        </p:nvSpPr>
        <p:spPr>
          <a:xfrm>
            <a:off x="3095625" y="493713"/>
            <a:ext cx="1512888"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sp>
        <p:nvSpPr>
          <p:cNvPr id="506890" name="Text Box 2">
            <a:extLst>
              <a:ext uri="{FF2B5EF4-FFF2-40B4-BE49-F238E27FC236}">
                <a16:creationId xmlns:a16="http://schemas.microsoft.com/office/drawing/2014/main" id="{B02BD943-EA97-5213-DAE9-21ABD9D3108F}"/>
              </a:ext>
            </a:extLst>
          </p:cNvPr>
          <p:cNvSpPr txBox="1">
            <a:spLocks noChangeArrowheads="1"/>
          </p:cNvSpPr>
          <p:nvPr/>
        </p:nvSpPr>
        <p:spPr bwMode="auto">
          <a:xfrm flipH="1">
            <a:off x="3651250" y="1262063"/>
            <a:ext cx="4619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3000" b="1">
                <a:solidFill>
                  <a:srgbClr val="FFFFFF"/>
                </a:solidFill>
              </a:rPr>
              <a:t>Widerstand</a:t>
            </a:r>
            <a:endParaRPr lang="it-IT" altLang="it-CH" sz="3000" b="1">
              <a:solidFill>
                <a:srgbClr val="FFFFFF"/>
              </a:solidFill>
            </a:endParaRPr>
          </a:p>
        </p:txBody>
      </p:sp>
      <p:sp>
        <p:nvSpPr>
          <p:cNvPr id="3" name="CasellaDiTesto 2">
            <a:extLst>
              <a:ext uri="{FF2B5EF4-FFF2-40B4-BE49-F238E27FC236}">
                <a16:creationId xmlns:a16="http://schemas.microsoft.com/office/drawing/2014/main" id="{5BF2DC15-2B05-38D4-E986-F986434A6B3F}"/>
              </a:ext>
            </a:extLst>
          </p:cNvPr>
          <p:cNvSpPr txBox="1"/>
          <p:nvPr/>
        </p:nvSpPr>
        <p:spPr>
          <a:xfrm>
            <a:off x="5907088" y="3462338"/>
            <a:ext cx="1512887" cy="307975"/>
          </a:xfrm>
          <a:prstGeom prst="rect">
            <a:avLst/>
          </a:prstGeom>
          <a:noFill/>
        </p:spPr>
        <p:txBody>
          <a:bodyPr>
            <a:spAutoFit/>
          </a:bodyPr>
          <a:lstStyle/>
          <a:p>
            <a:pPr>
              <a:defRPr/>
            </a:pPr>
            <a:r>
              <a:rPr lang="en-US" sz="1400" b="1" dirty="0">
                <a:solidFill>
                  <a:schemeClr val="accent4">
                    <a:lumMod val="10000"/>
                  </a:schemeClr>
                </a:solidFill>
              </a:rPr>
              <a:t>Ein </a:t>
            </a:r>
            <a:r>
              <a:rPr lang="en-US" sz="1400" b="1" dirty="0" err="1">
                <a:solidFill>
                  <a:schemeClr val="accent4">
                    <a:lumMod val="10000"/>
                  </a:schemeClr>
                </a:solidFill>
              </a:rPr>
              <a:t>Märtyrer</a:t>
            </a:r>
            <a:endParaRPr lang="en-US" sz="1400" b="1" dirty="0">
              <a:solidFill>
                <a:schemeClr val="accent4">
                  <a:lumMod val="10000"/>
                </a:schemeClr>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Slide Number Placeholder 1">
            <a:extLst>
              <a:ext uri="{FF2B5EF4-FFF2-40B4-BE49-F238E27FC236}">
                <a16:creationId xmlns:a16="http://schemas.microsoft.com/office/drawing/2014/main" id="{EA3ABC0F-E30D-F926-F0EC-F870BAE342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DFB780-F14F-436F-AC26-BDFE12BEFBBE}" type="slidenum">
              <a:rPr lang="it-IT" altLang="it-CH" sz="1400" smtClean="0">
                <a:solidFill>
                  <a:srgbClr val="000000"/>
                </a:solidFill>
              </a:rPr>
              <a:pPr>
                <a:spcBef>
                  <a:spcPct val="0"/>
                </a:spcBef>
                <a:buFontTx/>
                <a:buNone/>
              </a:pPr>
              <a:t>132</a:t>
            </a:fld>
            <a:endParaRPr lang="it-IT" altLang="it-CH" sz="1400">
              <a:solidFill>
                <a:srgbClr val="000000"/>
              </a:solidFill>
            </a:endParaRPr>
          </a:p>
        </p:txBody>
      </p:sp>
      <p:sp>
        <p:nvSpPr>
          <p:cNvPr id="508931" name="TextBox 10">
            <a:extLst>
              <a:ext uri="{FF2B5EF4-FFF2-40B4-BE49-F238E27FC236}">
                <a16:creationId xmlns:a16="http://schemas.microsoft.com/office/drawing/2014/main" id="{53DFF51C-22F8-4CB1-E782-FEC911588BA9}"/>
              </a:ext>
            </a:extLst>
          </p:cNvPr>
          <p:cNvSpPr txBox="1">
            <a:spLocks noChangeArrowheads="1"/>
          </p:cNvSpPr>
          <p:nvPr/>
        </p:nvSpPr>
        <p:spPr bwMode="auto">
          <a:xfrm>
            <a:off x="5145088" y="2744788"/>
            <a:ext cx="2925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Getötete Israelis und Palästinenser </a:t>
            </a:r>
          </a:p>
          <a:p>
            <a:pPr eaLnBrk="1" hangingPunct="1">
              <a:spcBef>
                <a:spcPct val="0"/>
              </a:spcBef>
              <a:buFontTx/>
              <a:buNone/>
            </a:pPr>
            <a:r>
              <a:rPr lang="fr-CH" altLang="it-CH" sz="1200" b="1">
                <a:solidFill>
                  <a:srgbClr val="000000"/>
                </a:solidFill>
              </a:rPr>
              <a:t>Von September 2000 – 2023</a:t>
            </a:r>
          </a:p>
        </p:txBody>
      </p:sp>
      <p:sp>
        <p:nvSpPr>
          <p:cNvPr id="508932" name="TextBox 12">
            <a:extLst>
              <a:ext uri="{FF2B5EF4-FFF2-40B4-BE49-F238E27FC236}">
                <a16:creationId xmlns:a16="http://schemas.microsoft.com/office/drawing/2014/main" id="{AF49354C-AA3A-D7AE-8A91-15C8002E1B53}"/>
              </a:ext>
            </a:extLst>
          </p:cNvPr>
          <p:cNvSpPr txBox="1">
            <a:spLocks noChangeArrowheads="1"/>
          </p:cNvSpPr>
          <p:nvPr/>
        </p:nvSpPr>
        <p:spPr bwMode="auto">
          <a:xfrm>
            <a:off x="1296988" y="5883275"/>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Verletzte Israelis und Palästinenser </a:t>
            </a:r>
          </a:p>
          <a:p>
            <a:pPr eaLnBrk="1" hangingPunct="1">
              <a:spcBef>
                <a:spcPct val="0"/>
              </a:spcBef>
              <a:buFontTx/>
              <a:buNone/>
            </a:pPr>
            <a:r>
              <a:rPr lang="fr-CH" altLang="it-CH" sz="1200" b="1">
                <a:solidFill>
                  <a:srgbClr val="000000"/>
                </a:solidFill>
              </a:rPr>
              <a:t>Von September 2000 – 2023</a:t>
            </a:r>
          </a:p>
        </p:txBody>
      </p:sp>
      <p:sp>
        <p:nvSpPr>
          <p:cNvPr id="508933" name="TextBox 15">
            <a:extLst>
              <a:ext uri="{FF2B5EF4-FFF2-40B4-BE49-F238E27FC236}">
                <a16:creationId xmlns:a16="http://schemas.microsoft.com/office/drawing/2014/main" id="{00F618E2-F9FD-789B-7132-9DF59BBED504}"/>
              </a:ext>
            </a:extLst>
          </p:cNvPr>
          <p:cNvSpPr txBox="1">
            <a:spLocks noChangeArrowheads="1"/>
          </p:cNvSpPr>
          <p:nvPr/>
        </p:nvSpPr>
        <p:spPr bwMode="auto">
          <a:xfrm>
            <a:off x="4937125" y="58674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Zerstörung von Israelische und Palästinensiche Häuser  -   1967– 2023</a:t>
            </a:r>
          </a:p>
        </p:txBody>
      </p:sp>
      <p:sp>
        <p:nvSpPr>
          <p:cNvPr id="508934" name="CasellaDiTesto 1">
            <a:extLst>
              <a:ext uri="{FF2B5EF4-FFF2-40B4-BE49-F238E27FC236}">
                <a16:creationId xmlns:a16="http://schemas.microsoft.com/office/drawing/2014/main" id="{69931923-504C-372E-5928-5A9449DCD6E4}"/>
              </a:ext>
            </a:extLst>
          </p:cNvPr>
          <p:cNvSpPr txBox="1">
            <a:spLocks noChangeArrowheads="1"/>
          </p:cNvSpPr>
          <p:nvPr/>
        </p:nvSpPr>
        <p:spPr bwMode="auto">
          <a:xfrm>
            <a:off x="3563938" y="6597650"/>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Quelle : http://www.ifamericansknew.org/</a:t>
            </a:r>
          </a:p>
        </p:txBody>
      </p:sp>
      <p:sp>
        <p:nvSpPr>
          <p:cNvPr id="16" name="Rettangolo 15">
            <a:extLst>
              <a:ext uri="{FF2B5EF4-FFF2-40B4-BE49-F238E27FC236}">
                <a16:creationId xmlns:a16="http://schemas.microsoft.com/office/drawing/2014/main" id="{6DA8891A-5FB6-AA11-BB85-76297FDA0CB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8936" name="TextBox 4">
            <a:extLst>
              <a:ext uri="{FF2B5EF4-FFF2-40B4-BE49-F238E27FC236}">
                <a16:creationId xmlns:a16="http://schemas.microsoft.com/office/drawing/2014/main" id="{6B4B3965-24ED-A3F6-2CFE-117E17378B0A}"/>
              </a:ext>
            </a:extLst>
          </p:cNvPr>
          <p:cNvSpPr txBox="1">
            <a:spLocks noChangeArrowheads="1"/>
          </p:cNvSpPr>
          <p:nvPr/>
        </p:nvSpPr>
        <p:spPr bwMode="auto">
          <a:xfrm>
            <a:off x="1284288" y="2765425"/>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Israelis und Palästinensische getötete Kinder</a:t>
            </a:r>
          </a:p>
          <a:p>
            <a:pPr eaLnBrk="1" hangingPunct="1">
              <a:spcBef>
                <a:spcPct val="0"/>
              </a:spcBef>
              <a:buFontTx/>
              <a:buNone/>
            </a:pPr>
            <a:r>
              <a:rPr lang="fr-CH" altLang="it-CH" sz="1200" b="1">
                <a:solidFill>
                  <a:srgbClr val="000000"/>
                </a:solidFill>
              </a:rPr>
              <a:t>Von September 2000 – Ende 2023</a:t>
            </a:r>
          </a:p>
        </p:txBody>
      </p:sp>
      <p:sp>
        <p:nvSpPr>
          <p:cNvPr id="2" name="CasellaDiTesto 1">
            <a:extLst>
              <a:ext uri="{FF2B5EF4-FFF2-40B4-BE49-F238E27FC236}">
                <a16:creationId xmlns:a16="http://schemas.microsoft.com/office/drawing/2014/main" id="{B6B96DEF-F60B-16C1-D7BD-1F46B04027B0}"/>
              </a:ext>
            </a:extLst>
          </p:cNvPr>
          <p:cNvSpPr txBox="1"/>
          <p:nvPr/>
        </p:nvSpPr>
        <p:spPr>
          <a:xfrm>
            <a:off x="2852738" y="3236913"/>
            <a:ext cx="3571875" cy="369887"/>
          </a:xfrm>
          <a:prstGeom prst="rect">
            <a:avLst/>
          </a:prstGeom>
          <a:solidFill>
            <a:srgbClr val="FFFF00"/>
          </a:solidFill>
          <a:ln w="19050">
            <a:solidFill>
              <a:schemeClr val="accent4">
                <a:lumMod val="95000"/>
                <a:lumOff val="5000"/>
              </a:schemeClr>
            </a:solidFill>
          </a:ln>
        </p:spPr>
        <p:txBody>
          <a:bodyPr>
            <a:spAutoFit/>
          </a:bodyPr>
          <a:lstStyle/>
          <a:p>
            <a:pPr algn="ctr">
              <a:defRPr/>
            </a:pPr>
            <a:r>
              <a:rPr lang="en-US" b="1" dirty="0" err="1"/>
              <a:t>Personen</a:t>
            </a:r>
            <a:r>
              <a:rPr lang="en-US" b="1" dirty="0"/>
              <a:t> - und </a:t>
            </a:r>
            <a:r>
              <a:rPr lang="en-US" b="1" dirty="0" err="1"/>
              <a:t>Sachschaden</a:t>
            </a:r>
            <a:endParaRPr lang="en-US" b="1" dirty="0"/>
          </a:p>
        </p:txBody>
      </p:sp>
      <p:pic>
        <p:nvPicPr>
          <p:cNvPr id="3" name="Immagine 2">
            <a:extLst>
              <a:ext uri="{FF2B5EF4-FFF2-40B4-BE49-F238E27FC236}">
                <a16:creationId xmlns:a16="http://schemas.microsoft.com/office/drawing/2014/main" id="{ABFF1B0A-ABC9-6DA3-A3F5-3C86BFF1459D}"/>
              </a:ext>
            </a:extLst>
          </p:cNvPr>
          <p:cNvPicPr>
            <a:picLocks noChangeAspect="1"/>
          </p:cNvPicPr>
          <p:nvPr/>
        </p:nvPicPr>
        <p:blipFill rotWithShape="1">
          <a:blip r:embed="rId4"/>
          <a:srcRect r="65962"/>
          <a:stretch/>
        </p:blipFill>
        <p:spPr bwMode="auto">
          <a:xfrm>
            <a:off x="1709738" y="601663"/>
            <a:ext cx="2130425" cy="20081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8D7156D3-4772-B6C2-7EA2-69222865206B}"/>
              </a:ext>
            </a:extLst>
          </p:cNvPr>
          <p:cNvPicPr>
            <a:picLocks noChangeAspect="1"/>
          </p:cNvPicPr>
          <p:nvPr/>
        </p:nvPicPr>
        <p:blipFill rotWithShape="1">
          <a:blip r:embed="rId5"/>
          <a:srcRect r="66493"/>
          <a:stretch/>
        </p:blipFill>
        <p:spPr bwMode="auto">
          <a:xfrm>
            <a:off x="5332413" y="3770313"/>
            <a:ext cx="2200275"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92C27A7B-FB59-A25A-B0CF-0A9E036F51BB}"/>
              </a:ext>
            </a:extLst>
          </p:cNvPr>
          <p:cNvPicPr>
            <a:picLocks noChangeAspect="1"/>
          </p:cNvPicPr>
          <p:nvPr/>
        </p:nvPicPr>
        <p:blipFill>
          <a:blip r:embed="rId6"/>
          <a:stretch>
            <a:fillRect/>
          </a:stretch>
        </p:blipFill>
        <p:spPr>
          <a:xfrm>
            <a:off x="5364163" y="603250"/>
            <a:ext cx="2168525"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F80B048E-ED77-527D-072B-E78B9BCB4AFC}"/>
              </a:ext>
            </a:extLst>
          </p:cNvPr>
          <p:cNvPicPr>
            <a:picLocks noChangeAspect="1"/>
          </p:cNvPicPr>
          <p:nvPr/>
        </p:nvPicPr>
        <p:blipFill>
          <a:blip r:embed="rId7"/>
          <a:stretch>
            <a:fillRect/>
          </a:stretch>
        </p:blipFill>
        <p:spPr>
          <a:xfrm>
            <a:off x="1738313" y="3792538"/>
            <a:ext cx="2101850"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Number Placeholder 3">
            <a:extLst>
              <a:ext uri="{FF2B5EF4-FFF2-40B4-BE49-F238E27FC236}">
                <a16:creationId xmlns:a16="http://schemas.microsoft.com/office/drawing/2014/main" id="{261F1450-AD6F-3F08-2245-5DDCDDEC49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2D1CB9-895C-4E74-B5CB-6E39739B55E8}" type="slidenum">
              <a:rPr lang="it-IT" altLang="it-CH" sz="1400" smtClean="0">
                <a:solidFill>
                  <a:srgbClr val="FFFFFF"/>
                </a:solidFill>
              </a:rPr>
              <a:pPr>
                <a:spcBef>
                  <a:spcPct val="0"/>
                </a:spcBef>
                <a:buFontTx/>
                <a:buNone/>
              </a:pPr>
              <a:t>133</a:t>
            </a:fld>
            <a:endParaRPr lang="it-IT" altLang="it-CH" sz="1400">
              <a:solidFill>
                <a:srgbClr val="FFFFFF"/>
              </a:solidFill>
            </a:endParaRPr>
          </a:p>
        </p:txBody>
      </p:sp>
      <p:pic>
        <p:nvPicPr>
          <p:cNvPr id="601091" name="Picture 2" descr="stato palestinese Proposta Sharon">
            <a:extLst>
              <a:ext uri="{FF2B5EF4-FFF2-40B4-BE49-F238E27FC236}">
                <a16:creationId xmlns:a16="http://schemas.microsoft.com/office/drawing/2014/main" id="{BBFA0052-868B-420C-D420-90A04C745AC2}"/>
              </a:ext>
            </a:extLst>
          </p:cNvPr>
          <p:cNvPicPr>
            <a:picLocks noChangeAspect="1" noChangeArrowheads="1"/>
          </p:cNvPicPr>
          <p:nvPr/>
        </p:nvPicPr>
        <p:blipFill>
          <a:blip r:embed="rId3">
            <a:lum bright="-10000" contrast="16000"/>
          </a:blip>
          <a:srcRect/>
          <a:stretch>
            <a:fillRect/>
          </a:stretch>
        </p:blipFill>
        <p:spPr bwMode="auto">
          <a:xfrm>
            <a:off x="779463" y="260350"/>
            <a:ext cx="4656137" cy="63817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521668" name="Text Box 3">
            <a:extLst>
              <a:ext uri="{FF2B5EF4-FFF2-40B4-BE49-F238E27FC236}">
                <a16:creationId xmlns:a16="http://schemas.microsoft.com/office/drawing/2014/main" id="{0DD58E19-0ECD-B0F6-36B9-8B330EDD2297}"/>
              </a:ext>
            </a:extLst>
          </p:cNvPr>
          <p:cNvSpPr txBox="1">
            <a:spLocks noChangeArrowheads="1"/>
          </p:cNvSpPr>
          <p:nvPr/>
        </p:nvSpPr>
        <p:spPr bwMode="auto">
          <a:xfrm>
            <a:off x="5753100" y="4108450"/>
            <a:ext cx="2516188" cy="1016000"/>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fr-CH" altLang="it-CH" dirty="0"/>
              <a:t>2001 </a:t>
            </a:r>
          </a:p>
          <a:p>
            <a:pPr>
              <a:defRPr/>
            </a:pPr>
            <a:r>
              <a:rPr lang="fr-CH" altLang="it-CH" sz="1800" dirty="0"/>
              <a:t>Der </a:t>
            </a:r>
            <a:r>
              <a:rPr lang="fr-CH" altLang="it-CH" sz="1800" dirty="0" err="1"/>
              <a:t>Vorschlag</a:t>
            </a:r>
            <a:r>
              <a:rPr lang="fr-CH" altLang="it-CH" sz="1800" dirty="0"/>
              <a:t> von Ariel Sharon</a:t>
            </a:r>
          </a:p>
        </p:txBody>
      </p:sp>
      <p:sp>
        <p:nvSpPr>
          <p:cNvPr id="5" name="Rettangolo 4">
            <a:extLst>
              <a:ext uri="{FF2B5EF4-FFF2-40B4-BE49-F238E27FC236}">
                <a16:creationId xmlns:a16="http://schemas.microsoft.com/office/drawing/2014/main" id="{AE03E9E3-6594-7182-E150-A09ACF808F9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0982" name="CasellaDiTesto 5">
            <a:extLst>
              <a:ext uri="{FF2B5EF4-FFF2-40B4-BE49-F238E27FC236}">
                <a16:creationId xmlns:a16="http://schemas.microsoft.com/office/drawing/2014/main" id="{C5CA2F3F-9526-9C88-7883-1B572EC706C2}"/>
              </a:ext>
            </a:extLst>
          </p:cNvPr>
          <p:cNvSpPr txBox="1">
            <a:spLocks noChangeArrowheads="1"/>
          </p:cNvSpPr>
          <p:nvPr/>
        </p:nvSpPr>
        <p:spPr bwMode="auto">
          <a:xfrm>
            <a:off x="5930900" y="5300663"/>
            <a:ext cx="2365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Die nutzlosen Friedenspläne</a:t>
            </a:r>
          </a:p>
        </p:txBody>
      </p:sp>
      <p:pic>
        <p:nvPicPr>
          <p:cNvPr id="7" name="Picture 5" descr="Ariel Sharon Biography - Facts, Childhood, Family Life &amp;amp; Achievements of  Israeli Prime Minister">
            <a:extLst>
              <a:ext uri="{FF2B5EF4-FFF2-40B4-BE49-F238E27FC236}">
                <a16:creationId xmlns:a16="http://schemas.microsoft.com/office/drawing/2014/main" id="{63EFA3BC-071E-7116-19FD-B10E61CF20AD}"/>
              </a:ext>
            </a:extLst>
          </p:cNvPr>
          <p:cNvPicPr>
            <a:picLocks noChangeAspect="1" noChangeArrowheads="1"/>
          </p:cNvPicPr>
          <p:nvPr/>
        </p:nvPicPr>
        <p:blipFill>
          <a:blip r:embed="rId4"/>
          <a:srcRect/>
          <a:stretch>
            <a:fillRect/>
          </a:stretch>
        </p:blipFill>
        <p:spPr bwMode="auto">
          <a:xfrm>
            <a:off x="5753100" y="1377950"/>
            <a:ext cx="2460625" cy="2051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8" descr="bandiera israeliana 2 jpg">
            <a:extLst>
              <a:ext uri="{FF2B5EF4-FFF2-40B4-BE49-F238E27FC236}">
                <a16:creationId xmlns:a16="http://schemas.microsoft.com/office/drawing/2014/main" id="{631E2CB3-77F3-14C1-47F7-BBE9AF172805}"/>
              </a:ext>
            </a:extLst>
          </p:cNvPr>
          <p:cNvPicPr>
            <a:picLocks noChangeAspect="1" noChangeArrowheads="1"/>
          </p:cNvPicPr>
          <p:nvPr/>
        </p:nvPicPr>
        <p:blipFill>
          <a:blip r:embed="rId5"/>
          <a:srcRect/>
          <a:stretch>
            <a:fillRect/>
          </a:stretch>
        </p:blipFill>
        <p:spPr bwMode="auto">
          <a:xfrm>
            <a:off x="5745163" y="523875"/>
            <a:ext cx="504825" cy="368300"/>
          </a:xfrm>
          <a:prstGeom prst="rect">
            <a:avLst/>
          </a:prstGeom>
          <a:ln>
            <a:noFill/>
          </a:ln>
          <a:effectLst>
            <a:outerShdw blurRad="292100" dist="139700" dir="2700000" algn="tl" rotWithShape="0">
              <a:srgbClr val="333333">
                <a:alpha val="65000"/>
              </a:srgbClr>
            </a:outerShdw>
          </a:effectLst>
        </p:spPr>
      </p:pic>
      <p:sp>
        <p:nvSpPr>
          <p:cNvPr id="510985" name="CasellaDiTesto 10">
            <a:extLst>
              <a:ext uri="{FF2B5EF4-FFF2-40B4-BE49-F238E27FC236}">
                <a16:creationId xmlns:a16="http://schemas.microsoft.com/office/drawing/2014/main" id="{61BE0EC1-9BC1-7033-F60A-2F40588E72B5}"/>
              </a:ext>
            </a:extLst>
          </p:cNvPr>
          <p:cNvSpPr txBox="1">
            <a:spLocks noChangeArrowheads="1"/>
          </p:cNvSpPr>
          <p:nvPr/>
        </p:nvSpPr>
        <p:spPr bwMode="auto">
          <a:xfrm>
            <a:off x="5697538" y="3479800"/>
            <a:ext cx="2811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a:t>
            </a:r>
          </a:p>
          <a:p>
            <a:pPr>
              <a:spcBef>
                <a:spcPct val="0"/>
              </a:spcBef>
              <a:buFontTx/>
              <a:buNone/>
            </a:pPr>
            <a:r>
              <a:rPr lang="en-US" altLang="en-US" sz="1400"/>
              <a:t>Israeli Prime Minister</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Number Placeholder 8">
            <a:extLst>
              <a:ext uri="{FF2B5EF4-FFF2-40B4-BE49-F238E27FC236}">
                <a16:creationId xmlns:a16="http://schemas.microsoft.com/office/drawing/2014/main" id="{918327F2-620A-E3F1-FAAE-18D6C3AC1E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94B3C2-FCF4-4AF2-8C66-C335E3E74653}" type="slidenum">
              <a:rPr lang="it-IT" altLang="it-CH" sz="1400" smtClean="0">
                <a:solidFill>
                  <a:srgbClr val="FFFFFF"/>
                </a:solidFill>
              </a:rPr>
              <a:pPr>
                <a:spcBef>
                  <a:spcPct val="0"/>
                </a:spcBef>
                <a:buFontTx/>
                <a:buNone/>
              </a:pPr>
              <a:t>134</a:t>
            </a:fld>
            <a:endParaRPr lang="it-IT" altLang="it-CH" sz="1400">
              <a:solidFill>
                <a:srgbClr val="FFFFFF"/>
              </a:solidFill>
            </a:endParaRPr>
          </a:p>
        </p:txBody>
      </p:sp>
      <p:sp>
        <p:nvSpPr>
          <p:cNvPr id="538627" name="Rectangle 2">
            <a:extLst>
              <a:ext uri="{FF2B5EF4-FFF2-40B4-BE49-F238E27FC236}">
                <a16:creationId xmlns:a16="http://schemas.microsoft.com/office/drawing/2014/main" id="{8F67A792-4883-1A1C-EA41-E0E0368DA4BA}"/>
              </a:ext>
            </a:extLst>
          </p:cNvPr>
          <p:cNvSpPr>
            <a:spLocks noGrp="1" noChangeArrowheads="1"/>
          </p:cNvSpPr>
          <p:nvPr>
            <p:ph type="title" sz="quarter"/>
          </p:nvPr>
        </p:nvSpPr>
        <p:spPr>
          <a:xfrm>
            <a:off x="2090738" y="184150"/>
            <a:ext cx="3525837" cy="414338"/>
          </a:xfrm>
          <a:solidFill>
            <a:srgbClr val="FFFF00"/>
          </a:solidFill>
          <a:ln w="19050">
            <a:solidFill>
              <a:schemeClr val="accent4">
                <a:lumMod val="10000"/>
              </a:schemeClr>
            </a:solidFill>
          </a:ln>
        </p:spPr>
        <p:txBody>
          <a:bodyPr/>
          <a:lstStyle/>
          <a:p>
            <a:pPr eaLnBrk="1" hangingPunct="1">
              <a:defRPr/>
            </a:pPr>
            <a:r>
              <a:rPr lang="fr-CH" altLang="it-CH" sz="2200" b="1" dirty="0">
                <a:solidFill>
                  <a:schemeClr val="accent4">
                    <a:lumMod val="10000"/>
                  </a:schemeClr>
                </a:solidFill>
              </a:rPr>
              <a:t>2006 : </a:t>
            </a:r>
            <a:r>
              <a:rPr lang="fr-CH" altLang="it-CH" sz="2200" b="1" dirty="0" err="1">
                <a:solidFill>
                  <a:schemeClr val="accent4">
                    <a:lumMod val="10000"/>
                  </a:schemeClr>
                </a:solidFill>
              </a:rPr>
              <a:t>Libanon</a:t>
            </a:r>
            <a:r>
              <a:rPr lang="fr-CH" altLang="it-CH" sz="2200" b="1" dirty="0">
                <a:solidFill>
                  <a:schemeClr val="accent4">
                    <a:lumMod val="10000"/>
                  </a:schemeClr>
                </a:solidFill>
              </a:rPr>
              <a:t> </a:t>
            </a:r>
            <a:r>
              <a:rPr lang="fr-CH" altLang="it-CH" sz="2200" b="1" dirty="0" err="1">
                <a:solidFill>
                  <a:schemeClr val="accent4">
                    <a:lumMod val="10000"/>
                  </a:schemeClr>
                </a:solidFill>
              </a:rPr>
              <a:t>Krieg</a:t>
            </a:r>
            <a:endParaRPr lang="it-IT" altLang="it-CH" sz="2200" b="1" dirty="0">
              <a:solidFill>
                <a:schemeClr val="accent4">
                  <a:lumMod val="10000"/>
                </a:schemeClr>
              </a:solidFill>
            </a:endParaRPr>
          </a:p>
        </p:txBody>
      </p:sp>
      <p:pic>
        <p:nvPicPr>
          <p:cNvPr id="538628" name="Picture 3" descr="Beirut luglio 06">
            <a:extLst>
              <a:ext uri="{FF2B5EF4-FFF2-40B4-BE49-F238E27FC236}">
                <a16:creationId xmlns:a16="http://schemas.microsoft.com/office/drawing/2014/main" id="{B8631B68-836C-9EBB-D048-437AC9DE8F43}"/>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538629" name="Picture 4" descr="destructionIsraeliarmyF16S">
            <a:extLst>
              <a:ext uri="{FF2B5EF4-FFF2-40B4-BE49-F238E27FC236}">
                <a16:creationId xmlns:a16="http://schemas.microsoft.com/office/drawing/2014/main" id="{3A8FDB0A-9124-1E0C-4ED2-4D31C7A9BA94}"/>
              </a:ext>
            </a:extLst>
          </p:cNvPr>
          <p:cNvPicPr>
            <a:picLocks noGrp="1" noChangeAspect="1" noChangeArrowheads="1"/>
          </p:cNvPicPr>
          <p:nvPr>
            <p:ph sz="quarter" idx="2"/>
          </p:nvPr>
        </p:nvPicPr>
        <p:blipFill>
          <a:blip r:embed="rId4"/>
          <a:srcRect/>
          <a:stretch>
            <a:fillRect/>
          </a:stretch>
        </p:blipFill>
        <p:spPr>
          <a:xfrm>
            <a:off x="6791325" y="1341438"/>
            <a:ext cx="2205038" cy="3052762"/>
          </a:xfrm>
          <a:ln w="12700">
            <a:solidFill>
              <a:schemeClr val="tx1"/>
            </a:solidFill>
          </a:ln>
          <a:effectLst>
            <a:outerShdw blurRad="292100" dist="139700" dir="2700000" algn="tl" rotWithShape="0">
              <a:srgbClr val="333333">
                <a:alpha val="65000"/>
              </a:srgbClr>
            </a:outerShdw>
          </a:effectLst>
        </p:spPr>
      </p:pic>
      <p:pic>
        <p:nvPicPr>
          <p:cNvPr id="538630" name="Picture 5" descr="libano 2006 distruzioni">
            <a:extLst>
              <a:ext uri="{FF2B5EF4-FFF2-40B4-BE49-F238E27FC236}">
                <a16:creationId xmlns:a16="http://schemas.microsoft.com/office/drawing/2014/main" id="{63F6B5EE-6F79-DC85-2DDA-E2DC83391738}"/>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538631" name="Picture 6" descr="lebanon_bridges_2006">
            <a:extLst>
              <a:ext uri="{FF2B5EF4-FFF2-40B4-BE49-F238E27FC236}">
                <a16:creationId xmlns:a16="http://schemas.microsoft.com/office/drawing/2014/main" id="{4BCD9F2D-46E4-2DE5-BAB7-1392804DF620}"/>
              </a:ext>
            </a:extLst>
          </p:cNvPr>
          <p:cNvPicPr>
            <a:picLocks noGrp="1" noChangeAspect="1" noChangeArrowheads="1"/>
          </p:cNvPicPr>
          <p:nvPr>
            <p:ph sz="quarter" idx="4"/>
          </p:nvPr>
        </p:nvPicPr>
        <p:blipFill>
          <a:blip r:embed="rId6"/>
          <a:srcRect/>
          <a:stretch>
            <a:fillRect/>
          </a:stretch>
        </p:blipFill>
        <p:spPr>
          <a:xfrm>
            <a:off x="6804025" y="4508500"/>
            <a:ext cx="2216150" cy="2216150"/>
          </a:xfrm>
          <a:ln w="12700">
            <a:solidFill>
              <a:schemeClr val="tx1"/>
            </a:solidFill>
          </a:ln>
          <a:effectLst>
            <a:outerShdw blurRad="292100" dist="139700" dir="2700000" algn="tl" rotWithShape="0">
              <a:srgbClr val="333333">
                <a:alpha val="65000"/>
              </a:srgbClr>
            </a:outerShdw>
          </a:effectLst>
        </p:spPr>
      </p:pic>
      <p:pic>
        <p:nvPicPr>
          <p:cNvPr id="538632" name="Picture 7" descr="beirut12_2006">
            <a:extLst>
              <a:ext uri="{FF2B5EF4-FFF2-40B4-BE49-F238E27FC236}">
                <a16:creationId xmlns:a16="http://schemas.microsoft.com/office/drawing/2014/main" id="{0D67E54A-56E8-D637-F40C-EA5509E65847}"/>
              </a:ext>
            </a:extLst>
          </p:cNvPr>
          <p:cNvPicPr>
            <a:picLocks noChangeAspect="1" noChangeArrowheads="1"/>
          </p:cNvPicPr>
          <p:nvPr/>
        </p:nvPicPr>
        <p:blipFill>
          <a:blip r:embed="rId7"/>
          <a:srcRect/>
          <a:stretch>
            <a:fillRect/>
          </a:stretch>
        </p:blipFill>
        <p:spPr bwMode="auto">
          <a:xfrm>
            <a:off x="4932363" y="2205038"/>
            <a:ext cx="1727200"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33" name="Picture 8" descr="Libano 2006 2">
            <a:extLst>
              <a:ext uri="{FF2B5EF4-FFF2-40B4-BE49-F238E27FC236}">
                <a16:creationId xmlns:a16="http://schemas.microsoft.com/office/drawing/2014/main" id="{2EF08E86-543E-2E8A-CA10-A749152827A6}"/>
              </a:ext>
            </a:extLst>
          </p:cNvPr>
          <p:cNvPicPr>
            <a:picLocks noChangeAspect="1" noChangeArrowheads="1"/>
          </p:cNvPicPr>
          <p:nvPr/>
        </p:nvPicPr>
        <p:blipFill>
          <a:blip r:embed="rId8"/>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34" name="Picture 9" descr="Libano 2006 3">
            <a:extLst>
              <a:ext uri="{FF2B5EF4-FFF2-40B4-BE49-F238E27FC236}">
                <a16:creationId xmlns:a16="http://schemas.microsoft.com/office/drawing/2014/main" id="{4F7E5B87-B254-605B-9F61-A231D04AC230}"/>
              </a:ext>
            </a:extLst>
          </p:cNvPr>
          <p:cNvPicPr>
            <a:picLocks noChangeAspect="1" noChangeArrowheads="1"/>
          </p:cNvPicPr>
          <p:nvPr/>
        </p:nvPicPr>
        <p:blipFill>
          <a:blip r:embed="rId9"/>
          <a:srcRect/>
          <a:stretch>
            <a:fillRect/>
          </a:stretch>
        </p:blipFill>
        <p:spPr bwMode="auto">
          <a:xfrm>
            <a:off x="5076825" y="3284538"/>
            <a:ext cx="1570038"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35" name="Picture 10" descr="Libano 2006">
            <a:extLst>
              <a:ext uri="{FF2B5EF4-FFF2-40B4-BE49-F238E27FC236}">
                <a16:creationId xmlns:a16="http://schemas.microsoft.com/office/drawing/2014/main" id="{B608F14E-6B2A-DC74-62CD-B4A5E9AA7B5D}"/>
              </a:ext>
            </a:extLst>
          </p:cNvPr>
          <p:cNvPicPr>
            <a:picLocks noChangeAspect="1" noChangeArrowheads="1"/>
          </p:cNvPicPr>
          <p:nvPr/>
        </p:nvPicPr>
        <p:blipFill>
          <a:blip r:embed="rId10"/>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36" name="Picture 11" descr="emblem_hezbollah">
            <a:extLst>
              <a:ext uri="{FF2B5EF4-FFF2-40B4-BE49-F238E27FC236}">
                <a16:creationId xmlns:a16="http://schemas.microsoft.com/office/drawing/2014/main" id="{7DDA587C-C3D9-54D9-B629-3D1CDC8586F9}"/>
              </a:ext>
            </a:extLst>
          </p:cNvPr>
          <p:cNvPicPr>
            <a:picLocks noChangeAspect="1" noChangeArrowheads="1"/>
          </p:cNvPicPr>
          <p:nvPr/>
        </p:nvPicPr>
        <p:blipFill>
          <a:blip r:embed="rId11"/>
          <a:srcRect/>
          <a:stretch>
            <a:fillRect/>
          </a:stretch>
        </p:blipFill>
        <p:spPr bwMode="auto">
          <a:xfrm>
            <a:off x="179388" y="765175"/>
            <a:ext cx="657225" cy="863600"/>
          </a:xfrm>
          <a:prstGeom prst="rect">
            <a:avLst/>
          </a:prstGeom>
          <a:ln>
            <a:noFill/>
          </a:ln>
          <a:effectLst>
            <a:outerShdw blurRad="292100" dist="139700" dir="2700000" algn="tl" rotWithShape="0">
              <a:srgbClr val="333333">
                <a:alpha val="65000"/>
              </a:srgbClr>
            </a:outerShdw>
          </a:effectLst>
        </p:spPr>
      </p:pic>
      <p:pic>
        <p:nvPicPr>
          <p:cNvPr id="538637" name="Picture 12" descr="lebanon-flag">
            <a:extLst>
              <a:ext uri="{FF2B5EF4-FFF2-40B4-BE49-F238E27FC236}">
                <a16:creationId xmlns:a16="http://schemas.microsoft.com/office/drawing/2014/main" id="{3ADC875C-F13C-E4A1-E5A7-FB444A15105A}"/>
              </a:ext>
            </a:extLst>
          </p:cNvPr>
          <p:cNvPicPr>
            <a:picLocks noChangeAspect="1" noChangeArrowheads="1"/>
          </p:cNvPicPr>
          <p:nvPr/>
        </p:nvPicPr>
        <p:blipFill>
          <a:blip r:embed="rId12"/>
          <a:srcRect/>
          <a:stretch>
            <a:fillRect/>
          </a:stretch>
        </p:blipFill>
        <p:spPr bwMode="auto">
          <a:xfrm>
            <a:off x="179388" y="188913"/>
            <a:ext cx="647700" cy="431800"/>
          </a:xfrm>
          <a:prstGeom prst="rect">
            <a:avLst/>
          </a:prstGeom>
          <a:ln>
            <a:noFill/>
          </a:ln>
          <a:effectLst>
            <a:outerShdw blurRad="292100" dist="139700" dir="2700000" algn="tl" rotWithShape="0">
              <a:srgbClr val="333333">
                <a:alpha val="65000"/>
              </a:srgbClr>
            </a:outerShdw>
          </a:effectLst>
        </p:spPr>
      </p:pic>
      <p:pic>
        <p:nvPicPr>
          <p:cNvPr id="538638" name="Picture 13" descr="bandiera israeliana 2 jpg">
            <a:extLst>
              <a:ext uri="{FF2B5EF4-FFF2-40B4-BE49-F238E27FC236}">
                <a16:creationId xmlns:a16="http://schemas.microsoft.com/office/drawing/2014/main" id="{7595D75E-CD80-1BB4-A16E-1A189DB0899A}"/>
              </a:ext>
            </a:extLst>
          </p:cNvPr>
          <p:cNvPicPr>
            <a:picLocks noChangeAspect="1" noChangeArrowheads="1"/>
          </p:cNvPicPr>
          <p:nvPr/>
        </p:nvPicPr>
        <p:blipFill>
          <a:blip r:embed="rId13"/>
          <a:srcRect/>
          <a:stretch>
            <a:fillRect/>
          </a:stretch>
        </p:blipFill>
        <p:spPr bwMode="auto">
          <a:xfrm>
            <a:off x="179388" y="1773238"/>
            <a:ext cx="647700" cy="473075"/>
          </a:xfrm>
          <a:prstGeom prst="rect">
            <a:avLst/>
          </a:prstGeom>
          <a:ln>
            <a:noFill/>
          </a:ln>
          <a:effectLst>
            <a:outerShdw blurRad="292100" dist="139700" dir="2700000" algn="tl" rotWithShape="0">
              <a:srgbClr val="333333">
                <a:alpha val="65000"/>
              </a:srgbClr>
            </a:outerShdw>
          </a:effectLst>
        </p:spPr>
      </p:pic>
      <p:pic>
        <p:nvPicPr>
          <p:cNvPr id="538640" name="Picture 15" descr="Lebanon 2006 israel bombs un - killed 4">
            <a:extLst>
              <a:ext uri="{FF2B5EF4-FFF2-40B4-BE49-F238E27FC236}">
                <a16:creationId xmlns:a16="http://schemas.microsoft.com/office/drawing/2014/main" id="{DA7F8A45-FE10-51CE-8BAE-8E6E4BD0CB64}"/>
              </a:ext>
            </a:extLst>
          </p:cNvPr>
          <p:cNvPicPr>
            <a:picLocks noChangeAspect="1" noChangeArrowheads="1"/>
          </p:cNvPicPr>
          <p:nvPr/>
        </p:nvPicPr>
        <p:blipFill>
          <a:blip r:embed="rId14"/>
          <a:srcRect/>
          <a:stretch>
            <a:fillRect/>
          </a:stretch>
        </p:blipFill>
        <p:spPr bwMode="auto">
          <a:xfrm>
            <a:off x="3348038" y="2205038"/>
            <a:ext cx="1511300"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41" name="Picture 16" descr="Bambini LIbano">
            <a:extLst>
              <a:ext uri="{FF2B5EF4-FFF2-40B4-BE49-F238E27FC236}">
                <a16:creationId xmlns:a16="http://schemas.microsoft.com/office/drawing/2014/main" id="{21759A63-7155-D9D3-3C2F-C17F90F57BDA}"/>
              </a:ext>
            </a:extLst>
          </p:cNvPr>
          <p:cNvPicPr>
            <a:picLocks noChangeAspect="1" noChangeArrowheads="1"/>
          </p:cNvPicPr>
          <p:nvPr/>
        </p:nvPicPr>
        <p:blipFill>
          <a:blip r:embed="rId15"/>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42" name="Picture 17" descr="Libano 2006">
            <a:extLst>
              <a:ext uri="{FF2B5EF4-FFF2-40B4-BE49-F238E27FC236}">
                <a16:creationId xmlns:a16="http://schemas.microsoft.com/office/drawing/2014/main" id="{2728BD3F-B5AE-006D-404A-5C2087B05543}"/>
              </a:ext>
            </a:extLst>
          </p:cNvPr>
          <p:cNvPicPr>
            <a:picLocks noChangeAspect="1" noChangeArrowheads="1"/>
          </p:cNvPicPr>
          <p:nvPr/>
        </p:nvPicPr>
        <p:blipFill>
          <a:blip r:embed="rId16"/>
          <a:srcRect/>
          <a:stretch>
            <a:fillRect/>
          </a:stretch>
        </p:blipFill>
        <p:spPr bwMode="auto">
          <a:xfrm>
            <a:off x="3348038" y="765175"/>
            <a:ext cx="1800225" cy="1350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8643" name="Picture 18" descr="bambini Libano 2">
            <a:extLst>
              <a:ext uri="{FF2B5EF4-FFF2-40B4-BE49-F238E27FC236}">
                <a16:creationId xmlns:a16="http://schemas.microsoft.com/office/drawing/2014/main" id="{EA94D4E9-42D0-F038-BD00-8059712A1D97}"/>
              </a:ext>
            </a:extLst>
          </p:cNvPr>
          <p:cNvPicPr>
            <a:picLocks noChangeAspect="1" noChangeArrowheads="1"/>
          </p:cNvPicPr>
          <p:nvPr/>
        </p:nvPicPr>
        <p:blipFill>
          <a:blip r:embed="rId17"/>
          <a:srcRect/>
          <a:stretch>
            <a:fillRect/>
          </a:stretch>
        </p:blipFill>
        <p:spPr bwMode="auto">
          <a:xfrm>
            <a:off x="5219700" y="765175"/>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3043" name="Text Box 19">
            <a:extLst>
              <a:ext uri="{FF2B5EF4-FFF2-40B4-BE49-F238E27FC236}">
                <a16:creationId xmlns:a16="http://schemas.microsoft.com/office/drawing/2014/main" id="{FD7F0BBB-5D1F-8C1D-1927-CC828E98C4C1}"/>
              </a:ext>
            </a:extLst>
          </p:cNvPr>
          <p:cNvSpPr txBox="1">
            <a:spLocks noChangeArrowheads="1"/>
          </p:cNvSpPr>
          <p:nvPr/>
        </p:nvSpPr>
        <p:spPr bwMode="auto">
          <a:xfrm>
            <a:off x="5148263" y="1700213"/>
            <a:ext cx="1584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Ein Geschenk der israelischen Kinder an die libanesischen Kinder</a:t>
            </a:r>
            <a:endParaRPr lang="it-IT" altLang="it-CH" sz="800">
              <a:solidFill>
                <a:srgbClr val="FFFFFF"/>
              </a:solidFill>
            </a:endParaRPr>
          </a:p>
        </p:txBody>
      </p:sp>
      <p:sp>
        <p:nvSpPr>
          <p:cNvPr id="513044" name="Text Box 20">
            <a:extLst>
              <a:ext uri="{FF2B5EF4-FFF2-40B4-BE49-F238E27FC236}">
                <a16:creationId xmlns:a16="http://schemas.microsoft.com/office/drawing/2014/main" id="{6A62D7AB-00D2-DD2A-B3C5-64AA9475B203}"/>
              </a:ext>
            </a:extLst>
          </p:cNvPr>
          <p:cNvSpPr txBox="1">
            <a:spLocks noChangeArrowheads="1"/>
          </p:cNvSpPr>
          <p:nvPr/>
        </p:nvSpPr>
        <p:spPr bwMode="auto">
          <a:xfrm>
            <a:off x="7308850" y="4508500"/>
            <a:ext cx="13668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140 zerstörte Brücken</a:t>
            </a:r>
            <a:endParaRPr lang="it-IT" altLang="it-CH" sz="800" b="1">
              <a:solidFill>
                <a:srgbClr val="000000"/>
              </a:solidFill>
            </a:endParaRPr>
          </a:p>
        </p:txBody>
      </p:sp>
      <p:sp>
        <p:nvSpPr>
          <p:cNvPr id="513045" name="Text Box 21">
            <a:extLst>
              <a:ext uri="{FF2B5EF4-FFF2-40B4-BE49-F238E27FC236}">
                <a16:creationId xmlns:a16="http://schemas.microsoft.com/office/drawing/2014/main" id="{CBDE8C93-2141-EA55-198E-4D9711DEAE3A}"/>
              </a:ext>
            </a:extLst>
          </p:cNvPr>
          <p:cNvSpPr txBox="1">
            <a:spLocks noChangeArrowheads="1"/>
          </p:cNvSpPr>
          <p:nvPr/>
        </p:nvSpPr>
        <p:spPr bwMode="auto">
          <a:xfrm>
            <a:off x="8243888" y="1341438"/>
            <a:ext cx="79216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zerstörte Wohnungen</a:t>
            </a:r>
            <a:endParaRPr lang="it-IT" altLang="it-CH" sz="800" b="1">
              <a:solidFill>
                <a:srgbClr val="000000"/>
              </a:solidFill>
            </a:endParaRPr>
          </a:p>
        </p:txBody>
      </p:sp>
      <p:sp>
        <p:nvSpPr>
          <p:cNvPr id="23" name="Rettangolo 22">
            <a:extLst>
              <a:ext uri="{FF2B5EF4-FFF2-40B4-BE49-F238E27FC236}">
                <a16:creationId xmlns:a16="http://schemas.microsoft.com/office/drawing/2014/main" id="{E642A426-1F44-1C75-D3F5-2AA9F088BDC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3047" name="Text Box 14">
            <a:extLst>
              <a:ext uri="{FF2B5EF4-FFF2-40B4-BE49-F238E27FC236}">
                <a16:creationId xmlns:a16="http://schemas.microsoft.com/office/drawing/2014/main" id="{670C19EC-7BF6-60C8-DDB8-819A745A9A27}"/>
              </a:ext>
            </a:extLst>
          </p:cNvPr>
          <p:cNvSpPr txBox="1">
            <a:spLocks noChangeArrowheads="1"/>
          </p:cNvSpPr>
          <p:nvPr/>
        </p:nvSpPr>
        <p:spPr bwMode="auto">
          <a:xfrm>
            <a:off x="6732588" y="188913"/>
            <a:ext cx="241141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Mit dem Argument, zwei durch die Hetzbollah entführte israelische Soldaten befreien zu wollen, und das Abfeuern von Katiusha Raketen zu stoppen, dringt Israel in den Libanon ein,  tätigt schwere Bombardierungen mit 1100 Toten und grosse Zerstörungen. </a:t>
            </a:r>
            <a:endParaRPr lang="it-IT" altLang="it-CH" sz="900" b="1">
              <a:solidFill>
                <a:srgbClr val="FFFFFF"/>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Number Placeholder 3">
            <a:extLst>
              <a:ext uri="{FF2B5EF4-FFF2-40B4-BE49-F238E27FC236}">
                <a16:creationId xmlns:a16="http://schemas.microsoft.com/office/drawing/2014/main" id="{B950D609-7C63-DB24-648E-13CFF89DEC55}"/>
              </a:ext>
            </a:extLst>
          </p:cNvPr>
          <p:cNvSpPr>
            <a:spLocks noGrp="1"/>
          </p:cNvSpPr>
          <p:nvPr>
            <p:ph type="sldNum" sz="quarter" idx="12"/>
          </p:nvPr>
        </p:nvSpPr>
        <p:spPr>
          <a:xfrm>
            <a:off x="4175125" y="4059238"/>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C44216-A6B2-49E4-93D6-19D1EC2F3703}" type="slidenum">
              <a:rPr lang="it-IT" altLang="it-CH" sz="1400" smtClean="0">
                <a:solidFill>
                  <a:srgbClr val="FFFFFF"/>
                </a:solidFill>
              </a:rPr>
              <a:pPr>
                <a:spcBef>
                  <a:spcPct val="0"/>
                </a:spcBef>
                <a:buFontTx/>
                <a:buNone/>
              </a:pPr>
              <a:t>135</a:t>
            </a:fld>
            <a:endParaRPr lang="it-IT" altLang="it-CH" sz="1400">
              <a:solidFill>
                <a:srgbClr val="FFFFFF"/>
              </a:solidFill>
            </a:endParaRPr>
          </a:p>
        </p:txBody>
      </p:sp>
      <p:pic>
        <p:nvPicPr>
          <p:cNvPr id="563203" name="Picture 3" descr="massacro nel villaggio giordano di Ein Hazir 26">
            <a:extLst>
              <a:ext uri="{FF2B5EF4-FFF2-40B4-BE49-F238E27FC236}">
                <a16:creationId xmlns:a16="http://schemas.microsoft.com/office/drawing/2014/main" id="{93D3585A-FB8C-0E67-3A00-75BE09681B13}"/>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63204" name="Picture 6" descr="Napalm">
            <a:extLst>
              <a:ext uri="{FF2B5EF4-FFF2-40B4-BE49-F238E27FC236}">
                <a16:creationId xmlns:a16="http://schemas.microsoft.com/office/drawing/2014/main" id="{77BC025F-48C2-3DED-8968-474898B26D7F}"/>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77" name="Text Box 7">
            <a:extLst>
              <a:ext uri="{FF2B5EF4-FFF2-40B4-BE49-F238E27FC236}">
                <a16:creationId xmlns:a16="http://schemas.microsoft.com/office/drawing/2014/main" id="{143F119C-ED64-A08B-3733-77333787EE18}"/>
              </a:ext>
            </a:extLst>
          </p:cNvPr>
          <p:cNvSpPr txBox="1">
            <a:spLocks noChangeArrowheads="1"/>
          </p:cNvSpPr>
          <p:nvPr/>
        </p:nvSpPr>
        <p:spPr bwMode="auto">
          <a:xfrm>
            <a:off x="177800" y="1963738"/>
            <a:ext cx="165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Napalm Opfer im  1967</a:t>
            </a:r>
            <a:endParaRPr lang="it-IT" altLang="it-CH" sz="1000" b="1">
              <a:solidFill>
                <a:srgbClr val="161616"/>
              </a:solidFill>
            </a:endParaRPr>
          </a:p>
        </p:txBody>
      </p:sp>
      <p:sp>
        <p:nvSpPr>
          <p:cNvPr id="515078" name="Text Box 9">
            <a:extLst>
              <a:ext uri="{FF2B5EF4-FFF2-40B4-BE49-F238E27FC236}">
                <a16:creationId xmlns:a16="http://schemas.microsoft.com/office/drawing/2014/main" id="{8B215C70-17F2-8115-4D69-49822C0A0160}"/>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515079" name="Text Box 12">
            <a:extLst>
              <a:ext uri="{FF2B5EF4-FFF2-40B4-BE49-F238E27FC236}">
                <a16:creationId xmlns:a16="http://schemas.microsoft.com/office/drawing/2014/main" id="{03419269-26BB-0639-24D4-03F16C8DE9DC}"/>
              </a:ext>
            </a:extLst>
          </p:cNvPr>
          <p:cNvSpPr txBox="1">
            <a:spLocks noChangeArrowheads="1"/>
          </p:cNvSpPr>
          <p:nvPr/>
        </p:nvSpPr>
        <p:spPr bwMode="auto">
          <a:xfrm>
            <a:off x="3048000" y="2843213"/>
            <a:ext cx="30368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Biologische Waffen in Acres im Jahr 1948                                                Napalm im Jahr  1967                                                          Streubomben, Libanon                                      1980-82  e 2000-06                                                         Weißer Phosphor in Gaza im Jahr 2009                                                      </a:t>
            </a:r>
            <a:r>
              <a:rPr lang="fr-CH" altLang="it-CH" sz="1100" b="1">
                <a:solidFill>
                  <a:srgbClr val="FFFFFF"/>
                </a:solidFill>
              </a:rPr>
              <a:t>Nuklear-Waffen, wenn?</a:t>
            </a:r>
            <a:endParaRPr lang="it-IT" altLang="it-CH" sz="1100" b="1">
              <a:solidFill>
                <a:srgbClr val="FFFFFF"/>
              </a:solidFill>
            </a:endParaRPr>
          </a:p>
        </p:txBody>
      </p:sp>
      <p:sp>
        <p:nvSpPr>
          <p:cNvPr id="515080" name="CasellaDiTesto 1">
            <a:extLst>
              <a:ext uri="{FF2B5EF4-FFF2-40B4-BE49-F238E27FC236}">
                <a16:creationId xmlns:a16="http://schemas.microsoft.com/office/drawing/2014/main" id="{AF11DB3D-899A-3D9E-BB0B-D53F06EDDDCE}"/>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563209" name="Picture 2" descr="C:\Users\Enrico\Desktop\Fosforo b jpeg.jpg">
            <a:extLst>
              <a:ext uri="{FF2B5EF4-FFF2-40B4-BE49-F238E27FC236}">
                <a16:creationId xmlns:a16="http://schemas.microsoft.com/office/drawing/2014/main" id="{92C37459-0C99-2AA1-A410-7A9E80DBF259}"/>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82" name="CasellaDiTesto 2">
            <a:extLst>
              <a:ext uri="{FF2B5EF4-FFF2-40B4-BE49-F238E27FC236}">
                <a16:creationId xmlns:a16="http://schemas.microsoft.com/office/drawing/2014/main" id="{8D41E17E-F080-967F-5145-94EE0A94AF10}"/>
              </a:ext>
            </a:extLst>
          </p:cNvPr>
          <p:cNvSpPr txBox="1">
            <a:spLocks noChangeArrowheads="1"/>
          </p:cNvSpPr>
          <p:nvPr/>
        </p:nvSpPr>
        <p:spPr bwMode="auto">
          <a:xfrm>
            <a:off x="139700" y="6400800"/>
            <a:ext cx="1695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Weißer Phosphor , Gaza, 2009</a:t>
            </a:r>
          </a:p>
        </p:txBody>
      </p:sp>
      <p:pic>
        <p:nvPicPr>
          <p:cNvPr id="563211" name="Picture 3" descr="C:\Users\Enrico\Desktop\Cluster bomb 2 jpeg.jpg">
            <a:extLst>
              <a:ext uri="{FF2B5EF4-FFF2-40B4-BE49-F238E27FC236}">
                <a16:creationId xmlns:a16="http://schemas.microsoft.com/office/drawing/2014/main" id="{31120EF6-3621-3E05-EB4E-5E3474D83FAC}"/>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noFill/>
          <a:ln w="12700">
            <a:solidFill>
              <a:schemeClr val="accent4">
                <a:lumMod val="10000"/>
              </a:schemeClr>
            </a:solidFill>
            <a:miter lim="800000"/>
            <a:headEnd/>
            <a:tailEnd/>
          </a:ln>
        </p:spPr>
      </p:pic>
      <p:pic>
        <p:nvPicPr>
          <p:cNvPr id="563212" name="Picture 4" descr="C:\Users\Enrico\Desktop\Cluster bomb 3 jpeg.jpg">
            <a:extLst>
              <a:ext uri="{FF2B5EF4-FFF2-40B4-BE49-F238E27FC236}">
                <a16:creationId xmlns:a16="http://schemas.microsoft.com/office/drawing/2014/main" id="{BA01ED1A-ED7C-BB07-D386-4ADFDA4C2C1D}"/>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85" name="CasellaDiTesto 4">
            <a:extLst>
              <a:ext uri="{FF2B5EF4-FFF2-40B4-BE49-F238E27FC236}">
                <a16:creationId xmlns:a16="http://schemas.microsoft.com/office/drawing/2014/main" id="{BF31CB12-0528-E926-480B-B2CEB13DB834}"/>
              </a:ext>
            </a:extLst>
          </p:cNvPr>
          <p:cNvSpPr txBox="1">
            <a:spLocks noChangeArrowheads="1"/>
          </p:cNvSpPr>
          <p:nvPr/>
        </p:nvSpPr>
        <p:spPr bwMode="auto">
          <a:xfrm>
            <a:off x="6459538" y="6400800"/>
            <a:ext cx="1928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800">
                <a:solidFill>
                  <a:srgbClr val="FFFFFF"/>
                </a:solidFill>
              </a:rPr>
              <a:t>Libanon, ein Opfer von Streubomben</a:t>
            </a:r>
            <a:endParaRPr lang="it-CH" altLang="it-CH" sz="800">
              <a:solidFill>
                <a:srgbClr val="FFFFFF"/>
              </a:solidFill>
            </a:endParaRPr>
          </a:p>
        </p:txBody>
      </p:sp>
      <p:pic>
        <p:nvPicPr>
          <p:cNvPr id="563214" name="Picture 5" descr="C:\Users\Enrico\Desktop\Ph 1 jpeg.jpg">
            <a:extLst>
              <a:ext uri="{FF2B5EF4-FFF2-40B4-BE49-F238E27FC236}">
                <a16:creationId xmlns:a16="http://schemas.microsoft.com/office/drawing/2014/main" id="{C309BB70-DF50-1814-7F77-706853B98D41}"/>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63215" name="Picture 6" descr="C:\Users\Enrico\Desktop\Ph 2 jpeg.jpg">
            <a:extLst>
              <a:ext uri="{FF2B5EF4-FFF2-40B4-BE49-F238E27FC236}">
                <a16:creationId xmlns:a16="http://schemas.microsoft.com/office/drawing/2014/main" id="{7EDD806A-C376-C473-6F77-B2D36FDED5C6}"/>
              </a:ext>
            </a:extLst>
          </p:cNvPr>
          <p:cNvPicPr>
            <a:picLocks noChangeAspect="1" noChangeArrowheads="1"/>
          </p:cNvPicPr>
          <p:nvPr/>
        </p:nvPicPr>
        <p:blipFill>
          <a:blip r:embed="rId9"/>
          <a:srcRect/>
          <a:stretch>
            <a:fillRect/>
          </a:stretch>
        </p:blipFill>
        <p:spPr bwMode="auto">
          <a:xfrm>
            <a:off x="4578350" y="423863"/>
            <a:ext cx="1462088" cy="1125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88" name="CasellaDiTesto 5">
            <a:extLst>
              <a:ext uri="{FF2B5EF4-FFF2-40B4-BE49-F238E27FC236}">
                <a16:creationId xmlns:a16="http://schemas.microsoft.com/office/drawing/2014/main" id="{5798362F-93E3-3167-D2F5-3DB09BA463C3}"/>
              </a:ext>
            </a:extLst>
          </p:cNvPr>
          <p:cNvSpPr txBox="1">
            <a:spLocks noChangeArrowheads="1"/>
          </p:cNvSpPr>
          <p:nvPr/>
        </p:nvSpPr>
        <p:spPr bwMode="auto">
          <a:xfrm>
            <a:off x="3706813" y="154940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Gaza, Weißer Phosphor Opfer</a:t>
            </a:r>
          </a:p>
        </p:txBody>
      </p:sp>
      <p:sp>
        <p:nvSpPr>
          <p:cNvPr id="17" name="Rettangolo 16">
            <a:extLst>
              <a:ext uri="{FF2B5EF4-FFF2-40B4-BE49-F238E27FC236}">
                <a16:creationId xmlns:a16="http://schemas.microsoft.com/office/drawing/2014/main" id="{A5CD4974-06F3-BFCF-19CE-AC33E9B3496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A0CBF78-9C39-F360-00FF-C82B4E3BC2B6}"/>
              </a:ext>
            </a:extLst>
          </p:cNvPr>
          <p:cNvSpPr txBox="1"/>
          <p:nvPr/>
        </p:nvSpPr>
        <p:spPr>
          <a:xfrm>
            <a:off x="3254375" y="1936750"/>
            <a:ext cx="2536825" cy="7381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dirty="0"/>
              <a:t>Israel hat  verbotene Massenzerstörungs-waffen eingesetzt: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hebron-011 occupazione">
            <a:extLst>
              <a:ext uri="{FF2B5EF4-FFF2-40B4-BE49-F238E27FC236}">
                <a16:creationId xmlns:a16="http://schemas.microsoft.com/office/drawing/2014/main" id="{ACEAB7D2-9BEC-E508-7B22-C5640278B432}"/>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5435600" y="2895600"/>
            <a:ext cx="3567113" cy="37734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7123" name="Slide Number Placeholder 3">
            <a:extLst>
              <a:ext uri="{FF2B5EF4-FFF2-40B4-BE49-F238E27FC236}">
                <a16:creationId xmlns:a16="http://schemas.microsoft.com/office/drawing/2014/main" id="{2AFF49AA-BFC9-DF87-EDF8-2FF3517C53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6CA2C9-5398-4449-805F-C2B3396EA304}" type="slidenum">
              <a:rPr lang="it-IT" altLang="it-CH" sz="1400" smtClean="0">
                <a:solidFill>
                  <a:srgbClr val="FFFFFF"/>
                </a:solidFill>
              </a:rPr>
              <a:pPr>
                <a:spcBef>
                  <a:spcPct val="0"/>
                </a:spcBef>
                <a:buFontTx/>
                <a:buNone/>
              </a:pPr>
              <a:t>136</a:t>
            </a:fld>
            <a:endParaRPr lang="it-IT" altLang="it-CH" sz="1400">
              <a:solidFill>
                <a:srgbClr val="FFFFFF"/>
              </a:solidFill>
            </a:endParaRPr>
          </a:p>
        </p:txBody>
      </p:sp>
      <p:sp>
        <p:nvSpPr>
          <p:cNvPr id="1132548" name="Text Box 5">
            <a:extLst>
              <a:ext uri="{FF2B5EF4-FFF2-40B4-BE49-F238E27FC236}">
                <a16:creationId xmlns:a16="http://schemas.microsoft.com/office/drawing/2014/main" id="{2FD0C312-C849-7FC6-C7CB-C9A34CBE3117}"/>
              </a:ext>
            </a:extLst>
          </p:cNvPr>
          <p:cNvSpPr txBox="1">
            <a:spLocks noChangeArrowheads="1"/>
          </p:cNvSpPr>
          <p:nvPr/>
        </p:nvSpPr>
        <p:spPr bwMode="auto">
          <a:xfrm>
            <a:off x="5459413" y="5745163"/>
            <a:ext cx="3543300"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chemeClr val="accent4">
                    <a:lumMod val="10000"/>
                  </a:schemeClr>
                </a:solidFill>
              </a:rPr>
              <a:t>Besetzung</a:t>
            </a:r>
          </a:p>
          <a:p>
            <a:pPr eaLnBrk="1" hangingPunct="1">
              <a:spcBef>
                <a:spcPct val="50000"/>
              </a:spcBef>
              <a:buFontTx/>
              <a:buNone/>
              <a:defRPr/>
            </a:pPr>
            <a:r>
              <a:rPr lang="fr-CH" altLang="it-CH" sz="1200" b="1" dirty="0">
                <a:solidFill>
                  <a:srgbClr val="000000"/>
                </a:solidFill>
              </a:rPr>
              <a:t>Seit </a:t>
            </a:r>
            <a:r>
              <a:rPr lang="fr-CH" altLang="it-CH" sz="1200" b="1" u="sng" dirty="0">
                <a:solidFill>
                  <a:srgbClr val="000000"/>
                </a:solidFill>
              </a:rPr>
              <a:t>1967</a:t>
            </a:r>
            <a:r>
              <a:rPr lang="fr-CH" altLang="it-CH" sz="1200" b="1" dirty="0">
                <a:solidFill>
                  <a:srgbClr val="000000"/>
                </a:solidFill>
              </a:rPr>
              <a:t> </a:t>
            </a:r>
            <a:r>
              <a:rPr lang="fr-CH" altLang="it-CH" sz="1200" b="1" dirty="0" err="1">
                <a:solidFill>
                  <a:srgbClr val="000000"/>
                </a:solidFill>
              </a:rPr>
              <a:t>sind</a:t>
            </a:r>
            <a:r>
              <a:rPr lang="fr-CH" altLang="it-CH" sz="1200" b="1" dirty="0">
                <a:solidFill>
                  <a:srgbClr val="000000"/>
                </a:solidFill>
              </a:rPr>
              <a:t> die palästinensischen Gebiete von den </a:t>
            </a:r>
            <a:r>
              <a:rPr lang="fr-CH" altLang="it-CH" sz="1200" b="1" dirty="0" err="1">
                <a:solidFill>
                  <a:srgbClr val="000000"/>
                </a:solidFill>
              </a:rPr>
              <a:t>israelischen</a:t>
            </a:r>
            <a:r>
              <a:rPr lang="fr-CH" altLang="it-CH" sz="1200" b="1" dirty="0">
                <a:solidFill>
                  <a:srgbClr val="000000"/>
                </a:solidFill>
              </a:rPr>
              <a:t> </a:t>
            </a:r>
            <a:r>
              <a:rPr lang="fr-CH" altLang="it-CH" sz="1200" b="1" dirty="0" err="1">
                <a:solidFill>
                  <a:srgbClr val="000000"/>
                </a:solidFill>
              </a:rPr>
              <a:t>Streitkräften</a:t>
            </a:r>
            <a:r>
              <a:rPr lang="fr-CH" altLang="it-CH" sz="1200" b="1" dirty="0">
                <a:solidFill>
                  <a:srgbClr val="000000"/>
                </a:solidFill>
              </a:rPr>
              <a:t> </a:t>
            </a:r>
            <a:r>
              <a:rPr lang="fr-CH" altLang="it-CH" sz="1200" b="1" dirty="0" err="1">
                <a:solidFill>
                  <a:srgbClr val="000000"/>
                </a:solidFill>
              </a:rPr>
              <a:t>besetzt</a:t>
            </a:r>
            <a:endParaRPr lang="it-IT" altLang="it-CH" sz="1200" b="1" dirty="0">
              <a:solidFill>
                <a:srgbClr val="000000"/>
              </a:solidFill>
            </a:endParaRPr>
          </a:p>
        </p:txBody>
      </p:sp>
      <p:pic>
        <p:nvPicPr>
          <p:cNvPr id="517125" name="Picture 12" descr="bandiera israeliana 2 jpg">
            <a:extLst>
              <a:ext uri="{FF2B5EF4-FFF2-40B4-BE49-F238E27FC236}">
                <a16:creationId xmlns:a16="http://schemas.microsoft.com/office/drawing/2014/main" id="{4DFB60C0-6EF9-E3E1-5347-95395D96F08D}"/>
              </a:ext>
            </a:extLst>
          </p:cNvPr>
          <p:cNvPicPr>
            <a:picLocks noChangeAspect="1" noChangeArrowheads="1"/>
          </p:cNvPicPr>
          <p:nvPr/>
        </p:nvPicPr>
        <p:blipFill>
          <a:blip r:embed="rId4">
            <a:lum bright="-8000" contrast="16000"/>
            <a:extLst>
              <a:ext uri="{28A0092B-C50C-407E-A947-70E740481C1C}">
                <a14:useLocalDpi xmlns:a14="http://schemas.microsoft.com/office/drawing/2010/main" val="0"/>
              </a:ext>
            </a:extLst>
          </a:blip>
          <a:srcRect/>
          <a:stretch>
            <a:fillRect/>
          </a:stretch>
        </p:blipFill>
        <p:spPr bwMode="auto">
          <a:xfrm>
            <a:off x="4427538" y="333375"/>
            <a:ext cx="6492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6" name="Picture 13" descr="flag tank">
            <a:extLst>
              <a:ext uri="{FF2B5EF4-FFF2-40B4-BE49-F238E27FC236}">
                <a16:creationId xmlns:a16="http://schemas.microsoft.com/office/drawing/2014/main" id="{B66E15E8-2FB5-AD0D-9887-342F934B2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196975"/>
            <a:ext cx="6492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7" name="Text Box 14">
            <a:extLst>
              <a:ext uri="{FF2B5EF4-FFF2-40B4-BE49-F238E27FC236}">
                <a16:creationId xmlns:a16="http://schemas.microsoft.com/office/drawing/2014/main" id="{467048F8-6A33-FA75-DC9E-8F04696C152F}"/>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pic>
        <p:nvPicPr>
          <p:cNvPr id="517128" name="Picture 3" descr="truppe israeliane  a Jenin">
            <a:extLst>
              <a:ext uri="{FF2B5EF4-FFF2-40B4-BE49-F238E27FC236}">
                <a16:creationId xmlns:a16="http://schemas.microsoft.com/office/drawing/2014/main" id="{CEC08F9B-EE13-3D9A-F860-130DDD3D0782}"/>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a:stretch>
            <a:fillRect/>
          </a:stretch>
        </p:blipFill>
        <p:spPr bwMode="auto">
          <a:xfrm>
            <a:off x="179388" y="2852738"/>
            <a:ext cx="2620962" cy="38163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29" name="Picture 4" descr="coprifuoco">
            <a:extLst>
              <a:ext uri="{FF2B5EF4-FFF2-40B4-BE49-F238E27FC236}">
                <a16:creationId xmlns:a16="http://schemas.microsoft.com/office/drawing/2014/main" id="{D5544010-8B0A-0582-5A12-DC291C89C896}"/>
              </a:ext>
            </a:extLst>
          </p:cNvPr>
          <p:cNvPicPr>
            <a:picLocks noChangeAspect="1" noChangeArrowheads="1"/>
          </p:cNvPicPr>
          <p:nvPr/>
        </p:nvPicPr>
        <p:blipFill>
          <a:blip r:embed="rId7">
            <a:lum bright="-10000" contrast="10000"/>
            <a:extLst>
              <a:ext uri="{28A0092B-C50C-407E-A947-70E740481C1C}">
                <a14:useLocalDpi xmlns:a14="http://schemas.microsoft.com/office/drawing/2010/main" val="0"/>
              </a:ext>
            </a:extLst>
          </a:blip>
          <a:srcRect/>
          <a:stretch>
            <a:fillRect/>
          </a:stretch>
        </p:blipFill>
        <p:spPr bwMode="auto">
          <a:xfrm>
            <a:off x="2830513" y="4464050"/>
            <a:ext cx="2625725" cy="2205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30" name="Picture 8" descr="foto 19">
            <a:extLst>
              <a:ext uri="{FF2B5EF4-FFF2-40B4-BE49-F238E27FC236}">
                <a16:creationId xmlns:a16="http://schemas.microsoft.com/office/drawing/2014/main" id="{8391CB0E-4FD0-BA7A-93CE-172B5690C970}"/>
              </a:ext>
            </a:extLst>
          </p:cNvPr>
          <p:cNvPicPr>
            <a:picLocks noChangeAspect="1" noChangeArrowheads="1"/>
          </p:cNvPicPr>
          <p:nvPr/>
        </p:nvPicPr>
        <p:blipFill>
          <a:blip r:embed="rId8">
            <a:lum bright="-10000" contrast="10000"/>
            <a:extLst>
              <a:ext uri="{28A0092B-C50C-407E-A947-70E740481C1C}">
                <a14:useLocalDpi xmlns:a14="http://schemas.microsoft.com/office/drawing/2010/main" val="0"/>
              </a:ext>
            </a:extLst>
          </a:blip>
          <a:srcRect/>
          <a:stretch>
            <a:fillRect/>
          </a:stretch>
        </p:blipFill>
        <p:spPr bwMode="auto">
          <a:xfrm>
            <a:off x="179388" y="188913"/>
            <a:ext cx="4106862" cy="27066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31" name="Picture 9" descr="rafah 6">
            <a:extLst>
              <a:ext uri="{FF2B5EF4-FFF2-40B4-BE49-F238E27FC236}">
                <a16:creationId xmlns:a16="http://schemas.microsoft.com/office/drawing/2014/main" id="{C40B9270-E0D2-F528-7874-B2856E521962}"/>
              </a:ext>
            </a:extLst>
          </p:cNvPr>
          <p:cNvPicPr>
            <a:picLocks noChangeAspect="1" noChangeArrowheads="1"/>
          </p:cNvPicPr>
          <p:nvPr/>
        </p:nvPicPr>
        <p:blipFill>
          <a:blip r:embed="rId9">
            <a:lum bright="-10000" contrast="10000"/>
            <a:extLst>
              <a:ext uri="{28A0092B-C50C-407E-A947-70E740481C1C}">
                <a14:useLocalDpi xmlns:a14="http://schemas.microsoft.com/office/drawing/2010/main" val="0"/>
              </a:ext>
            </a:extLst>
          </a:blip>
          <a:srcRect/>
          <a:stretch>
            <a:fillRect/>
          </a:stretch>
        </p:blipFill>
        <p:spPr bwMode="auto">
          <a:xfrm>
            <a:off x="5219700" y="188913"/>
            <a:ext cx="3744913" cy="2705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0" descr="July2003">
            <a:extLst>
              <a:ext uri="{FF2B5EF4-FFF2-40B4-BE49-F238E27FC236}">
                <a16:creationId xmlns:a16="http://schemas.microsoft.com/office/drawing/2014/main" id="{0F6CC793-B9E8-2C06-9799-1045670F215E}"/>
              </a:ext>
            </a:extLst>
          </p:cNvPr>
          <p:cNvPicPr>
            <a:picLocks noChangeAspect="1" noChangeArrowheads="1"/>
          </p:cNvPicPr>
          <p:nvPr/>
        </p:nvPicPr>
        <p:blipFill>
          <a:blip r:embed="rId10">
            <a:lum bright="-10000" contrast="10000"/>
          </a:blip>
          <a:srcRect/>
          <a:stretch>
            <a:fillRect/>
          </a:stretch>
        </p:blipFill>
        <p:spPr bwMode="auto">
          <a:xfrm>
            <a:off x="2830513" y="2190750"/>
            <a:ext cx="2625725" cy="2246313"/>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517133" name="Text Box 6">
            <a:extLst>
              <a:ext uri="{FF2B5EF4-FFF2-40B4-BE49-F238E27FC236}">
                <a16:creationId xmlns:a16="http://schemas.microsoft.com/office/drawing/2014/main" id="{9405A5D3-E1A0-93FA-4C2F-30BB82811C3F}"/>
              </a:ext>
            </a:extLst>
          </p:cNvPr>
          <p:cNvSpPr txBox="1">
            <a:spLocks noChangeArrowheads="1"/>
          </p:cNvSpPr>
          <p:nvPr/>
        </p:nvSpPr>
        <p:spPr bwMode="auto">
          <a:xfrm>
            <a:off x="4500563" y="3851275"/>
            <a:ext cx="935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Wir werden gewinnen</a:t>
            </a:r>
            <a:endParaRPr lang="it-IT" altLang="it-CH" sz="1000" b="1">
              <a:solidFill>
                <a:srgbClr val="FFFFFF"/>
              </a:solidFill>
            </a:endParaRPr>
          </a:p>
        </p:txBody>
      </p:sp>
      <p:sp>
        <p:nvSpPr>
          <p:cNvPr id="14" name="Rettangolo 13">
            <a:extLst>
              <a:ext uri="{FF2B5EF4-FFF2-40B4-BE49-F238E27FC236}">
                <a16:creationId xmlns:a16="http://schemas.microsoft.com/office/drawing/2014/main" id="{CA50043F-244E-B73C-D662-A1B31AA6391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affumicazione">
            <a:extLst>
              <a:ext uri="{FF2B5EF4-FFF2-40B4-BE49-F238E27FC236}">
                <a16:creationId xmlns:a16="http://schemas.microsoft.com/office/drawing/2014/main" id="{767D754C-3126-C5B1-8469-45BEF8FABAAC}"/>
              </a:ext>
            </a:extLst>
          </p:cNvPr>
          <p:cNvPicPr>
            <a:picLocks noChangeAspect="1" noChangeArrowheads="1"/>
          </p:cNvPicPr>
          <p:nvPr/>
        </p:nvPicPr>
        <p:blipFill>
          <a:blip r:embed="rId3">
            <a:lum bright="-10000" contrast="10000"/>
          </a:blip>
          <a:srcRect/>
          <a:stretch>
            <a:fillRect/>
          </a:stretch>
        </p:blipFill>
        <p:spPr bwMode="auto">
          <a:xfrm>
            <a:off x="179388" y="188913"/>
            <a:ext cx="2879725"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3" descr="coprifuoco a ramallah">
            <a:extLst>
              <a:ext uri="{FF2B5EF4-FFF2-40B4-BE49-F238E27FC236}">
                <a16:creationId xmlns:a16="http://schemas.microsoft.com/office/drawing/2014/main" id="{90EAD83E-DE3F-8B39-C97E-006325493E76}"/>
              </a:ext>
            </a:extLst>
          </p:cNvPr>
          <p:cNvPicPr>
            <a:picLocks noChangeAspect="1" noChangeArrowheads="1"/>
          </p:cNvPicPr>
          <p:nvPr/>
        </p:nvPicPr>
        <p:blipFill>
          <a:blip r:embed="rId4">
            <a:lum bright="-10000" contrast="10000"/>
          </a:blip>
          <a:srcRect/>
          <a:stretch>
            <a:fillRect/>
          </a:stretch>
        </p:blipFill>
        <p:spPr bwMode="auto">
          <a:xfrm>
            <a:off x="6084888" y="188913"/>
            <a:ext cx="2897187"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5" descr="hebron coprifuoco">
            <a:extLst>
              <a:ext uri="{FF2B5EF4-FFF2-40B4-BE49-F238E27FC236}">
                <a16:creationId xmlns:a16="http://schemas.microsoft.com/office/drawing/2014/main" id="{D3B940C5-81C3-BB4F-960B-E960E28C69AB}"/>
              </a:ext>
            </a:extLst>
          </p:cNvPr>
          <p:cNvPicPr>
            <a:picLocks noChangeAspect="1" noChangeArrowheads="1"/>
          </p:cNvPicPr>
          <p:nvPr/>
        </p:nvPicPr>
        <p:blipFill>
          <a:blip r:embed="rId5">
            <a:lum bright="-10000" contrast="10000"/>
          </a:blip>
          <a:srcRect/>
          <a:stretch>
            <a:fillRect/>
          </a:stretch>
        </p:blipFill>
        <p:spPr bwMode="auto">
          <a:xfrm>
            <a:off x="6083300" y="2852738"/>
            <a:ext cx="2865438" cy="38163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Picture 10" descr="coprifuoco a jenin">
            <a:extLst>
              <a:ext uri="{FF2B5EF4-FFF2-40B4-BE49-F238E27FC236}">
                <a16:creationId xmlns:a16="http://schemas.microsoft.com/office/drawing/2014/main" id="{1D6BD392-8D30-2232-2E15-9ED8F9F04DFC}"/>
              </a:ext>
            </a:extLst>
          </p:cNvPr>
          <p:cNvPicPr>
            <a:picLocks noChangeAspect="1" noChangeArrowheads="1"/>
          </p:cNvPicPr>
          <p:nvPr/>
        </p:nvPicPr>
        <p:blipFill>
          <a:blip r:embed="rId6">
            <a:lum bright="-10000" contrast="10000"/>
          </a:blip>
          <a:srcRect/>
          <a:stretch>
            <a:fillRect/>
          </a:stretch>
        </p:blipFill>
        <p:spPr bwMode="auto">
          <a:xfrm>
            <a:off x="179388" y="4722813"/>
            <a:ext cx="2879725" cy="1946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Picture 14" descr="coprifuoco a">
            <a:extLst>
              <a:ext uri="{FF2B5EF4-FFF2-40B4-BE49-F238E27FC236}">
                <a16:creationId xmlns:a16="http://schemas.microsoft.com/office/drawing/2014/main" id="{9FF269F5-C70C-4969-DAE2-C4864A678AE8}"/>
              </a:ext>
            </a:extLst>
          </p:cNvPr>
          <p:cNvPicPr>
            <a:picLocks noChangeAspect="1" noChangeArrowheads="1"/>
          </p:cNvPicPr>
          <p:nvPr/>
        </p:nvPicPr>
        <p:blipFill>
          <a:blip r:embed="rId7">
            <a:lum bright="-10000" contrast="10000"/>
          </a:blip>
          <a:srcRect/>
          <a:stretch>
            <a:fillRect/>
          </a:stretch>
        </p:blipFill>
        <p:spPr bwMode="auto">
          <a:xfrm>
            <a:off x="3132138" y="188913"/>
            <a:ext cx="2879725" cy="21590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Picture 16" descr="curfew-street">
            <a:extLst>
              <a:ext uri="{FF2B5EF4-FFF2-40B4-BE49-F238E27FC236}">
                <a16:creationId xmlns:a16="http://schemas.microsoft.com/office/drawing/2014/main" id="{0057007F-FC25-20F4-0549-B4936E9BBD52}"/>
              </a:ext>
            </a:extLst>
          </p:cNvPr>
          <p:cNvPicPr>
            <a:picLocks noChangeAspect="1" noChangeArrowheads="1"/>
          </p:cNvPicPr>
          <p:nvPr/>
        </p:nvPicPr>
        <p:blipFill>
          <a:blip r:embed="rId8">
            <a:lum bright="-10000" contrast="10000"/>
          </a:blip>
          <a:srcRect/>
          <a:stretch>
            <a:fillRect/>
          </a:stretch>
        </p:blipFill>
        <p:spPr bwMode="auto">
          <a:xfrm>
            <a:off x="3132138" y="4892675"/>
            <a:ext cx="2879725" cy="1776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 name="Picture 17" descr="coprifuoco a Nablus">
            <a:extLst>
              <a:ext uri="{FF2B5EF4-FFF2-40B4-BE49-F238E27FC236}">
                <a16:creationId xmlns:a16="http://schemas.microsoft.com/office/drawing/2014/main" id="{B0C293EF-BA32-2556-B756-11DB9FE8633C}"/>
              </a:ext>
            </a:extLst>
          </p:cNvPr>
          <p:cNvPicPr>
            <a:picLocks noChangeAspect="1" noChangeArrowheads="1"/>
          </p:cNvPicPr>
          <p:nvPr/>
        </p:nvPicPr>
        <p:blipFill>
          <a:blip r:embed="rId9"/>
          <a:srcRect/>
          <a:stretch>
            <a:fillRect/>
          </a:stretch>
        </p:blipFill>
        <p:spPr bwMode="auto">
          <a:xfrm>
            <a:off x="179388" y="2436813"/>
            <a:ext cx="2879725" cy="22161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19177" name="Slide Number Placeholder 3">
            <a:extLst>
              <a:ext uri="{FF2B5EF4-FFF2-40B4-BE49-F238E27FC236}">
                <a16:creationId xmlns:a16="http://schemas.microsoft.com/office/drawing/2014/main" id="{C428E415-91C8-1A41-7B29-927D72F86CA9}"/>
              </a:ext>
            </a:extLst>
          </p:cNvPr>
          <p:cNvSpPr>
            <a:spLocks noGrp="1"/>
          </p:cNvSpPr>
          <p:nvPr>
            <p:ph type="sldNum" sz="quarter" idx="12"/>
          </p:nvPr>
        </p:nvSpPr>
        <p:spPr>
          <a:xfrm>
            <a:off x="4889500" y="4344988"/>
            <a:ext cx="731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B8D4DE-1D73-4B38-8959-C7E59E179F53}" type="slidenum">
              <a:rPr lang="it-IT" altLang="it-CH" sz="1400" smtClean="0">
                <a:solidFill>
                  <a:srgbClr val="FFFFFF"/>
                </a:solidFill>
              </a:rPr>
              <a:pPr>
                <a:spcBef>
                  <a:spcPct val="0"/>
                </a:spcBef>
                <a:buFontTx/>
                <a:buNone/>
              </a:pPr>
              <a:t>137</a:t>
            </a:fld>
            <a:endParaRPr lang="it-IT" altLang="it-CH" sz="1400">
              <a:solidFill>
                <a:srgbClr val="FFFFFF"/>
              </a:solidFill>
            </a:endParaRPr>
          </a:p>
        </p:txBody>
      </p:sp>
      <p:sp>
        <p:nvSpPr>
          <p:cNvPr id="519178" name="Text Box 4">
            <a:extLst>
              <a:ext uri="{FF2B5EF4-FFF2-40B4-BE49-F238E27FC236}">
                <a16:creationId xmlns:a16="http://schemas.microsoft.com/office/drawing/2014/main" id="{C8EB8EAB-B737-694E-854F-B785C7E31BA8}"/>
              </a:ext>
            </a:extLst>
          </p:cNvPr>
          <p:cNvSpPr txBox="1">
            <a:spLocks noChangeArrowheads="1"/>
          </p:cNvSpPr>
          <p:nvPr/>
        </p:nvSpPr>
        <p:spPr bwMode="auto">
          <a:xfrm>
            <a:off x="6948488" y="2349500"/>
            <a:ext cx="1944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Ein Knabe trotzt die Ausgangssperre in Ramallah</a:t>
            </a:r>
            <a:endParaRPr lang="it-IT" altLang="it-CH" sz="1000" b="1">
              <a:solidFill>
                <a:srgbClr val="FFFFFF"/>
              </a:solidFill>
            </a:endParaRPr>
          </a:p>
        </p:txBody>
      </p:sp>
      <p:sp>
        <p:nvSpPr>
          <p:cNvPr id="519179" name="Text Box 6">
            <a:extLst>
              <a:ext uri="{FF2B5EF4-FFF2-40B4-BE49-F238E27FC236}">
                <a16:creationId xmlns:a16="http://schemas.microsoft.com/office/drawing/2014/main" id="{6877AFDC-0454-EA34-D61F-62C605DFAAA7}"/>
              </a:ext>
            </a:extLst>
          </p:cNvPr>
          <p:cNvSpPr txBox="1">
            <a:spLocks noChangeArrowheads="1"/>
          </p:cNvSpPr>
          <p:nvPr/>
        </p:nvSpPr>
        <p:spPr bwMode="auto">
          <a:xfrm>
            <a:off x="6156325" y="6237288"/>
            <a:ext cx="647700"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Hebron</a:t>
            </a:r>
            <a:endParaRPr lang="it-IT" altLang="it-CH" sz="1000" b="1">
              <a:solidFill>
                <a:srgbClr val="000000"/>
              </a:solidFill>
            </a:endParaRPr>
          </a:p>
        </p:txBody>
      </p:sp>
      <p:sp>
        <p:nvSpPr>
          <p:cNvPr id="1171470" name="Text Box 9">
            <a:extLst>
              <a:ext uri="{FF2B5EF4-FFF2-40B4-BE49-F238E27FC236}">
                <a16:creationId xmlns:a16="http://schemas.microsoft.com/office/drawing/2014/main" id="{476490F1-358E-6E3C-4644-FBDA08724500}"/>
              </a:ext>
            </a:extLst>
          </p:cNvPr>
          <p:cNvSpPr txBox="1">
            <a:spLocks noChangeArrowheads="1"/>
          </p:cNvSpPr>
          <p:nvPr/>
        </p:nvSpPr>
        <p:spPr bwMode="auto">
          <a:xfrm>
            <a:off x="3455988" y="2852738"/>
            <a:ext cx="2232025" cy="10779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Die </a:t>
            </a:r>
            <a:r>
              <a:rPr lang="fr-CH" altLang="it-CH" sz="1600" b="1" dirty="0" err="1">
                <a:solidFill>
                  <a:schemeClr val="accent4">
                    <a:lumMod val="10000"/>
                  </a:schemeClr>
                </a:solidFill>
              </a:rPr>
              <a:t>Ausgangssperre</a:t>
            </a:r>
            <a:r>
              <a:rPr lang="fr-CH" altLang="it-CH" sz="1600" b="1" dirty="0">
                <a:solidFill>
                  <a:schemeClr val="accent4">
                    <a:lumMod val="10000"/>
                  </a:schemeClr>
                </a:solidFill>
              </a:rPr>
              <a:t> </a:t>
            </a:r>
            <a:r>
              <a:rPr lang="fr-CH" altLang="it-CH" sz="1600" b="1" dirty="0" err="1">
                <a:solidFill>
                  <a:schemeClr val="accent4">
                    <a:lumMod val="10000"/>
                  </a:schemeClr>
                </a:solidFill>
              </a:rPr>
              <a:t>dauert</a:t>
            </a:r>
            <a:r>
              <a:rPr lang="fr-CH" altLang="it-CH" sz="1600" b="1" dirty="0">
                <a:solidFill>
                  <a:schemeClr val="accent4">
                    <a:lumMod val="10000"/>
                  </a:schemeClr>
                </a:solidFill>
              </a:rPr>
              <a:t> </a:t>
            </a:r>
            <a:r>
              <a:rPr lang="fr-CH" altLang="it-CH" sz="1600" b="1" dirty="0" err="1">
                <a:solidFill>
                  <a:schemeClr val="accent4">
                    <a:lumMod val="10000"/>
                  </a:schemeClr>
                </a:solidFill>
              </a:rPr>
              <a:t>tagelang</a:t>
            </a:r>
            <a:r>
              <a:rPr lang="fr-CH" altLang="it-CH" sz="1600" b="1" dirty="0">
                <a:solidFill>
                  <a:schemeClr val="accent4">
                    <a:lumMod val="10000"/>
                  </a:schemeClr>
                </a:solidFill>
              </a:rPr>
              <a:t>, </a:t>
            </a:r>
            <a:r>
              <a:rPr lang="fr-CH" altLang="it-CH" sz="1600" b="1" dirty="0" err="1">
                <a:solidFill>
                  <a:schemeClr val="accent4">
                    <a:lumMod val="10000"/>
                  </a:schemeClr>
                </a:solidFill>
              </a:rPr>
              <a:t>und</a:t>
            </a:r>
            <a:r>
              <a:rPr lang="fr-CH" altLang="it-CH" sz="1600" b="1" dirty="0">
                <a:solidFill>
                  <a:schemeClr val="accent4">
                    <a:lumMod val="10000"/>
                  </a:schemeClr>
                </a:solidFill>
              </a:rPr>
              <a:t> </a:t>
            </a:r>
            <a:r>
              <a:rPr lang="fr-CH" altLang="it-CH" sz="1600" b="1" dirty="0" err="1">
                <a:solidFill>
                  <a:schemeClr val="accent4">
                    <a:lumMod val="10000"/>
                  </a:schemeClr>
                </a:solidFill>
              </a:rPr>
              <a:t>manchmal</a:t>
            </a:r>
            <a:r>
              <a:rPr lang="fr-CH" altLang="it-CH" sz="1600" b="1" dirty="0">
                <a:solidFill>
                  <a:schemeClr val="accent4">
                    <a:lumMod val="10000"/>
                  </a:schemeClr>
                </a:solidFill>
              </a:rPr>
              <a:t> </a:t>
            </a:r>
            <a:r>
              <a:rPr lang="fr-CH" altLang="it-CH" sz="1600" b="1" dirty="0" err="1">
                <a:solidFill>
                  <a:schemeClr val="accent4">
                    <a:lumMod val="10000"/>
                  </a:schemeClr>
                </a:solidFill>
              </a:rPr>
              <a:t>sogar</a:t>
            </a:r>
            <a:r>
              <a:rPr lang="fr-CH" altLang="it-CH" sz="1600" b="1" dirty="0">
                <a:solidFill>
                  <a:schemeClr val="accent4">
                    <a:lumMod val="10000"/>
                  </a:schemeClr>
                </a:solidFill>
              </a:rPr>
              <a:t> </a:t>
            </a:r>
            <a:r>
              <a:rPr lang="fr-CH" altLang="it-CH" sz="1600" b="1" dirty="0" err="1">
                <a:solidFill>
                  <a:schemeClr val="accent4">
                    <a:lumMod val="10000"/>
                  </a:schemeClr>
                </a:solidFill>
              </a:rPr>
              <a:t>wochenlang</a:t>
            </a:r>
            <a:endParaRPr lang="it-IT" altLang="it-CH" sz="1600" b="1" dirty="0">
              <a:solidFill>
                <a:schemeClr val="accent4">
                  <a:lumMod val="10000"/>
                </a:schemeClr>
              </a:solidFill>
            </a:endParaRPr>
          </a:p>
        </p:txBody>
      </p:sp>
      <p:sp>
        <p:nvSpPr>
          <p:cNvPr id="519181" name="Text Box 11">
            <a:extLst>
              <a:ext uri="{FF2B5EF4-FFF2-40B4-BE49-F238E27FC236}">
                <a16:creationId xmlns:a16="http://schemas.microsoft.com/office/drawing/2014/main" id="{658537A7-3995-B35B-F19F-FE63A718B900}"/>
              </a:ext>
            </a:extLst>
          </p:cNvPr>
          <p:cNvSpPr txBox="1">
            <a:spLocks noChangeArrowheads="1"/>
          </p:cNvSpPr>
          <p:nvPr/>
        </p:nvSpPr>
        <p:spPr bwMode="auto">
          <a:xfrm>
            <a:off x="2339975" y="6308725"/>
            <a:ext cx="576263"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Jenin</a:t>
            </a:r>
            <a:endParaRPr lang="it-IT" altLang="it-CH" sz="1000" b="1">
              <a:solidFill>
                <a:srgbClr val="000000"/>
              </a:solidFill>
            </a:endParaRPr>
          </a:p>
        </p:txBody>
      </p:sp>
      <p:sp>
        <p:nvSpPr>
          <p:cNvPr id="519182" name="Text Box 13">
            <a:extLst>
              <a:ext uri="{FF2B5EF4-FFF2-40B4-BE49-F238E27FC236}">
                <a16:creationId xmlns:a16="http://schemas.microsoft.com/office/drawing/2014/main" id="{8A4263A8-E37C-B498-649F-84A8DA07E61B}"/>
              </a:ext>
            </a:extLst>
          </p:cNvPr>
          <p:cNvSpPr txBox="1">
            <a:spLocks noChangeArrowheads="1"/>
          </p:cNvSpPr>
          <p:nvPr/>
        </p:nvSpPr>
        <p:spPr bwMode="auto">
          <a:xfrm>
            <a:off x="3132138" y="4437063"/>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Ausgangssperre  in Betlehem</a:t>
            </a:r>
            <a:endParaRPr lang="it-IT" altLang="it-CH" sz="1000" b="1">
              <a:solidFill>
                <a:srgbClr val="FFFFFF"/>
              </a:solidFill>
            </a:endParaRPr>
          </a:p>
        </p:txBody>
      </p:sp>
      <p:sp>
        <p:nvSpPr>
          <p:cNvPr id="519183" name="Text Box 15">
            <a:extLst>
              <a:ext uri="{FF2B5EF4-FFF2-40B4-BE49-F238E27FC236}">
                <a16:creationId xmlns:a16="http://schemas.microsoft.com/office/drawing/2014/main" id="{FEF7389A-FE80-F6BC-B5E4-BCF71EFB59FF}"/>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Betlehem</a:t>
            </a:r>
            <a:endParaRPr lang="it-IT" altLang="it-CH" sz="1000" b="1">
              <a:solidFill>
                <a:srgbClr val="FFFFFF"/>
              </a:solidFill>
            </a:endParaRPr>
          </a:p>
        </p:txBody>
      </p:sp>
      <p:sp>
        <p:nvSpPr>
          <p:cNvPr id="519184" name="Text Box 18">
            <a:extLst>
              <a:ext uri="{FF2B5EF4-FFF2-40B4-BE49-F238E27FC236}">
                <a16:creationId xmlns:a16="http://schemas.microsoft.com/office/drawing/2014/main" id="{06ACE683-C7F8-7530-7762-5607795CEA95}"/>
              </a:ext>
            </a:extLst>
          </p:cNvPr>
          <p:cNvSpPr txBox="1">
            <a:spLocks noChangeArrowheads="1"/>
          </p:cNvSpPr>
          <p:nvPr/>
        </p:nvSpPr>
        <p:spPr bwMode="auto">
          <a:xfrm>
            <a:off x="250825" y="4365625"/>
            <a:ext cx="936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Naplouse</a:t>
            </a:r>
            <a:endParaRPr lang="it-IT" altLang="it-CH" sz="1200" b="1">
              <a:solidFill>
                <a:srgbClr val="FFFFFF"/>
              </a:solidFill>
            </a:endParaRPr>
          </a:p>
        </p:txBody>
      </p:sp>
      <p:sp>
        <p:nvSpPr>
          <p:cNvPr id="26" name="Rettangolo 25">
            <a:extLst>
              <a:ext uri="{FF2B5EF4-FFF2-40B4-BE49-F238E27FC236}">
                <a16:creationId xmlns:a16="http://schemas.microsoft.com/office/drawing/2014/main" id="{29AB61CF-9298-B22F-49B8-5310767B625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Immagine 2">
            <a:extLst>
              <a:ext uri="{FF2B5EF4-FFF2-40B4-BE49-F238E27FC236}">
                <a16:creationId xmlns:a16="http://schemas.microsoft.com/office/drawing/2014/main" id="{C499EE86-612B-D47E-2C38-AA5629EF9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19" name="Segnaposto numero diapositiva 1">
            <a:extLst>
              <a:ext uri="{FF2B5EF4-FFF2-40B4-BE49-F238E27FC236}">
                <a16:creationId xmlns:a16="http://schemas.microsoft.com/office/drawing/2014/main" id="{3E2E8672-AF22-06E8-D66B-B26803ECAE14}"/>
              </a:ext>
            </a:extLst>
          </p:cNvPr>
          <p:cNvSpPr>
            <a:spLocks noGrp="1" noChangeArrowheads="1"/>
          </p:cNvSpPr>
          <p:nvPr>
            <p:ph type="sldNum" sz="quarter" idx="12"/>
          </p:nvPr>
        </p:nvSpPr>
        <p:spPr>
          <a:xfrm>
            <a:off x="4211638" y="2420938"/>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A9E3CC1-279E-42AD-9351-DDEDAC700770}" type="slidenum">
              <a:rPr lang="it-IT" altLang="en-US" sz="1600" b="1" smtClean="0">
                <a:solidFill>
                  <a:srgbClr val="FFFFFF"/>
                </a:solidFill>
              </a:rPr>
              <a:pPr algn="ctr">
                <a:spcBef>
                  <a:spcPct val="0"/>
                </a:spcBef>
                <a:buFontTx/>
                <a:buNone/>
              </a:pPr>
              <a:t>138</a:t>
            </a:fld>
            <a:endParaRPr lang="it-IT" altLang="en-US" sz="1600" b="1">
              <a:solidFill>
                <a:srgbClr val="FFFFFF"/>
              </a:solidFill>
            </a:endParaRPr>
          </a:p>
        </p:txBody>
      </p:sp>
      <p:sp>
        <p:nvSpPr>
          <p:cNvPr id="1684484" name="CasellaDiTesto 5">
            <a:extLst>
              <a:ext uri="{FF2B5EF4-FFF2-40B4-BE49-F238E27FC236}">
                <a16:creationId xmlns:a16="http://schemas.microsoft.com/office/drawing/2014/main" id="{2EB4AE3A-6768-E4CE-8749-1CD28A769916}"/>
              </a:ext>
            </a:extLst>
          </p:cNvPr>
          <p:cNvSpPr txBox="1">
            <a:spLocks noChangeArrowheads="1"/>
          </p:cNvSpPr>
          <p:nvPr/>
        </p:nvSpPr>
        <p:spPr bwMode="auto">
          <a:xfrm>
            <a:off x="3836988" y="3021013"/>
            <a:ext cx="1296987"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de-DE" altLang="en-US" sz="1800" b="1" dirty="0">
                <a:solidFill>
                  <a:schemeClr val="accent4">
                    <a:lumMod val="10000"/>
                  </a:schemeClr>
                </a:solidFill>
              </a:rPr>
              <a:t>Der </a:t>
            </a:r>
            <a:r>
              <a:rPr lang="de-DE" altLang="en-US" sz="1600" b="1" dirty="0">
                <a:solidFill>
                  <a:schemeClr val="accent4">
                    <a:lumMod val="10000"/>
                  </a:schemeClr>
                </a:solidFill>
              </a:rPr>
              <a:t>schwierige</a:t>
            </a:r>
            <a:r>
              <a:rPr lang="de-DE" altLang="en-US" sz="1800" b="1" dirty="0">
                <a:solidFill>
                  <a:schemeClr val="accent4">
                    <a:lumMod val="10000"/>
                  </a:schemeClr>
                </a:solidFill>
              </a:rPr>
              <a:t> Weg zur Schule.</a:t>
            </a:r>
          </a:p>
        </p:txBody>
      </p:sp>
      <p:sp>
        <p:nvSpPr>
          <p:cNvPr id="5" name="Rettangolo 4">
            <a:extLst>
              <a:ext uri="{FF2B5EF4-FFF2-40B4-BE49-F238E27FC236}">
                <a16:creationId xmlns:a16="http://schemas.microsoft.com/office/drawing/2014/main" id="{BEECA2D5-BFBD-A81A-D729-D96895DA885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ext Box 12">
            <a:extLst>
              <a:ext uri="{FF2B5EF4-FFF2-40B4-BE49-F238E27FC236}">
                <a16:creationId xmlns:a16="http://schemas.microsoft.com/office/drawing/2014/main" id="{E575BE8F-034E-9F38-516E-D09294532AE8}"/>
              </a:ext>
            </a:extLst>
          </p:cNvPr>
          <p:cNvSpPr txBox="1">
            <a:spLocks noChangeArrowheads="1"/>
          </p:cNvSpPr>
          <p:nvPr/>
        </p:nvSpPr>
        <p:spPr bwMode="auto">
          <a:xfrm>
            <a:off x="5194300" y="5235575"/>
            <a:ext cx="1079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Die Israelis verhindern,  dass die Studenten der Universität Birzeit, ihre Schule erreichen können</a:t>
            </a:r>
            <a:endParaRPr lang="it-IT" altLang="it-CH" sz="1000" b="1">
              <a:solidFill>
                <a:srgbClr val="FFFFFF"/>
              </a:solidFill>
            </a:endParaRPr>
          </a:p>
        </p:txBody>
      </p:sp>
      <p:sp>
        <p:nvSpPr>
          <p:cNvPr id="523267" name="Text Box 13">
            <a:extLst>
              <a:ext uri="{FF2B5EF4-FFF2-40B4-BE49-F238E27FC236}">
                <a16:creationId xmlns:a16="http://schemas.microsoft.com/office/drawing/2014/main" id="{29E88D73-9B36-B7E7-62FF-E4CD48941F2B}"/>
              </a:ext>
            </a:extLst>
          </p:cNvPr>
          <p:cNvSpPr txBox="1">
            <a:spLocks noChangeArrowheads="1"/>
          </p:cNvSpPr>
          <p:nvPr/>
        </p:nvSpPr>
        <p:spPr bwMode="auto">
          <a:xfrm>
            <a:off x="3324225" y="2089150"/>
            <a:ext cx="287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Israëlis behindern die Lehrer auf ihrem Weg  zu den Schulen.</a:t>
            </a:r>
            <a:endParaRPr lang="it-IT" altLang="it-CH" sz="1000" b="1">
              <a:solidFill>
                <a:srgbClr val="FFFFFF"/>
              </a:solidFill>
            </a:endParaRPr>
          </a:p>
        </p:txBody>
      </p:sp>
      <p:sp>
        <p:nvSpPr>
          <p:cNvPr id="523268" name="Text Box 14">
            <a:extLst>
              <a:ext uri="{FF2B5EF4-FFF2-40B4-BE49-F238E27FC236}">
                <a16:creationId xmlns:a16="http://schemas.microsoft.com/office/drawing/2014/main" id="{22A442FD-05B9-13B2-D656-63F89A6E543B}"/>
              </a:ext>
            </a:extLst>
          </p:cNvPr>
          <p:cNvSpPr txBox="1">
            <a:spLocks noChangeArrowheads="1"/>
          </p:cNvSpPr>
          <p:nvPr/>
        </p:nvSpPr>
        <p:spPr bwMode="auto">
          <a:xfrm>
            <a:off x="5265738" y="3943350"/>
            <a:ext cx="1008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Die Schüler werden aufgehalten</a:t>
            </a:r>
            <a:endParaRPr lang="it-IT" altLang="it-CH" sz="1000" b="1">
              <a:solidFill>
                <a:srgbClr val="FFFFFF"/>
              </a:solidFill>
            </a:endParaRPr>
          </a:p>
        </p:txBody>
      </p:sp>
      <p:sp>
        <p:nvSpPr>
          <p:cNvPr id="523269" name="Text Box 15">
            <a:extLst>
              <a:ext uri="{FF2B5EF4-FFF2-40B4-BE49-F238E27FC236}">
                <a16:creationId xmlns:a16="http://schemas.microsoft.com/office/drawing/2014/main" id="{6C64F935-2D74-61E7-ADA0-B9970C7595E7}"/>
              </a:ext>
            </a:extLst>
          </p:cNvPr>
          <p:cNvSpPr txBox="1">
            <a:spLocks noChangeArrowheads="1"/>
          </p:cNvSpPr>
          <p:nvPr/>
        </p:nvSpPr>
        <p:spPr bwMode="auto">
          <a:xfrm>
            <a:off x="3049588" y="3086100"/>
            <a:ext cx="31448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Die Israelis verhindern, dass die Palästi-nenser eine ausreichende Bildung bekommen</a:t>
            </a:r>
            <a:endParaRPr lang="it-IT" altLang="it-CH" sz="1400">
              <a:solidFill>
                <a:srgbClr val="FFFFFF"/>
              </a:solidFill>
            </a:endParaRPr>
          </a:p>
        </p:txBody>
      </p:sp>
      <p:sp>
        <p:nvSpPr>
          <p:cNvPr id="1688583" name="Text Box 16">
            <a:extLst>
              <a:ext uri="{FF2B5EF4-FFF2-40B4-BE49-F238E27FC236}">
                <a16:creationId xmlns:a16="http://schemas.microsoft.com/office/drawing/2014/main" id="{DD730377-8D36-FABD-DA7F-C5E5C35F654A}"/>
              </a:ext>
            </a:extLst>
          </p:cNvPr>
          <p:cNvSpPr txBox="1">
            <a:spLocks noChangeArrowheads="1"/>
          </p:cNvSpPr>
          <p:nvPr/>
        </p:nvSpPr>
        <p:spPr bwMode="auto">
          <a:xfrm>
            <a:off x="3960813" y="2635250"/>
            <a:ext cx="1439862" cy="336550"/>
          </a:xfrm>
          <a:prstGeom prst="rect">
            <a:avLst/>
          </a:prstGeom>
          <a:solidFill>
            <a:srgbClr val="FFFF00"/>
          </a:solidFill>
          <a:ln w="12700">
            <a:solidFill>
              <a:schemeClr val="accent4">
                <a:lumMod val="10000"/>
              </a:schemeClr>
            </a:solid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BESETZUNG</a:t>
            </a:r>
            <a:endParaRPr lang="it-IT" altLang="it-CH" sz="1600" b="1" dirty="0">
              <a:solidFill>
                <a:schemeClr val="accent4">
                  <a:lumMod val="10000"/>
                </a:schemeClr>
              </a:solidFill>
            </a:endParaRPr>
          </a:p>
        </p:txBody>
      </p:sp>
      <p:pic>
        <p:nvPicPr>
          <p:cNvPr id="19" name="Picture 3" descr="kidsschool destroyed n Gaza by IA 03 10 04 GZRR">
            <a:extLst>
              <a:ext uri="{FF2B5EF4-FFF2-40B4-BE49-F238E27FC236}">
                <a16:creationId xmlns:a16="http://schemas.microsoft.com/office/drawing/2014/main" id="{FE8C553B-944C-07C4-45C3-866502C023DC}"/>
              </a:ext>
            </a:extLst>
          </p:cNvPr>
          <p:cNvPicPr>
            <a:picLocks noChangeAspect="1" noChangeArrowheads="1"/>
          </p:cNvPicPr>
          <p:nvPr/>
        </p:nvPicPr>
        <p:blipFill>
          <a:blip r:embed="rId3">
            <a:lum bright="-10000" contrast="8000"/>
          </a:blip>
          <a:srcRect/>
          <a:stretch>
            <a:fillRect/>
          </a:stretch>
        </p:blipFill>
        <p:spPr bwMode="auto">
          <a:xfrm>
            <a:off x="614363" y="266700"/>
            <a:ext cx="2305050"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4" descr="Gaza college 16 03 04 GZ RR2">
            <a:extLst>
              <a:ext uri="{FF2B5EF4-FFF2-40B4-BE49-F238E27FC236}">
                <a16:creationId xmlns:a16="http://schemas.microsoft.com/office/drawing/2014/main" id="{15039A34-99B4-AAF4-FB58-8A10B092DE7A}"/>
              </a:ext>
            </a:extLst>
          </p:cNvPr>
          <p:cNvPicPr>
            <a:picLocks noChangeAspect="1" noChangeArrowheads="1"/>
          </p:cNvPicPr>
          <p:nvPr/>
        </p:nvPicPr>
        <p:blipFill>
          <a:blip r:embed="rId4">
            <a:lum bright="-10000" contrast="8000"/>
          </a:blip>
          <a:srcRect/>
          <a:stretch>
            <a:fillRect/>
          </a:stretch>
        </p:blipFill>
        <p:spPr bwMode="auto">
          <a:xfrm>
            <a:off x="614363" y="4032250"/>
            <a:ext cx="4357687" cy="2614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5" descr="school">
            <a:extLst>
              <a:ext uri="{FF2B5EF4-FFF2-40B4-BE49-F238E27FC236}">
                <a16:creationId xmlns:a16="http://schemas.microsoft.com/office/drawing/2014/main" id="{00E2DA88-6678-E04A-3AC7-2F016F31B0AC}"/>
              </a:ext>
            </a:extLst>
          </p:cNvPr>
          <p:cNvPicPr>
            <a:picLocks noChangeAspect="1" noChangeArrowheads="1"/>
          </p:cNvPicPr>
          <p:nvPr/>
        </p:nvPicPr>
        <p:blipFill>
          <a:blip r:embed="rId5">
            <a:lum bright="-10000" contrast="8000"/>
          </a:blip>
          <a:srcRect/>
          <a:stretch>
            <a:fillRect/>
          </a:stretch>
        </p:blipFill>
        <p:spPr bwMode="auto">
          <a:xfrm>
            <a:off x="6307138" y="2179638"/>
            <a:ext cx="2233612"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Picture 6" descr="insegnanti trattenuti per ore dai soldati israeliani">
            <a:extLst>
              <a:ext uri="{FF2B5EF4-FFF2-40B4-BE49-F238E27FC236}">
                <a16:creationId xmlns:a16="http://schemas.microsoft.com/office/drawing/2014/main" id="{9DAF7B6C-FBE4-6F1D-0004-EB5DD11E80B2}"/>
              </a:ext>
            </a:extLst>
          </p:cNvPr>
          <p:cNvPicPr>
            <a:picLocks noChangeAspect="1" noChangeArrowheads="1"/>
          </p:cNvPicPr>
          <p:nvPr/>
        </p:nvPicPr>
        <p:blipFill>
          <a:blip r:embed="rId6">
            <a:lum bright="-10000" contrast="8000"/>
          </a:blip>
          <a:srcRect/>
          <a:stretch>
            <a:fillRect/>
          </a:stretch>
        </p:blipFill>
        <p:spPr bwMode="auto">
          <a:xfrm>
            <a:off x="3425825" y="266700"/>
            <a:ext cx="2778125" cy="1809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 name="Picture 7" descr="blocco strada per birzeit">
            <a:extLst>
              <a:ext uri="{FF2B5EF4-FFF2-40B4-BE49-F238E27FC236}">
                <a16:creationId xmlns:a16="http://schemas.microsoft.com/office/drawing/2014/main" id="{5D0D471E-EACC-FC5E-C5DD-16CBD0CCD708}"/>
              </a:ext>
            </a:extLst>
          </p:cNvPr>
          <p:cNvPicPr>
            <a:picLocks noChangeAspect="1" noChangeArrowheads="1"/>
          </p:cNvPicPr>
          <p:nvPr/>
        </p:nvPicPr>
        <p:blipFill>
          <a:blip r:embed="rId7">
            <a:lum bright="-10000" contrast="8000"/>
          </a:blip>
          <a:srcRect/>
          <a:stretch>
            <a:fillRect/>
          </a:stretch>
        </p:blipFill>
        <p:spPr bwMode="auto">
          <a:xfrm>
            <a:off x="6307138" y="5451475"/>
            <a:ext cx="2227262" cy="1230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 name="Picture 8" descr="school2001">
            <a:extLst>
              <a:ext uri="{FF2B5EF4-FFF2-40B4-BE49-F238E27FC236}">
                <a16:creationId xmlns:a16="http://schemas.microsoft.com/office/drawing/2014/main" id="{05E81136-4799-EECC-9F06-6C1F56675490}"/>
              </a:ext>
            </a:extLst>
          </p:cNvPr>
          <p:cNvPicPr>
            <a:picLocks noChangeAspect="1" noChangeArrowheads="1"/>
          </p:cNvPicPr>
          <p:nvPr/>
        </p:nvPicPr>
        <p:blipFill>
          <a:blip r:embed="rId8">
            <a:lum bright="-10000" contrast="8000"/>
          </a:blip>
          <a:srcRect/>
          <a:stretch>
            <a:fillRect/>
          </a:stretch>
        </p:blipFill>
        <p:spPr bwMode="auto">
          <a:xfrm>
            <a:off x="6307138" y="266700"/>
            <a:ext cx="2233612" cy="1809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 name="Picture 9" descr="back_toschool6">
            <a:extLst>
              <a:ext uri="{FF2B5EF4-FFF2-40B4-BE49-F238E27FC236}">
                <a16:creationId xmlns:a16="http://schemas.microsoft.com/office/drawing/2014/main" id="{945E4193-D24B-CFE8-B509-49AF57346170}"/>
              </a:ext>
            </a:extLst>
          </p:cNvPr>
          <p:cNvPicPr>
            <a:picLocks noChangeAspect="1" noChangeArrowheads="1"/>
          </p:cNvPicPr>
          <p:nvPr/>
        </p:nvPicPr>
        <p:blipFill>
          <a:blip r:embed="rId9">
            <a:lum bright="-10000" contrast="8000"/>
          </a:blip>
          <a:srcRect/>
          <a:stretch>
            <a:fillRect/>
          </a:stretch>
        </p:blipFill>
        <p:spPr bwMode="auto">
          <a:xfrm>
            <a:off x="6307138" y="4011613"/>
            <a:ext cx="2232025" cy="1323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3278" name="Text Box 10">
            <a:extLst>
              <a:ext uri="{FF2B5EF4-FFF2-40B4-BE49-F238E27FC236}">
                <a16:creationId xmlns:a16="http://schemas.microsoft.com/office/drawing/2014/main" id="{FFBF571E-06BE-127D-6A69-0C6C2D2F1A58}"/>
              </a:ext>
            </a:extLst>
          </p:cNvPr>
          <p:cNvSpPr txBox="1">
            <a:spLocks noChangeArrowheads="1"/>
          </p:cNvSpPr>
          <p:nvPr/>
        </p:nvSpPr>
        <p:spPr bwMode="auto">
          <a:xfrm>
            <a:off x="1044575" y="1833563"/>
            <a:ext cx="1874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Beschädigte Kindergärten</a:t>
            </a:r>
            <a:endParaRPr lang="it-IT" altLang="it-CH" sz="1000" b="1">
              <a:solidFill>
                <a:srgbClr val="FFFFFF"/>
              </a:solidFill>
            </a:endParaRPr>
          </a:p>
        </p:txBody>
      </p:sp>
      <p:sp>
        <p:nvSpPr>
          <p:cNvPr id="523279" name="Text Box 11">
            <a:extLst>
              <a:ext uri="{FF2B5EF4-FFF2-40B4-BE49-F238E27FC236}">
                <a16:creationId xmlns:a16="http://schemas.microsoft.com/office/drawing/2014/main" id="{DE465DAF-A33B-3CBC-7B3A-CDF624463265}"/>
              </a:ext>
            </a:extLst>
          </p:cNvPr>
          <p:cNvSpPr txBox="1">
            <a:spLocks noChangeArrowheads="1"/>
          </p:cNvSpPr>
          <p:nvPr/>
        </p:nvSpPr>
        <p:spPr bwMode="auto">
          <a:xfrm>
            <a:off x="649288" y="4017963"/>
            <a:ext cx="432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Dieses palästinensische Schulgebäude wurde in Gaza am 16.03.2004 zerstört</a:t>
            </a:r>
            <a:endParaRPr lang="it-IT" altLang="it-CH" sz="1000" b="1">
              <a:solidFill>
                <a:srgbClr val="FFFFFF"/>
              </a:solidFill>
            </a:endParaRPr>
          </a:p>
        </p:txBody>
      </p:sp>
      <p:sp>
        <p:nvSpPr>
          <p:cNvPr id="523280" name="CasellaDiTesto 1">
            <a:extLst>
              <a:ext uri="{FF2B5EF4-FFF2-40B4-BE49-F238E27FC236}">
                <a16:creationId xmlns:a16="http://schemas.microsoft.com/office/drawing/2014/main" id="{D8AB5D20-6605-D97B-6CDF-7FEE488DE6D1}"/>
              </a:ext>
            </a:extLst>
          </p:cNvPr>
          <p:cNvSpPr txBox="1">
            <a:spLocks noChangeArrowheads="1"/>
          </p:cNvSpPr>
          <p:nvPr/>
        </p:nvSpPr>
        <p:spPr bwMode="auto">
          <a:xfrm>
            <a:off x="3059113" y="266700"/>
            <a:ext cx="144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STOP</a:t>
            </a:r>
          </a:p>
        </p:txBody>
      </p:sp>
      <p:pic>
        <p:nvPicPr>
          <p:cNvPr id="26" name="Immagine 25">
            <a:extLst>
              <a:ext uri="{FF2B5EF4-FFF2-40B4-BE49-F238E27FC236}">
                <a16:creationId xmlns:a16="http://schemas.microsoft.com/office/drawing/2014/main" id="{BC285F69-2333-28F8-35BB-B0BB1A2A06DA}"/>
              </a:ext>
            </a:extLst>
          </p:cNvPr>
          <p:cNvPicPr>
            <a:picLocks noChangeAspect="1"/>
          </p:cNvPicPr>
          <p:nvPr/>
        </p:nvPicPr>
        <p:blipFill>
          <a:blip r:embed="rId10">
            <a:lum bright="-10000" contrast="8000"/>
          </a:blip>
          <a:stretch>
            <a:fillRect/>
          </a:stretch>
        </p:blipFill>
        <p:spPr>
          <a:xfrm>
            <a:off x="619125" y="2219325"/>
            <a:ext cx="2300288" cy="170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 name="CasellaDiTesto 26">
            <a:extLst>
              <a:ext uri="{FF2B5EF4-FFF2-40B4-BE49-F238E27FC236}">
                <a16:creationId xmlns:a16="http://schemas.microsoft.com/office/drawing/2014/main" id="{D331B22A-71A5-BD23-E8FF-FB27A3B31E98}"/>
              </a:ext>
            </a:extLst>
          </p:cNvPr>
          <p:cNvSpPr txBox="1"/>
          <p:nvPr/>
        </p:nvSpPr>
        <p:spPr>
          <a:xfrm>
            <a:off x="1538288" y="2171700"/>
            <a:ext cx="1397000" cy="461963"/>
          </a:xfrm>
          <a:prstGeom prst="rect">
            <a:avLst/>
          </a:prstGeom>
          <a:noFill/>
        </p:spPr>
        <p:txBody>
          <a:bodyPr>
            <a:spAutoFit/>
          </a:bodyPr>
          <a:lstStyle/>
          <a:p>
            <a:pPr algn="r">
              <a:defRPr/>
            </a:pPr>
            <a:r>
              <a:rPr lang="de-DE" sz="800" dirty="0">
                <a:solidFill>
                  <a:schemeClr val="accent4">
                    <a:lumMod val="10000"/>
                  </a:schemeClr>
                </a:solidFill>
              </a:rPr>
              <a:t>Die Israelis zerstörten die Schule von Abu-</a:t>
            </a:r>
            <a:r>
              <a:rPr lang="de-DE" sz="800" dirty="0" err="1">
                <a:solidFill>
                  <a:schemeClr val="accent4">
                    <a:lumMod val="10000"/>
                  </a:schemeClr>
                </a:solidFill>
              </a:rPr>
              <a:t>Nowar</a:t>
            </a:r>
            <a:r>
              <a:rPr lang="de-DE" sz="800" dirty="0">
                <a:solidFill>
                  <a:schemeClr val="accent4">
                    <a:lumMod val="10000"/>
                  </a:schemeClr>
                </a:solidFill>
              </a:rPr>
              <a:t> im Februar 2018 </a:t>
            </a:r>
            <a:endParaRPr lang="en-US" sz="800" dirty="0">
              <a:solidFill>
                <a:schemeClr val="accent4">
                  <a:lumMod val="10000"/>
                </a:schemeClr>
              </a:solidFill>
            </a:endParaRPr>
          </a:p>
        </p:txBody>
      </p:sp>
      <p:sp>
        <p:nvSpPr>
          <p:cNvPr id="523283" name="Slide Number Placeholder 3">
            <a:extLst>
              <a:ext uri="{FF2B5EF4-FFF2-40B4-BE49-F238E27FC236}">
                <a16:creationId xmlns:a16="http://schemas.microsoft.com/office/drawing/2014/main" id="{78180E0E-92B8-A534-89FA-EE19D0631B8B}"/>
              </a:ext>
            </a:extLst>
          </p:cNvPr>
          <p:cNvSpPr>
            <a:spLocks noGrp="1"/>
          </p:cNvSpPr>
          <p:nvPr>
            <p:ph type="sldNum" sz="quarter" idx="12"/>
          </p:nvPr>
        </p:nvSpPr>
        <p:spPr>
          <a:xfrm>
            <a:off x="6875463" y="6297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4AB6A8-FE98-4CF7-A6EA-13EE4024B258}" type="slidenum">
              <a:rPr lang="it-IT" altLang="it-CH" sz="1400" smtClean="0">
                <a:solidFill>
                  <a:srgbClr val="FFFFFF"/>
                </a:solidFill>
              </a:rPr>
              <a:pPr>
                <a:spcBef>
                  <a:spcPct val="0"/>
                </a:spcBef>
                <a:buFontTx/>
                <a:buNone/>
              </a:pPr>
              <a:t>139</a:t>
            </a:fld>
            <a:endParaRPr lang="it-IT" altLang="it-CH" sz="1400">
              <a:solidFill>
                <a:srgbClr val="FFFFFF"/>
              </a:solidFill>
            </a:endParaRPr>
          </a:p>
        </p:txBody>
      </p:sp>
      <p:sp>
        <p:nvSpPr>
          <p:cNvPr id="28" name="Rettangolo 27">
            <a:extLst>
              <a:ext uri="{FF2B5EF4-FFF2-40B4-BE49-F238E27FC236}">
                <a16:creationId xmlns:a16="http://schemas.microsoft.com/office/drawing/2014/main" id="{886FA996-3D4B-E9F5-0ECE-32B42A0A66F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3">
            <a:extLst>
              <a:ext uri="{FF2B5EF4-FFF2-40B4-BE49-F238E27FC236}">
                <a16:creationId xmlns:a16="http://schemas.microsoft.com/office/drawing/2014/main" id="{489BF21E-650A-202B-263B-F86BDB59A552}"/>
              </a:ext>
            </a:extLst>
          </p:cNvPr>
          <p:cNvSpPr>
            <a:spLocks noGrp="1"/>
          </p:cNvSpPr>
          <p:nvPr>
            <p:ph type="sldNum" sz="quarter" idx="12"/>
          </p:nvPr>
        </p:nvSpPr>
        <p:spPr>
          <a:xfrm>
            <a:off x="6503988" y="5969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4E28A0-11D9-4CEA-91B7-B52DA0B7BD42}"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267267" name="Text Box 2">
            <a:extLst>
              <a:ext uri="{FF2B5EF4-FFF2-40B4-BE49-F238E27FC236}">
                <a16:creationId xmlns:a16="http://schemas.microsoft.com/office/drawing/2014/main" id="{C0A20502-B044-46C3-791C-E5741C9E88D6}"/>
              </a:ext>
            </a:extLst>
          </p:cNvPr>
          <p:cNvSpPr txBox="1">
            <a:spLocks noChangeArrowheads="1"/>
          </p:cNvSpPr>
          <p:nvPr/>
        </p:nvSpPr>
        <p:spPr bwMode="auto">
          <a:xfrm>
            <a:off x="4968875" y="4903788"/>
            <a:ext cx="3527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100">
                <a:solidFill>
                  <a:srgbClr val="FFFFFF"/>
                </a:solidFill>
              </a:rPr>
              <a:t>Nach Ansicht einiger moderner Forscher waren die jüdischen Königreiche nur kleine Stammesgebiete und Jerusalem  war wenig mehr als ein Dorf.</a:t>
            </a:r>
          </a:p>
        </p:txBody>
      </p:sp>
      <p:sp>
        <p:nvSpPr>
          <p:cNvPr id="267268" name="Text Box 3">
            <a:extLst>
              <a:ext uri="{FF2B5EF4-FFF2-40B4-BE49-F238E27FC236}">
                <a16:creationId xmlns:a16="http://schemas.microsoft.com/office/drawing/2014/main" id="{FE02631E-4671-DF06-BBA9-C9A7157C7601}"/>
              </a:ext>
            </a:extLst>
          </p:cNvPr>
          <p:cNvSpPr txBox="1">
            <a:spLocks noChangeArrowheads="1"/>
          </p:cNvSpPr>
          <p:nvPr/>
        </p:nvSpPr>
        <p:spPr bwMode="auto">
          <a:xfrm>
            <a:off x="2627313" y="53736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pic>
        <p:nvPicPr>
          <p:cNvPr id="219141" name="Picture 4" descr="gifmenorah">
            <a:extLst>
              <a:ext uri="{FF2B5EF4-FFF2-40B4-BE49-F238E27FC236}">
                <a16:creationId xmlns:a16="http://schemas.microsoft.com/office/drawing/2014/main" id="{052F9459-3366-7D42-8982-9245DBBD7AD0}"/>
              </a:ext>
            </a:extLst>
          </p:cNvPr>
          <p:cNvPicPr>
            <a:picLocks noChangeAspect="1" noChangeArrowheads="1"/>
          </p:cNvPicPr>
          <p:nvPr/>
        </p:nvPicPr>
        <p:blipFill>
          <a:blip r:embed="rId3"/>
          <a:srcRect/>
          <a:stretch>
            <a:fillRect/>
          </a:stretch>
        </p:blipFill>
        <p:spPr bwMode="auto">
          <a:xfrm>
            <a:off x="5603875" y="836613"/>
            <a:ext cx="2089150" cy="1857375"/>
          </a:xfrm>
          <a:prstGeom prst="rect">
            <a:avLst/>
          </a:prstGeom>
          <a:ln>
            <a:noFill/>
          </a:ln>
          <a:effectLst>
            <a:outerShdw blurRad="292100" dist="139700" dir="2700000" algn="tl" rotWithShape="0">
              <a:srgbClr val="333333">
                <a:alpha val="65000"/>
              </a:srgbClr>
            </a:outerShdw>
          </a:effectLst>
        </p:spPr>
      </p:pic>
      <p:pic>
        <p:nvPicPr>
          <p:cNvPr id="8" name="Picture 5" descr="davide e salomone">
            <a:extLst>
              <a:ext uri="{FF2B5EF4-FFF2-40B4-BE49-F238E27FC236}">
                <a16:creationId xmlns:a16="http://schemas.microsoft.com/office/drawing/2014/main" id="{A954F1E5-87FF-562D-3F30-D353DE253276}"/>
              </a:ext>
            </a:extLst>
          </p:cNvPr>
          <p:cNvPicPr>
            <a:picLocks noChangeAspect="1" noChangeArrowheads="1"/>
          </p:cNvPicPr>
          <p:nvPr/>
        </p:nvPicPr>
        <p:blipFill>
          <a:blip r:embed="rId4"/>
          <a:srcRect/>
          <a:stretch>
            <a:fillRect/>
          </a:stretch>
        </p:blipFill>
        <p:spPr bwMode="auto">
          <a:xfrm>
            <a:off x="1116013" y="836613"/>
            <a:ext cx="3240087" cy="53594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A8033A43-920A-1D06-4E42-F264619A3FC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3318" name="Text Box 6">
            <a:extLst>
              <a:ext uri="{FF2B5EF4-FFF2-40B4-BE49-F238E27FC236}">
                <a16:creationId xmlns:a16="http://schemas.microsoft.com/office/drawing/2014/main" id="{FD52462A-D97F-66D6-30F5-64DE2BD03FC5}"/>
              </a:ext>
            </a:extLst>
          </p:cNvPr>
          <p:cNvSpPr txBox="1">
            <a:spLocks noChangeArrowheads="1"/>
          </p:cNvSpPr>
          <p:nvPr/>
        </p:nvSpPr>
        <p:spPr bwMode="auto">
          <a:xfrm>
            <a:off x="1258888" y="4149725"/>
            <a:ext cx="431800" cy="2143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800" b="1">
                <a:solidFill>
                  <a:schemeClr val="accent4">
                    <a:lumMod val="10000"/>
                  </a:schemeClr>
                </a:solidFill>
              </a:rPr>
              <a:t>Gaza</a:t>
            </a:r>
            <a:endParaRPr lang="it-IT" altLang="it-CH" sz="800" b="1">
              <a:solidFill>
                <a:schemeClr val="accent4">
                  <a:lumMod val="10000"/>
                </a:schemeClr>
              </a:solidFill>
            </a:endParaRPr>
          </a:p>
        </p:txBody>
      </p:sp>
      <p:sp>
        <p:nvSpPr>
          <p:cNvPr id="10" name="CasellaDiTesto 9">
            <a:extLst>
              <a:ext uri="{FF2B5EF4-FFF2-40B4-BE49-F238E27FC236}">
                <a16:creationId xmlns:a16="http://schemas.microsoft.com/office/drawing/2014/main" id="{E07538B6-D3AE-9BA4-8F33-F0A61885D1DE}"/>
              </a:ext>
            </a:extLst>
          </p:cNvPr>
          <p:cNvSpPr txBox="1">
            <a:spLocks noChangeArrowheads="1"/>
          </p:cNvSpPr>
          <p:nvPr/>
        </p:nvSpPr>
        <p:spPr bwMode="auto">
          <a:xfrm>
            <a:off x="1116013" y="836613"/>
            <a:ext cx="1851025" cy="2460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000" b="1" dirty="0" err="1">
                <a:solidFill>
                  <a:schemeClr val="accent4">
                    <a:lumMod val="10000"/>
                  </a:schemeClr>
                </a:solidFill>
              </a:rPr>
              <a:t>Achtung</a:t>
            </a:r>
            <a:r>
              <a:rPr lang="it-CH" altLang="it-CH" sz="1000" b="1" dirty="0">
                <a:solidFill>
                  <a:schemeClr val="accent4">
                    <a:lumMod val="10000"/>
                  </a:schemeClr>
                </a:solidFill>
              </a:rPr>
              <a:t>: </a:t>
            </a:r>
            <a:r>
              <a:rPr lang="it-CH" altLang="it-CH" sz="1000" b="1" dirty="0" err="1">
                <a:solidFill>
                  <a:schemeClr val="accent4">
                    <a:lumMod val="10000"/>
                  </a:schemeClr>
                </a:solidFill>
              </a:rPr>
              <a:t>biblische</a:t>
            </a:r>
            <a:r>
              <a:rPr lang="it-CH" altLang="it-CH" sz="1000" b="1" dirty="0">
                <a:solidFill>
                  <a:schemeClr val="accent4">
                    <a:lumMod val="10000"/>
                  </a:schemeClr>
                </a:solidFill>
              </a:rPr>
              <a:t> Version</a:t>
            </a:r>
          </a:p>
        </p:txBody>
      </p:sp>
      <p:sp>
        <p:nvSpPr>
          <p:cNvPr id="2" name="CasellaDiTesto 1">
            <a:extLst>
              <a:ext uri="{FF2B5EF4-FFF2-40B4-BE49-F238E27FC236}">
                <a16:creationId xmlns:a16="http://schemas.microsoft.com/office/drawing/2014/main" id="{DCBACB95-3007-5AE7-28B8-1509721D2F72}"/>
              </a:ext>
            </a:extLst>
          </p:cNvPr>
          <p:cNvSpPr txBox="1"/>
          <p:nvPr/>
        </p:nvSpPr>
        <p:spPr>
          <a:xfrm>
            <a:off x="4968875" y="2933700"/>
            <a:ext cx="3357563" cy="1816100"/>
          </a:xfrm>
          <a:prstGeom prst="rect">
            <a:avLst/>
          </a:prstGeom>
          <a:solidFill>
            <a:srgbClr val="FFFF00"/>
          </a:solidFill>
          <a:ln w="19050">
            <a:solidFill>
              <a:schemeClr val="accent4">
                <a:lumMod val="10000"/>
              </a:schemeClr>
            </a:solidFill>
          </a:ln>
        </p:spPr>
        <p:txBody>
          <a:bodyPr>
            <a:spAutoFit/>
          </a:bodyPr>
          <a:lstStyle/>
          <a:p>
            <a:pPr eaLnBrk="1" hangingPunct="1">
              <a:spcBef>
                <a:spcPct val="50000"/>
              </a:spcBef>
              <a:defRPr/>
            </a:pPr>
            <a:r>
              <a:rPr lang="fr-CH" altLang="it-CH" sz="2200" b="1" dirty="0">
                <a:solidFill>
                  <a:schemeClr val="accent4">
                    <a:lumMod val="10000"/>
                  </a:schemeClr>
                </a:solidFill>
              </a:rPr>
              <a:t>Die </a:t>
            </a:r>
            <a:r>
              <a:rPr lang="fr-CH" altLang="it-CH" sz="2200" b="1" dirty="0" err="1">
                <a:solidFill>
                  <a:schemeClr val="accent4">
                    <a:lumMod val="10000"/>
                  </a:schemeClr>
                </a:solidFill>
              </a:rPr>
              <a:t>Juden</a:t>
            </a:r>
            <a:r>
              <a:rPr lang="fr-CH" altLang="it-CH" sz="2200" b="1" dirty="0">
                <a:solidFill>
                  <a:schemeClr val="accent4">
                    <a:lumMod val="10000"/>
                  </a:schemeClr>
                </a:solidFill>
              </a:rPr>
              <a:t> in </a:t>
            </a:r>
            <a:r>
              <a:rPr lang="fr-CH" altLang="it-CH" sz="2200" b="1" dirty="0" err="1">
                <a:solidFill>
                  <a:schemeClr val="accent4">
                    <a:lumMod val="10000"/>
                  </a:schemeClr>
                </a:solidFill>
              </a:rPr>
              <a:t>Palästina</a:t>
            </a:r>
            <a:r>
              <a:rPr lang="fr-CH" altLang="it-CH" sz="2200" b="1" dirty="0">
                <a:solidFill>
                  <a:schemeClr val="accent4">
                    <a:lumMod val="10000"/>
                  </a:schemeClr>
                </a:solidFill>
              </a:rPr>
              <a:t>:</a:t>
            </a:r>
          </a:p>
          <a:p>
            <a:pPr eaLnBrk="1" hangingPunct="1">
              <a:spcBef>
                <a:spcPct val="50000"/>
              </a:spcBef>
              <a:defRPr/>
            </a:pPr>
            <a:r>
              <a:rPr lang="fr-CH" altLang="it-CH" b="1" dirty="0">
                <a:solidFill>
                  <a:schemeClr val="accent4">
                    <a:lumMod val="10000"/>
                  </a:schemeClr>
                </a:solidFill>
              </a:rPr>
              <a:t>Die </a:t>
            </a:r>
            <a:r>
              <a:rPr lang="fr-CH" altLang="it-CH" b="1" dirty="0" err="1">
                <a:solidFill>
                  <a:schemeClr val="accent4">
                    <a:lumMod val="10000"/>
                  </a:schemeClr>
                </a:solidFill>
              </a:rPr>
              <a:t>Königreiche</a:t>
            </a:r>
            <a:r>
              <a:rPr lang="fr-CH" altLang="it-CH" b="1" dirty="0">
                <a:solidFill>
                  <a:schemeClr val="accent4">
                    <a:lumMod val="10000"/>
                  </a:schemeClr>
                </a:solidFill>
              </a:rPr>
              <a:t> von David (970 </a:t>
            </a:r>
            <a:r>
              <a:rPr lang="fr-CH" altLang="it-CH" b="1" dirty="0" err="1">
                <a:solidFill>
                  <a:schemeClr val="accent4">
                    <a:lumMod val="10000"/>
                  </a:schemeClr>
                </a:solidFill>
              </a:rPr>
              <a:t>v.Chr</a:t>
            </a:r>
            <a:r>
              <a:rPr lang="fr-CH" altLang="it-CH" b="1" dirty="0">
                <a:solidFill>
                  <a:schemeClr val="accent4">
                    <a:lumMod val="10000"/>
                  </a:schemeClr>
                </a:solidFill>
              </a:rPr>
              <a:t>.) </a:t>
            </a:r>
          </a:p>
          <a:p>
            <a:pPr eaLnBrk="1" hangingPunct="1">
              <a:spcBef>
                <a:spcPct val="50000"/>
              </a:spcBef>
              <a:defRPr/>
            </a:pPr>
            <a:r>
              <a:rPr lang="fr-CH" altLang="it-CH" b="1" dirty="0" err="1">
                <a:solidFill>
                  <a:schemeClr val="accent4">
                    <a:lumMod val="10000"/>
                  </a:schemeClr>
                </a:solidFill>
              </a:rPr>
              <a:t>und</a:t>
            </a:r>
            <a:r>
              <a:rPr lang="fr-CH" altLang="it-CH" b="1" dirty="0">
                <a:solidFill>
                  <a:schemeClr val="accent4">
                    <a:lumMod val="10000"/>
                  </a:schemeClr>
                </a:solidFill>
              </a:rPr>
              <a:t> von Salomon                       (930 </a:t>
            </a:r>
            <a:r>
              <a:rPr lang="fr-CH" altLang="it-CH" b="1" dirty="0" err="1">
                <a:solidFill>
                  <a:schemeClr val="accent4">
                    <a:lumMod val="10000"/>
                  </a:schemeClr>
                </a:solidFill>
              </a:rPr>
              <a:t>v.Chr</a:t>
            </a:r>
            <a:r>
              <a:rPr lang="fr-CH" altLang="it-CH" b="1" dirty="0">
                <a:solidFill>
                  <a:schemeClr val="accent4">
                    <a:lumMod val="10000"/>
                  </a:schemeClr>
                </a:solidFill>
              </a:rPr>
              <a:t>.)</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02_03_05_Dianne_and_Markie_before_detained_school_children">
            <a:extLst>
              <a:ext uri="{FF2B5EF4-FFF2-40B4-BE49-F238E27FC236}">
                <a16:creationId xmlns:a16="http://schemas.microsoft.com/office/drawing/2014/main" id="{239B31EA-BF05-C97F-48F4-48314C43B1EF}"/>
              </a:ext>
            </a:extLst>
          </p:cNvPr>
          <p:cNvPicPr>
            <a:picLocks noChangeAspect="1" noChangeArrowheads="1"/>
          </p:cNvPicPr>
          <p:nvPr/>
        </p:nvPicPr>
        <p:blipFill>
          <a:blip r:embed="rId3">
            <a:lum bright="-10000" contrast="10000"/>
          </a:blip>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3" descr="03_01_21_Tear_chases_school_girls_as_John_and_Loren_watch">
            <a:extLst>
              <a:ext uri="{FF2B5EF4-FFF2-40B4-BE49-F238E27FC236}">
                <a16:creationId xmlns:a16="http://schemas.microsoft.com/office/drawing/2014/main" id="{986C0D3F-1F9D-74B0-571F-A98FDCB6FFFF}"/>
              </a:ext>
            </a:extLst>
          </p:cNvPr>
          <p:cNvPicPr>
            <a:picLocks noChangeAspect="1" noChangeArrowheads="1"/>
          </p:cNvPicPr>
          <p:nvPr/>
        </p:nvPicPr>
        <p:blipFill>
          <a:blip r:embed="rId4">
            <a:lum bright="-10000" contrast="10000"/>
          </a:blip>
          <a:srcRect/>
          <a:stretch>
            <a:fillRect/>
          </a:stretch>
        </p:blipFill>
        <p:spPr bwMode="auto">
          <a:xfrm>
            <a:off x="0"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4" descr="03_02_01_07_Kathy_Barbra_and_Tracy_stand_by_as_girls_forced_out_of_school">
            <a:extLst>
              <a:ext uri="{FF2B5EF4-FFF2-40B4-BE49-F238E27FC236}">
                <a16:creationId xmlns:a16="http://schemas.microsoft.com/office/drawing/2014/main" id="{DBA35C1D-7ED2-0C96-C9C0-7347F1D372EB}"/>
              </a:ext>
            </a:extLst>
          </p:cNvPr>
          <p:cNvPicPr>
            <a:picLocks noChangeAspect="1" noChangeArrowheads="1"/>
          </p:cNvPicPr>
          <p:nvPr/>
        </p:nvPicPr>
        <p:blipFill>
          <a:blip r:embed="rId5">
            <a:lum bright="-10000" contrast="10000"/>
          </a:blip>
          <a:srcRect/>
          <a:stretch>
            <a:fillRect/>
          </a:stretch>
        </p:blipFill>
        <p:spPr bwMode="auto">
          <a:xfrm>
            <a:off x="0"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03_07_14_06_Students_smash_open_welded_gates_of_Polytech">
            <a:extLst>
              <a:ext uri="{FF2B5EF4-FFF2-40B4-BE49-F238E27FC236}">
                <a16:creationId xmlns:a16="http://schemas.microsoft.com/office/drawing/2014/main" id="{B2B49339-2E25-6F51-9E4F-21086615EAA0}"/>
              </a:ext>
            </a:extLst>
          </p:cNvPr>
          <p:cNvPicPr>
            <a:picLocks noChangeAspect="1" noChangeArrowheads="1"/>
          </p:cNvPicPr>
          <p:nvPr/>
        </p:nvPicPr>
        <p:blipFill>
          <a:blip r:embed="rId6">
            <a:lum bright="-10000" contrast="10000"/>
          </a:blip>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6" descr="03_07_16_04_Student_smashing_door_with_a_hammer">
            <a:extLst>
              <a:ext uri="{FF2B5EF4-FFF2-40B4-BE49-F238E27FC236}">
                <a16:creationId xmlns:a16="http://schemas.microsoft.com/office/drawing/2014/main" id="{AFF6920A-BF11-4C8E-909F-6CB7FE27E2F3}"/>
              </a:ext>
            </a:extLst>
          </p:cNvPr>
          <p:cNvPicPr>
            <a:picLocks noChangeAspect="1" noChangeArrowheads="1"/>
          </p:cNvPicPr>
          <p:nvPr/>
        </p:nvPicPr>
        <p:blipFill>
          <a:blip r:embed="rId7">
            <a:lum bright="-10000" contrast="10000"/>
          </a:blip>
          <a:srcRect/>
          <a:stretch>
            <a:fillRect/>
          </a:stretch>
        </p:blipFill>
        <p:spPr bwMode="auto">
          <a:xfrm>
            <a:off x="6156325"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 name="Picture 7" descr="03_07_16_28_Lab_with_missing_equipment">
            <a:extLst>
              <a:ext uri="{FF2B5EF4-FFF2-40B4-BE49-F238E27FC236}">
                <a16:creationId xmlns:a16="http://schemas.microsoft.com/office/drawing/2014/main" id="{267E655E-3913-6A4B-D462-6504E0F5B700}"/>
              </a:ext>
            </a:extLst>
          </p:cNvPr>
          <p:cNvPicPr>
            <a:picLocks noChangeAspect="1" noChangeArrowheads="1"/>
          </p:cNvPicPr>
          <p:nvPr/>
        </p:nvPicPr>
        <p:blipFill>
          <a:blip r:embed="rId8">
            <a:lum bright="-10000" contrast="10000"/>
          </a:blip>
          <a:srcRect/>
          <a:stretch>
            <a:fillRect/>
          </a:stretch>
        </p:blipFill>
        <p:spPr bwMode="auto">
          <a:xfrm>
            <a:off x="6156325"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 name="Picture 8" descr="02_08_31_10_Girls_walk_past_soldiers">
            <a:extLst>
              <a:ext uri="{FF2B5EF4-FFF2-40B4-BE49-F238E27FC236}">
                <a16:creationId xmlns:a16="http://schemas.microsoft.com/office/drawing/2014/main" id="{DA6B8D64-3981-CB22-D0CF-11752ADCC450}"/>
              </a:ext>
            </a:extLst>
          </p:cNvPr>
          <p:cNvPicPr>
            <a:picLocks noChangeAspect="1" noChangeArrowheads="1"/>
          </p:cNvPicPr>
          <p:nvPr/>
        </p:nvPicPr>
        <p:blipFill>
          <a:blip r:embed="rId9">
            <a:lum bright="-10000" contrast="10000"/>
          </a:blip>
          <a:srcRect/>
          <a:stretch>
            <a:fillRect/>
          </a:stretch>
        </p:blipFill>
        <p:spPr bwMode="auto">
          <a:xfrm>
            <a:off x="3089275" y="6350"/>
            <a:ext cx="2952750"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9">
            <a:extLst>
              <a:ext uri="{FF2B5EF4-FFF2-40B4-BE49-F238E27FC236}">
                <a16:creationId xmlns:a16="http://schemas.microsoft.com/office/drawing/2014/main" id="{611D972E-F390-9197-C39C-57633FD90A32}"/>
              </a:ext>
            </a:extLst>
          </p:cNvPr>
          <p:cNvPicPr>
            <a:picLocks noChangeAspect="1" noChangeArrowheads="1"/>
          </p:cNvPicPr>
          <p:nvPr/>
        </p:nvPicPr>
        <p:blipFill>
          <a:blip r:embed="rId10">
            <a:lum bright="-10000" contrast="10000"/>
          </a:blip>
          <a:srcRect/>
          <a:stretch>
            <a:fillRect/>
          </a:stretch>
        </p:blipFill>
        <p:spPr bwMode="auto">
          <a:xfrm>
            <a:off x="3059113" y="4616450"/>
            <a:ext cx="30257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5322" name="Slide Number Placeholder 3">
            <a:extLst>
              <a:ext uri="{FF2B5EF4-FFF2-40B4-BE49-F238E27FC236}">
                <a16:creationId xmlns:a16="http://schemas.microsoft.com/office/drawing/2014/main" id="{CE8B9B96-D694-7EFA-E08F-E27313F26E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393B6A-B512-4AD9-8195-88C97F20223A}" type="slidenum">
              <a:rPr lang="it-IT" altLang="it-CH" sz="1400" smtClean="0">
                <a:solidFill>
                  <a:srgbClr val="FFFFFF"/>
                </a:solidFill>
              </a:rPr>
              <a:pPr>
                <a:spcBef>
                  <a:spcPct val="0"/>
                </a:spcBef>
                <a:buFontTx/>
                <a:buNone/>
              </a:pPr>
              <a:t>140</a:t>
            </a:fld>
            <a:endParaRPr lang="it-IT" altLang="it-CH" sz="1400">
              <a:solidFill>
                <a:srgbClr val="FFFFFF"/>
              </a:solidFill>
            </a:endParaRPr>
          </a:p>
        </p:txBody>
      </p:sp>
      <p:sp>
        <p:nvSpPr>
          <p:cNvPr id="525323" name="Text Box 10">
            <a:extLst>
              <a:ext uri="{FF2B5EF4-FFF2-40B4-BE49-F238E27FC236}">
                <a16:creationId xmlns:a16="http://schemas.microsoft.com/office/drawing/2014/main" id="{A880586F-5423-E6E3-97A0-7381515F6789}"/>
              </a:ext>
            </a:extLst>
          </p:cNvPr>
          <p:cNvSpPr txBox="1">
            <a:spLocks noChangeArrowheads="1"/>
          </p:cNvSpPr>
          <p:nvPr/>
        </p:nvSpPr>
        <p:spPr bwMode="auto">
          <a:xfrm>
            <a:off x="3132138" y="2808288"/>
            <a:ext cx="30241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Die Besetzer schliessen die palästinensischen Schulen</a:t>
            </a:r>
            <a:endParaRPr lang="it-IT" altLang="it-CH" sz="1600" b="1">
              <a:solidFill>
                <a:srgbClr val="FFFFFF"/>
              </a:solidFill>
            </a:endParaRPr>
          </a:p>
        </p:txBody>
      </p:sp>
      <p:sp>
        <p:nvSpPr>
          <p:cNvPr id="525324" name="Text Box 11">
            <a:extLst>
              <a:ext uri="{FF2B5EF4-FFF2-40B4-BE49-F238E27FC236}">
                <a16:creationId xmlns:a16="http://schemas.microsoft.com/office/drawing/2014/main" id="{A4CFB78D-4A6C-A01D-EC8B-9223E37B0713}"/>
              </a:ext>
            </a:extLst>
          </p:cNvPr>
          <p:cNvSpPr txBox="1">
            <a:spLocks noChangeArrowheads="1"/>
          </p:cNvSpPr>
          <p:nvPr/>
        </p:nvSpPr>
        <p:spPr bwMode="auto">
          <a:xfrm>
            <a:off x="6227763" y="4652963"/>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Apparaturen des Labors sind verschwunden</a:t>
            </a:r>
            <a:endParaRPr lang="it-IT" altLang="it-CH" sz="1200" b="1">
              <a:solidFill>
                <a:srgbClr val="FFFFFF"/>
              </a:solidFill>
            </a:endParaRPr>
          </a:p>
        </p:txBody>
      </p:sp>
      <p:sp>
        <p:nvSpPr>
          <p:cNvPr id="525325" name="Text Box 12">
            <a:extLst>
              <a:ext uri="{FF2B5EF4-FFF2-40B4-BE49-F238E27FC236}">
                <a16:creationId xmlns:a16="http://schemas.microsoft.com/office/drawing/2014/main" id="{36F697E2-FB1E-72FA-A204-302AB7A08158}"/>
              </a:ext>
            </a:extLst>
          </p:cNvPr>
          <p:cNvSpPr txBox="1">
            <a:spLocks noChangeArrowheads="1"/>
          </p:cNvSpPr>
          <p:nvPr/>
        </p:nvSpPr>
        <p:spPr bwMode="auto">
          <a:xfrm>
            <a:off x="0" y="2349500"/>
            <a:ext cx="2124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Die Primarschule ist geschlossen</a:t>
            </a:r>
            <a:endParaRPr lang="it-IT" altLang="it-CH" sz="1400" b="1">
              <a:solidFill>
                <a:srgbClr val="000000"/>
              </a:solidFill>
            </a:endParaRPr>
          </a:p>
        </p:txBody>
      </p:sp>
      <p:sp>
        <p:nvSpPr>
          <p:cNvPr id="525326" name="Text Box 13">
            <a:extLst>
              <a:ext uri="{FF2B5EF4-FFF2-40B4-BE49-F238E27FC236}">
                <a16:creationId xmlns:a16="http://schemas.microsoft.com/office/drawing/2014/main" id="{A28CA66B-DAD3-E2F7-A77E-FFD35E31B09B}"/>
              </a:ext>
            </a:extLst>
          </p:cNvPr>
          <p:cNvSpPr txBox="1">
            <a:spLocks noChangeArrowheads="1"/>
          </p:cNvSpPr>
          <p:nvPr/>
        </p:nvSpPr>
        <p:spPr bwMode="auto">
          <a:xfrm>
            <a:off x="4645025" y="3402013"/>
            <a:ext cx="1439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Die Türen der politechnischen Universität wurden zugeschweisst </a:t>
            </a:r>
            <a:endParaRPr lang="it-IT" altLang="it-CH" sz="1200" b="1">
              <a:solidFill>
                <a:srgbClr val="FFFFFF"/>
              </a:solidFill>
            </a:endParaRPr>
          </a:p>
        </p:txBody>
      </p:sp>
      <p:pic>
        <p:nvPicPr>
          <p:cNvPr id="525327" name="Picture 14" descr="bandiera palestinese 2">
            <a:extLst>
              <a:ext uri="{FF2B5EF4-FFF2-40B4-BE49-F238E27FC236}">
                <a16:creationId xmlns:a16="http://schemas.microsoft.com/office/drawing/2014/main" id="{6E714B4B-2100-9069-C1FF-286506BDE5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3860800"/>
            <a:ext cx="8636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0" name="Picture 15" descr="bandiera israeliana 2 jpg">
            <a:extLst>
              <a:ext uri="{FF2B5EF4-FFF2-40B4-BE49-F238E27FC236}">
                <a16:creationId xmlns:a16="http://schemas.microsoft.com/office/drawing/2014/main" id="{2A45647B-BCFB-2E5A-DA03-7DE4AEABD10C}"/>
              </a:ext>
            </a:extLst>
          </p:cNvPr>
          <p:cNvPicPr>
            <a:picLocks noChangeAspect="1" noChangeArrowheads="1"/>
          </p:cNvPicPr>
          <p:nvPr/>
        </p:nvPicPr>
        <p:blipFill>
          <a:blip r:embed="rId12"/>
          <a:srcRect/>
          <a:stretch>
            <a:fillRect/>
          </a:stretch>
        </p:blipFill>
        <p:spPr bwMode="auto">
          <a:xfrm>
            <a:off x="3419475" y="3500438"/>
            <a:ext cx="1000125" cy="730250"/>
          </a:xfrm>
          <a:prstGeom prst="rect">
            <a:avLst/>
          </a:prstGeom>
          <a:ln>
            <a:noFill/>
          </a:ln>
          <a:effectLst>
            <a:outerShdw blurRad="292100" dist="139700" dir="2700000" algn="tl" rotWithShape="0">
              <a:srgbClr val="333333">
                <a:alpha val="65000"/>
              </a:srgbClr>
            </a:outerShdw>
          </a:effectLst>
        </p:spPr>
      </p:pic>
      <p:sp>
        <p:nvSpPr>
          <p:cNvPr id="3" name="Text Box 16">
            <a:extLst>
              <a:ext uri="{FF2B5EF4-FFF2-40B4-BE49-F238E27FC236}">
                <a16:creationId xmlns:a16="http://schemas.microsoft.com/office/drawing/2014/main" id="{6D640A39-BFC7-70CC-C59D-A9302278BCB0}"/>
              </a:ext>
            </a:extLst>
          </p:cNvPr>
          <p:cNvSpPr txBox="1">
            <a:spLocks noChangeArrowheads="1"/>
          </p:cNvSpPr>
          <p:nvPr/>
        </p:nvSpPr>
        <p:spPr bwMode="auto">
          <a:xfrm>
            <a:off x="3844925" y="2444750"/>
            <a:ext cx="1439863" cy="336550"/>
          </a:xfrm>
          <a:prstGeom prst="rect">
            <a:avLst/>
          </a:prstGeom>
          <a:solidFill>
            <a:srgbClr val="FFFF00"/>
          </a:solidFill>
          <a:ln w="12700">
            <a:solidFill>
              <a:schemeClr val="accent4">
                <a:lumMod val="10000"/>
              </a:schemeClr>
            </a:solid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BESETZUNG</a:t>
            </a:r>
            <a:endParaRPr lang="it-IT" altLang="it-CH" sz="1600" b="1" dirty="0">
              <a:solidFill>
                <a:schemeClr val="accent4">
                  <a:lumMod val="10000"/>
                </a:schemeClr>
              </a:solidFill>
            </a:endParaRPr>
          </a:p>
        </p:txBody>
      </p:sp>
      <p:sp>
        <p:nvSpPr>
          <p:cNvPr id="25" name="Rettangolo 24">
            <a:extLst>
              <a:ext uri="{FF2B5EF4-FFF2-40B4-BE49-F238E27FC236}">
                <a16:creationId xmlns:a16="http://schemas.microsoft.com/office/drawing/2014/main" id="{E89B8F33-5F90-61A4-34E0-5AC909D2309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Number Placeholder 3">
            <a:extLst>
              <a:ext uri="{FF2B5EF4-FFF2-40B4-BE49-F238E27FC236}">
                <a16:creationId xmlns:a16="http://schemas.microsoft.com/office/drawing/2014/main" id="{A8320C6E-0EB7-9751-5C40-EE58C6E2526E}"/>
              </a:ext>
            </a:extLst>
          </p:cNvPr>
          <p:cNvSpPr>
            <a:spLocks noGrp="1"/>
          </p:cNvSpPr>
          <p:nvPr>
            <p:ph type="sldNum" sz="quarter" idx="12"/>
          </p:nvPr>
        </p:nvSpPr>
        <p:spPr>
          <a:xfrm>
            <a:off x="3865563" y="28908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09087A-9789-4B2D-9DA5-76A4B71F9175}" type="slidenum">
              <a:rPr lang="it-IT" altLang="it-CH" sz="1400" smtClean="0">
                <a:solidFill>
                  <a:srgbClr val="FFFFFF"/>
                </a:solidFill>
              </a:rPr>
              <a:pPr>
                <a:spcBef>
                  <a:spcPct val="0"/>
                </a:spcBef>
                <a:buFontTx/>
                <a:buNone/>
              </a:pPr>
              <a:t>141</a:t>
            </a:fld>
            <a:endParaRPr lang="it-IT" altLang="it-CH" sz="1400">
              <a:solidFill>
                <a:srgbClr val="FFFFFF"/>
              </a:solidFill>
            </a:endParaRPr>
          </a:p>
        </p:txBody>
      </p:sp>
      <p:pic>
        <p:nvPicPr>
          <p:cNvPr id="704515" name="Picture 2" descr="020724_gaza_khamees">
            <a:extLst>
              <a:ext uri="{FF2B5EF4-FFF2-40B4-BE49-F238E27FC236}">
                <a16:creationId xmlns:a16="http://schemas.microsoft.com/office/drawing/2014/main" id="{CA23EC58-E640-E32D-041B-11E495923CA3}"/>
              </a:ext>
            </a:extLst>
          </p:cNvPr>
          <p:cNvPicPr>
            <a:picLocks noChangeAspect="1" noChangeArrowheads="1"/>
          </p:cNvPicPr>
          <p:nvPr/>
        </p:nvPicPr>
        <p:blipFill>
          <a:blip r:embed="rId3"/>
          <a:srcRect/>
          <a:stretch>
            <a:fillRect/>
          </a:stretch>
        </p:blipFill>
        <p:spPr bwMode="auto">
          <a:xfrm>
            <a:off x="4510088" y="0"/>
            <a:ext cx="14176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16" name="Picture 3" descr="bambino colpito">
            <a:extLst>
              <a:ext uri="{FF2B5EF4-FFF2-40B4-BE49-F238E27FC236}">
                <a16:creationId xmlns:a16="http://schemas.microsoft.com/office/drawing/2014/main" id="{355AF61F-6A8F-9483-FF1D-4A7AF3F71C93}"/>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17" name="Picture 4" descr="bambino Mohammed Qasem colpito alla testa da una pallottola di gomma semiparalizzato  a vita">
            <a:extLst>
              <a:ext uri="{FF2B5EF4-FFF2-40B4-BE49-F238E27FC236}">
                <a16:creationId xmlns:a16="http://schemas.microsoft.com/office/drawing/2014/main" id="{48C875AD-0F15-BD9B-60D5-9D0185CA0E0E}"/>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18" name="Picture 5" descr="gaza strip una vittima dei setlers">
            <a:extLst>
              <a:ext uri="{FF2B5EF4-FFF2-40B4-BE49-F238E27FC236}">
                <a16:creationId xmlns:a16="http://schemas.microsoft.com/office/drawing/2014/main" id="{A0249AD6-48DC-5D93-63D3-FC275F2FBED1}"/>
              </a:ext>
            </a:extLst>
          </p:cNvPr>
          <p:cNvPicPr>
            <a:picLocks noChangeAspect="1" noChangeArrowheads="1"/>
          </p:cNvPicPr>
          <p:nvPr/>
        </p:nvPicPr>
        <p:blipFill>
          <a:blip r:embed="rId6"/>
          <a:srcRect/>
          <a:stretch>
            <a:fillRect/>
          </a:stretch>
        </p:blipFill>
        <p:spPr bwMode="auto">
          <a:xfrm>
            <a:off x="6084888" y="0"/>
            <a:ext cx="15065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19" name="Picture 6" descr="husan village palestine 1997 i setlers hanno attaccato la sua casa con una bomba molotov">
            <a:extLst>
              <a:ext uri="{FF2B5EF4-FFF2-40B4-BE49-F238E27FC236}">
                <a16:creationId xmlns:a16="http://schemas.microsoft.com/office/drawing/2014/main" id="{1021C397-27EF-6B1F-A17D-12481D94E549}"/>
              </a:ext>
            </a:extLst>
          </p:cNvPr>
          <p:cNvPicPr>
            <a:picLocks noChangeAspect="1" noChangeArrowheads="1"/>
          </p:cNvPicPr>
          <p:nvPr/>
        </p:nvPicPr>
        <p:blipFill>
          <a:blip r:embed="rId7"/>
          <a:srcRect/>
          <a:stretch>
            <a:fillRect/>
          </a:stretch>
        </p:blipFill>
        <p:spPr bwMode="auto">
          <a:xfrm>
            <a:off x="2909888" y="4763"/>
            <a:ext cx="1477962" cy="19161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20" name="Picture 7" descr="Mohammed Qasem-hosp">
            <a:extLst>
              <a:ext uri="{FF2B5EF4-FFF2-40B4-BE49-F238E27FC236}">
                <a16:creationId xmlns:a16="http://schemas.microsoft.com/office/drawing/2014/main" id="{8CC0F637-B2A0-7385-D6A8-BF1854B03628}"/>
              </a:ext>
            </a:extLst>
          </p:cNvPr>
          <p:cNvPicPr>
            <a:picLocks noChangeAspect="1" noChangeArrowheads="1"/>
          </p:cNvPicPr>
          <p:nvPr/>
        </p:nvPicPr>
        <p:blipFill>
          <a:blip r:embed="rId8"/>
          <a:srcRect/>
          <a:stretch>
            <a:fillRect/>
          </a:stretch>
        </p:blipFill>
        <p:spPr bwMode="auto">
          <a:xfrm>
            <a:off x="6084888" y="1989138"/>
            <a:ext cx="3059112"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21" name="Picture 8" descr="back_toschool10">
            <a:extLst>
              <a:ext uri="{FF2B5EF4-FFF2-40B4-BE49-F238E27FC236}">
                <a16:creationId xmlns:a16="http://schemas.microsoft.com/office/drawing/2014/main" id="{60288132-3602-DF46-0424-FAB4696F0C47}"/>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22" name="Picture 9" descr="injured4-small">
            <a:extLst>
              <a:ext uri="{FF2B5EF4-FFF2-40B4-BE49-F238E27FC236}">
                <a16:creationId xmlns:a16="http://schemas.microsoft.com/office/drawing/2014/main" id="{F44C9E00-C374-179F-3901-2E1B9AEA1B56}"/>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23" name="Picture 10" descr="Adham Fayaud intifada">
            <a:extLst>
              <a:ext uri="{FF2B5EF4-FFF2-40B4-BE49-F238E27FC236}">
                <a16:creationId xmlns:a16="http://schemas.microsoft.com/office/drawing/2014/main" id="{1E26460E-8E0F-79C6-B36D-B6A95DCF3933}"/>
              </a:ext>
            </a:extLst>
          </p:cNvPr>
          <p:cNvPicPr>
            <a:picLocks noChangeAspect="1" noChangeArrowheads="1"/>
          </p:cNvPicPr>
          <p:nvPr/>
        </p:nvPicPr>
        <p:blipFill>
          <a:blip r:embed="rId11"/>
          <a:srcRect/>
          <a:stretch>
            <a:fillRect/>
          </a:stretch>
        </p:blipFill>
        <p:spPr bwMode="auto">
          <a:xfrm>
            <a:off x="7740650" y="0"/>
            <a:ext cx="1403350"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04524" name="Picture 11" descr="BBAEFA6922FA4B25AC43ADAF328A87AE">
            <a:extLst>
              <a:ext uri="{FF2B5EF4-FFF2-40B4-BE49-F238E27FC236}">
                <a16:creationId xmlns:a16="http://schemas.microsoft.com/office/drawing/2014/main" id="{DE1950D0-C1CD-2FC3-B509-01A167948A77}"/>
              </a:ext>
            </a:extLst>
          </p:cNvPr>
          <p:cNvPicPr>
            <a:picLocks noChangeAspect="1" noChangeArrowheads="1"/>
          </p:cNvPicPr>
          <p:nvPr/>
        </p:nvPicPr>
        <p:blipFill>
          <a:blip r:embed="rId12"/>
          <a:srcRect/>
          <a:stretch>
            <a:fillRect/>
          </a:stretch>
        </p:blipFill>
        <p:spPr bwMode="auto">
          <a:xfrm>
            <a:off x="1835150" y="4176713"/>
            <a:ext cx="3384550"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7373" name="Text Box 12">
            <a:extLst>
              <a:ext uri="{FF2B5EF4-FFF2-40B4-BE49-F238E27FC236}">
                <a16:creationId xmlns:a16="http://schemas.microsoft.com/office/drawing/2014/main" id="{75DA4A65-35A4-7B14-AC9F-D603027E75EC}"/>
              </a:ext>
            </a:extLst>
          </p:cNvPr>
          <p:cNvSpPr txBox="1">
            <a:spLocks noChangeArrowheads="1"/>
          </p:cNvSpPr>
          <p:nvPr/>
        </p:nvSpPr>
        <p:spPr bwMode="auto">
          <a:xfrm>
            <a:off x="1908175" y="2622550"/>
            <a:ext cx="3024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Perfide ziehlen         Israelis auf die Köpfe der Kinder um sie Invalid zu machen.</a:t>
            </a:r>
            <a:endParaRPr lang="it-IT" altLang="it-CH" sz="2000" b="1">
              <a:solidFill>
                <a:srgbClr val="FFFFFF"/>
              </a:solidFill>
            </a:endParaRPr>
          </a:p>
        </p:txBody>
      </p:sp>
      <p:sp>
        <p:nvSpPr>
          <p:cNvPr id="527374" name="Text Box 13">
            <a:extLst>
              <a:ext uri="{FF2B5EF4-FFF2-40B4-BE49-F238E27FC236}">
                <a16:creationId xmlns:a16="http://schemas.microsoft.com/office/drawing/2014/main" id="{9BD3A1CC-693F-724D-CEEC-EBA11D13D10F}"/>
              </a:ext>
            </a:extLst>
          </p:cNvPr>
          <p:cNvSpPr txBox="1">
            <a:spLocks noChangeArrowheads="1"/>
          </p:cNvSpPr>
          <p:nvPr/>
        </p:nvSpPr>
        <p:spPr bwMode="auto">
          <a:xfrm>
            <a:off x="4932363" y="2060575"/>
            <a:ext cx="1152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Mohammed Qasem ist halb gelämt</a:t>
            </a:r>
            <a:endParaRPr lang="it-IT" altLang="it-CH" sz="1200" b="1">
              <a:solidFill>
                <a:srgbClr val="FFFFFF"/>
              </a:solidFill>
            </a:endParaRPr>
          </a:p>
        </p:txBody>
      </p:sp>
      <p:sp>
        <p:nvSpPr>
          <p:cNvPr id="527375" name="Text Box 14">
            <a:extLst>
              <a:ext uri="{FF2B5EF4-FFF2-40B4-BE49-F238E27FC236}">
                <a16:creationId xmlns:a16="http://schemas.microsoft.com/office/drawing/2014/main" id="{7E76F267-3067-617D-0977-4F8A8FCF500B}"/>
              </a:ext>
            </a:extLst>
          </p:cNvPr>
          <p:cNvSpPr txBox="1">
            <a:spLocks noChangeArrowheads="1"/>
          </p:cNvSpPr>
          <p:nvPr/>
        </p:nvSpPr>
        <p:spPr bwMode="auto">
          <a:xfrm>
            <a:off x="4860925" y="3463925"/>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Der Schädel von Mohammed</a:t>
            </a:r>
            <a:endParaRPr lang="it-IT" altLang="it-CH" sz="1200" b="1">
              <a:solidFill>
                <a:srgbClr val="FFFFFF"/>
              </a:solidFill>
            </a:endParaRPr>
          </a:p>
        </p:txBody>
      </p:sp>
      <p:pic>
        <p:nvPicPr>
          <p:cNvPr id="704528" name="Picture 15" descr="palest2">
            <a:extLst>
              <a:ext uri="{FF2B5EF4-FFF2-40B4-BE49-F238E27FC236}">
                <a16:creationId xmlns:a16="http://schemas.microsoft.com/office/drawing/2014/main" id="{B3B61649-0863-E8B8-9FD2-7D7B82D0CB03}"/>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 Box 16">
            <a:extLst>
              <a:ext uri="{FF2B5EF4-FFF2-40B4-BE49-F238E27FC236}">
                <a16:creationId xmlns:a16="http://schemas.microsoft.com/office/drawing/2014/main" id="{BF647154-59F6-AD70-FCBE-FF7E8625A35E}"/>
              </a:ext>
            </a:extLst>
          </p:cNvPr>
          <p:cNvSpPr txBox="1">
            <a:spLocks noChangeArrowheads="1"/>
          </p:cNvSpPr>
          <p:nvPr/>
        </p:nvSpPr>
        <p:spPr bwMode="auto">
          <a:xfrm>
            <a:off x="2700338" y="2170113"/>
            <a:ext cx="1439862" cy="336550"/>
          </a:xfrm>
          <a:prstGeom prst="rect">
            <a:avLst/>
          </a:prstGeom>
          <a:solidFill>
            <a:srgbClr val="FFFF00"/>
          </a:solidFill>
          <a:ln w="12700">
            <a:solidFill>
              <a:schemeClr val="accent4">
                <a:lumMod val="10000"/>
              </a:schemeClr>
            </a:solid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BESETZUNG</a:t>
            </a:r>
            <a:endParaRPr lang="it-IT" altLang="it-CH" sz="1600" b="1" dirty="0">
              <a:solidFill>
                <a:schemeClr val="accent4">
                  <a:lumMod val="10000"/>
                </a:schemeClr>
              </a:solidFill>
            </a:endParaRPr>
          </a:p>
        </p:txBody>
      </p:sp>
      <p:sp>
        <p:nvSpPr>
          <p:cNvPr id="18" name="Rettangolo 17">
            <a:extLst>
              <a:ext uri="{FF2B5EF4-FFF2-40B4-BE49-F238E27FC236}">
                <a16:creationId xmlns:a16="http://schemas.microsoft.com/office/drawing/2014/main" id="{A4C7ADE3-4182-2C88-BC67-F3C89392E22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C:\Dokumente und Einstellungen\Enrico\Eigene Dateien\Enrico\Documenti\AA Enrico nuovo\Palestina\A Foto\Mappe\mappe muro\FenceMap.gif">
            <a:extLst>
              <a:ext uri="{FF2B5EF4-FFF2-40B4-BE49-F238E27FC236}">
                <a16:creationId xmlns:a16="http://schemas.microsoft.com/office/drawing/2014/main" id="{43E494F4-3ED0-5A57-1C66-3196B8DF1A46}"/>
              </a:ext>
            </a:extLst>
          </p:cNvPr>
          <p:cNvPicPr>
            <a:picLocks noChangeAspect="1" noChangeArrowheads="1"/>
          </p:cNvPicPr>
          <p:nvPr/>
        </p:nvPicPr>
        <p:blipFill>
          <a:blip r:embed="rId3"/>
          <a:srcRect/>
          <a:stretch>
            <a:fillRect/>
          </a:stretch>
        </p:blipFill>
        <p:spPr bwMode="auto">
          <a:xfrm>
            <a:off x="214313" y="214313"/>
            <a:ext cx="4500562" cy="6380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9411" name="TextBox 3">
            <a:extLst>
              <a:ext uri="{FF2B5EF4-FFF2-40B4-BE49-F238E27FC236}">
                <a16:creationId xmlns:a16="http://schemas.microsoft.com/office/drawing/2014/main" id="{2E6EF562-A3A6-0850-83EE-CB40431A5DD8}"/>
              </a:ext>
            </a:extLst>
          </p:cNvPr>
          <p:cNvSpPr txBox="1">
            <a:spLocks noChangeArrowheads="1"/>
          </p:cNvSpPr>
          <p:nvPr/>
        </p:nvSpPr>
        <p:spPr bwMode="auto">
          <a:xfrm>
            <a:off x="5027613" y="450850"/>
            <a:ext cx="15875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solidFill>
                  <a:srgbClr val="FFFFFF"/>
                </a:solidFill>
              </a:rPr>
              <a:t>Israel hat die Palästinenser  in zwei kleine Gebiete                          (+  Gaza),               die ganz                      durch eine unüberwind-bare Mauer / Barriere umgegeben sind, eingegrenzt.</a:t>
            </a:r>
            <a:endParaRPr lang="it-IT" altLang="it-CH" sz="1400" b="1">
              <a:solidFill>
                <a:srgbClr val="FFFFFF"/>
              </a:solidFill>
            </a:endParaRPr>
          </a:p>
        </p:txBody>
      </p:sp>
      <p:pic>
        <p:nvPicPr>
          <p:cNvPr id="230404" name="Picture 4" descr="Muren ved Qalqilya på Vestbredden. (Foto: AP/Scanpix)">
            <a:extLst>
              <a:ext uri="{FF2B5EF4-FFF2-40B4-BE49-F238E27FC236}">
                <a16:creationId xmlns:a16="http://schemas.microsoft.com/office/drawing/2014/main" id="{29D2914D-480A-6444-B908-FCFAC50371B4}"/>
              </a:ext>
            </a:extLst>
          </p:cNvPr>
          <p:cNvPicPr>
            <a:picLocks noChangeAspect="1" noChangeArrowheads="1"/>
          </p:cNvPicPr>
          <p:nvPr/>
        </p:nvPicPr>
        <p:blipFill>
          <a:blip r:embed="rId4"/>
          <a:srcRect/>
          <a:stretch>
            <a:fillRect/>
          </a:stretch>
        </p:blipFill>
        <p:spPr bwMode="auto">
          <a:xfrm>
            <a:off x="4857750" y="4011613"/>
            <a:ext cx="4071938" cy="2600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29413" name="Picture 2">
            <a:extLst>
              <a:ext uri="{FF2B5EF4-FFF2-40B4-BE49-F238E27FC236}">
                <a16:creationId xmlns:a16="http://schemas.microsoft.com/office/drawing/2014/main" id="{9EDAB55A-E523-8D60-42E9-C6B9F7956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6" r="42084"/>
          <a:stretch>
            <a:fillRect/>
          </a:stretch>
        </p:blipFill>
        <p:spPr bwMode="auto">
          <a:xfrm>
            <a:off x="6667500" y="396875"/>
            <a:ext cx="18542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0A93303C-7453-19B3-28BE-CD82CBB6F259}"/>
              </a:ext>
            </a:extLst>
          </p:cNvPr>
          <p:cNvPicPr>
            <a:picLocks noChangeAspect="1" noChangeArrowheads="1"/>
          </p:cNvPicPr>
          <p:nvPr/>
        </p:nvPicPr>
        <p:blipFill>
          <a:blip r:embed="rId6"/>
          <a:srcRect/>
          <a:stretch>
            <a:fillRect/>
          </a:stretch>
        </p:blipFill>
        <p:spPr bwMode="auto">
          <a:xfrm rot="1920000">
            <a:off x="7223125" y="2817813"/>
            <a:ext cx="212725" cy="155575"/>
          </a:xfrm>
          <a:prstGeom prst="rect">
            <a:avLst/>
          </a:prstGeom>
          <a:noFill/>
          <a:ln w="3175">
            <a:solidFill>
              <a:schemeClr val="accent4">
                <a:lumMod val="10000"/>
              </a:schemeClr>
            </a:solidFill>
            <a:miter lim="800000"/>
            <a:headEnd/>
            <a:tailEnd/>
          </a:ln>
          <a:effectLst/>
        </p:spPr>
      </p:pic>
      <p:pic>
        <p:nvPicPr>
          <p:cNvPr id="7" name="Picture 11" descr="C:\Users\Enrico\Enrico\Documenti\AA Enrico nuovo\Palestina\A Foto\Diversi\bandiera palestinese.GIF">
            <a:extLst>
              <a:ext uri="{FF2B5EF4-FFF2-40B4-BE49-F238E27FC236}">
                <a16:creationId xmlns:a16="http://schemas.microsoft.com/office/drawing/2014/main" id="{82586EBF-8AC8-D41D-BBA0-A072EA578057}"/>
              </a:ext>
            </a:extLst>
          </p:cNvPr>
          <p:cNvPicPr>
            <a:picLocks noChangeAspect="1" noChangeArrowheads="1"/>
          </p:cNvPicPr>
          <p:nvPr/>
        </p:nvPicPr>
        <p:blipFill rotWithShape="1">
          <a:blip r:embed="rId7"/>
          <a:srcRect r="18618"/>
          <a:stretch/>
        </p:blipFill>
        <p:spPr bwMode="auto">
          <a:xfrm>
            <a:off x="7329488" y="1487488"/>
            <a:ext cx="560387" cy="347662"/>
          </a:xfrm>
          <a:prstGeom prst="rect">
            <a:avLst/>
          </a:prstGeom>
          <a:noFill/>
          <a:ln>
            <a:solidFill>
              <a:schemeClr val="accent4">
                <a:lumMod val="10000"/>
              </a:schemeClr>
            </a:solidFill>
          </a:ln>
        </p:spPr>
      </p:pic>
      <p:sp>
        <p:nvSpPr>
          <p:cNvPr id="529416" name="Slide Number Placeholder 3">
            <a:extLst>
              <a:ext uri="{FF2B5EF4-FFF2-40B4-BE49-F238E27FC236}">
                <a16:creationId xmlns:a16="http://schemas.microsoft.com/office/drawing/2014/main" id="{127AE1C6-AE43-44C8-F251-13F906582A20}"/>
              </a:ext>
            </a:extLst>
          </p:cNvPr>
          <p:cNvSpPr>
            <a:spLocks noGrp="1"/>
          </p:cNvSpPr>
          <p:nvPr>
            <p:ph type="sldNum" sz="quarter" idx="12"/>
          </p:nvPr>
        </p:nvSpPr>
        <p:spPr>
          <a:xfrm>
            <a:off x="6786563" y="36369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2720B7-4F6E-4F99-8847-BC8DDEF36718}" type="slidenum">
              <a:rPr lang="it-IT" altLang="it-CH" sz="1400" b="1" smtClean="0">
                <a:solidFill>
                  <a:srgbClr val="FFFFFF"/>
                </a:solidFill>
              </a:rPr>
              <a:pPr>
                <a:spcBef>
                  <a:spcPct val="0"/>
                </a:spcBef>
                <a:buFontTx/>
                <a:buNone/>
              </a:pPr>
              <a:t>142</a:t>
            </a:fld>
            <a:endParaRPr lang="it-IT" altLang="it-CH" sz="1400" b="1">
              <a:solidFill>
                <a:srgbClr val="FFFFFF"/>
              </a:solidFill>
            </a:endParaRPr>
          </a:p>
        </p:txBody>
      </p:sp>
      <p:sp>
        <p:nvSpPr>
          <p:cNvPr id="9" name="Rettangolo 8">
            <a:extLst>
              <a:ext uri="{FF2B5EF4-FFF2-40B4-BE49-F238E27FC236}">
                <a16:creationId xmlns:a16="http://schemas.microsoft.com/office/drawing/2014/main" id="{43FFEE6C-F11D-2B97-2404-AA3C29FF08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0" name="CasellaDiTesto 9">
            <a:extLst>
              <a:ext uri="{FF2B5EF4-FFF2-40B4-BE49-F238E27FC236}">
                <a16:creationId xmlns:a16="http://schemas.microsoft.com/office/drawing/2014/main" id="{A0A56BCB-A9F4-DD70-5C5C-3C6EA4D4AA3F}"/>
              </a:ext>
            </a:extLst>
          </p:cNvPr>
          <p:cNvSpPr txBox="1"/>
          <p:nvPr/>
        </p:nvSpPr>
        <p:spPr>
          <a:xfrm>
            <a:off x="5064125" y="3387725"/>
            <a:ext cx="2133600" cy="477838"/>
          </a:xfrm>
          <a:prstGeom prst="rect">
            <a:avLst/>
          </a:prstGeom>
          <a:solidFill>
            <a:srgbClr val="FFFF00"/>
          </a:solidFill>
          <a:ln w="12700">
            <a:solidFill>
              <a:schemeClr val="accent4">
                <a:lumMod val="10000"/>
              </a:schemeClr>
            </a:solidFill>
          </a:ln>
        </p:spPr>
        <p:txBody>
          <a:bodyPr>
            <a:spAutoFit/>
          </a:bodyPr>
          <a:lstStyle/>
          <a:p>
            <a:pPr algn="ctr">
              <a:defRPr/>
            </a:pPr>
            <a:r>
              <a:rPr lang="en-US" sz="2500" b="1" dirty="0">
                <a:solidFill>
                  <a:schemeClr val="accent4">
                    <a:lumMod val="10000"/>
                  </a:schemeClr>
                </a:solidFill>
              </a:rPr>
              <a:t>DIE MAUER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9" name="Picture 4" descr="Israeli apartheid wall in Jerusalem">
            <a:extLst>
              <a:ext uri="{FF2B5EF4-FFF2-40B4-BE49-F238E27FC236}">
                <a16:creationId xmlns:a16="http://schemas.microsoft.com/office/drawing/2014/main" id="{B3FCF9B6-4664-FB88-EC10-C2FE6AE769A4}"/>
              </a:ext>
            </a:extLst>
          </p:cNvPr>
          <p:cNvPicPr>
            <a:picLocks noChangeAspect="1" noChangeArrowheads="1"/>
          </p:cNvPicPr>
          <p:nvPr/>
        </p:nvPicPr>
        <p:blipFill>
          <a:blip r:embed="rId3"/>
          <a:srcRect/>
          <a:stretch>
            <a:fillRect/>
          </a:stretch>
        </p:blipFill>
        <p:spPr bwMode="auto">
          <a:xfrm>
            <a:off x="6372225" y="3357563"/>
            <a:ext cx="2573338"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EA268F3-7461-14A5-B5F2-97AB28AA969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2" descr="C:\Dokumente und Einstellungen\Enrico\Eigene Dateien\Enrico\Documenti\AA Enrico nuovo\Palestina\A Foto\Muro\Muro muro.JPG">
            <a:extLst>
              <a:ext uri="{FF2B5EF4-FFF2-40B4-BE49-F238E27FC236}">
                <a16:creationId xmlns:a16="http://schemas.microsoft.com/office/drawing/2014/main" id="{3ECCECD8-EA14-3039-C08E-9F37F5B452BB}"/>
              </a:ext>
            </a:extLst>
          </p:cNvPr>
          <p:cNvPicPr>
            <a:picLocks noChangeAspect="1" noChangeArrowheads="1"/>
          </p:cNvPicPr>
          <p:nvPr/>
        </p:nvPicPr>
        <p:blipFill>
          <a:blip r:embed="rId4"/>
          <a:srcRect t="1817"/>
          <a:stretch>
            <a:fillRect/>
          </a:stretch>
        </p:blipFill>
        <p:spPr bwMode="auto">
          <a:xfrm>
            <a:off x="395288" y="3933825"/>
            <a:ext cx="5786437" cy="2667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portone">
            <a:extLst>
              <a:ext uri="{FF2B5EF4-FFF2-40B4-BE49-F238E27FC236}">
                <a16:creationId xmlns:a16="http://schemas.microsoft.com/office/drawing/2014/main" id="{E9113CE6-F7FF-2E9C-0029-F034EB51B96F}"/>
              </a:ext>
            </a:extLst>
          </p:cNvPr>
          <p:cNvPicPr>
            <a:picLocks noChangeAspect="1" noChangeArrowheads="1"/>
          </p:cNvPicPr>
          <p:nvPr/>
        </p:nvPicPr>
        <p:blipFill>
          <a:blip r:embed="rId5"/>
          <a:srcRect/>
          <a:stretch>
            <a:fillRect/>
          </a:stretch>
        </p:blipFill>
        <p:spPr bwMode="auto">
          <a:xfrm>
            <a:off x="395288" y="271463"/>
            <a:ext cx="3949700" cy="34940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15" name="Connettore 2 14">
            <a:extLst>
              <a:ext uri="{FF2B5EF4-FFF2-40B4-BE49-F238E27FC236}">
                <a16:creationId xmlns:a16="http://schemas.microsoft.com/office/drawing/2014/main" id="{46D57376-02F7-820E-ED69-4CCE0B69C6D1}"/>
              </a:ext>
            </a:extLst>
          </p:cNvPr>
          <p:cNvCxnSpPr>
            <a:cxnSpLocks/>
          </p:cNvCxnSpPr>
          <p:nvPr/>
        </p:nvCxnSpPr>
        <p:spPr>
          <a:xfrm flipH="1">
            <a:off x="3132138" y="10620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6D6357C9-5199-F675-BE7B-9DA218EFFAEE}"/>
              </a:ext>
            </a:extLst>
          </p:cNvPr>
          <p:cNvSpPr txBox="1"/>
          <p:nvPr/>
        </p:nvSpPr>
        <p:spPr>
          <a:xfrm>
            <a:off x="2651125" y="755650"/>
            <a:ext cx="1789113" cy="276225"/>
          </a:xfrm>
          <a:prstGeom prst="rect">
            <a:avLst/>
          </a:prstGeom>
          <a:noFill/>
        </p:spPr>
        <p:txBody>
          <a:bodyPr>
            <a:spAutoFit/>
          </a:bodyPr>
          <a:lstStyle/>
          <a:p>
            <a:pPr>
              <a:defRPr/>
            </a:pPr>
            <a:r>
              <a:rPr lang="en-US" sz="1200" b="1" dirty="0" err="1">
                <a:solidFill>
                  <a:schemeClr val="accent4">
                    <a:lumMod val="10000"/>
                  </a:schemeClr>
                </a:solidFill>
              </a:rPr>
              <a:t>Friede</a:t>
            </a:r>
            <a:r>
              <a:rPr lang="en-US" sz="1200" b="1" dirty="0">
                <a:solidFill>
                  <a:schemeClr val="accent4">
                    <a:lumMod val="10000"/>
                  </a:schemeClr>
                </a:solidFill>
              </a:rPr>
              <a:t> sei </a:t>
            </a:r>
            <a:r>
              <a:rPr lang="en-US" sz="1200" b="1" dirty="0" err="1">
                <a:solidFill>
                  <a:schemeClr val="accent4">
                    <a:lumMod val="10000"/>
                  </a:schemeClr>
                </a:solidFill>
              </a:rPr>
              <a:t>mit</a:t>
            </a:r>
            <a:r>
              <a:rPr lang="en-US" sz="1200" b="1" dirty="0">
                <a:solidFill>
                  <a:schemeClr val="accent4">
                    <a:lumMod val="10000"/>
                  </a:schemeClr>
                </a:solidFill>
              </a:rPr>
              <a:t> </a:t>
            </a:r>
            <a:r>
              <a:rPr lang="en-US" sz="1200" b="1" dirty="0" err="1">
                <a:solidFill>
                  <a:schemeClr val="accent4">
                    <a:lumMod val="10000"/>
                  </a:schemeClr>
                </a:solidFill>
              </a:rPr>
              <a:t>euch</a:t>
            </a:r>
            <a:endParaRPr lang="en-US" sz="1200" b="1" dirty="0">
              <a:solidFill>
                <a:schemeClr val="accent4">
                  <a:lumMod val="10000"/>
                </a:schemeClr>
              </a:solidFill>
            </a:endParaRPr>
          </a:p>
        </p:txBody>
      </p:sp>
      <p:pic>
        <p:nvPicPr>
          <p:cNvPr id="17" name="Picture 3" descr="DSC00487">
            <a:extLst>
              <a:ext uri="{FF2B5EF4-FFF2-40B4-BE49-F238E27FC236}">
                <a16:creationId xmlns:a16="http://schemas.microsoft.com/office/drawing/2014/main" id="{9E475C89-46AE-D020-3139-046CA91EDA72}"/>
              </a:ext>
            </a:extLst>
          </p:cNvPr>
          <p:cNvPicPr>
            <a:picLocks noChangeAspect="1" noChangeArrowheads="1"/>
          </p:cNvPicPr>
          <p:nvPr/>
        </p:nvPicPr>
        <p:blipFill>
          <a:blip r:embed="rId6"/>
          <a:srcRect/>
          <a:stretch>
            <a:fillRect/>
          </a:stretch>
        </p:blipFill>
        <p:spPr bwMode="auto">
          <a:xfrm>
            <a:off x="4560888" y="261938"/>
            <a:ext cx="4305300" cy="29321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B29BF328-6AE4-0D8A-7AC9-12E3E74EBFBA}"/>
              </a:ext>
            </a:extLst>
          </p:cNvPr>
          <p:cNvSpPr txBox="1"/>
          <p:nvPr/>
        </p:nvSpPr>
        <p:spPr>
          <a:xfrm>
            <a:off x="4560888" y="3362325"/>
            <a:ext cx="1620837" cy="4000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latin typeface="+mn-lt"/>
              </a:rPr>
              <a:t>DIE MAUER</a:t>
            </a:r>
          </a:p>
        </p:txBody>
      </p:sp>
      <p:sp>
        <p:nvSpPr>
          <p:cNvPr id="19" name="CasellaDiTesto 18">
            <a:extLst>
              <a:ext uri="{FF2B5EF4-FFF2-40B4-BE49-F238E27FC236}">
                <a16:creationId xmlns:a16="http://schemas.microsoft.com/office/drawing/2014/main" id="{69369E3E-4421-16AB-627B-667254B9E7F3}"/>
              </a:ext>
            </a:extLst>
          </p:cNvPr>
          <p:cNvSpPr txBox="1"/>
          <p:nvPr/>
        </p:nvSpPr>
        <p:spPr>
          <a:xfrm>
            <a:off x="8015288" y="438150"/>
            <a:ext cx="831850" cy="276225"/>
          </a:xfrm>
          <a:prstGeom prst="rect">
            <a:avLst/>
          </a:prstGeom>
          <a:noFill/>
        </p:spPr>
        <p:txBody>
          <a:bodyPr>
            <a:spAutoFit/>
          </a:bodyPr>
          <a:lstStyle/>
          <a:p>
            <a:pPr>
              <a:defRPr/>
            </a:pPr>
            <a:r>
              <a:rPr lang="en-US" sz="1200" b="1" dirty="0">
                <a:solidFill>
                  <a:schemeClr val="accent4">
                    <a:lumMod val="10000"/>
                  </a:schemeClr>
                </a:solidFill>
              </a:rPr>
              <a:t>Qalqilya</a:t>
            </a:r>
          </a:p>
        </p:txBody>
      </p:sp>
      <p:sp>
        <p:nvSpPr>
          <p:cNvPr id="525314" name="Slide Number Placeholder 3">
            <a:extLst>
              <a:ext uri="{FF2B5EF4-FFF2-40B4-BE49-F238E27FC236}">
                <a16:creationId xmlns:a16="http://schemas.microsoft.com/office/drawing/2014/main" id="{B4DCF137-D6C6-9FA8-A64E-9E8BC79C25FA}"/>
              </a:ext>
            </a:extLst>
          </p:cNvPr>
          <p:cNvSpPr>
            <a:spLocks noGrp="1"/>
          </p:cNvSpPr>
          <p:nvPr>
            <p:ph type="sldNum" sz="quarter" idx="12"/>
          </p:nvPr>
        </p:nvSpPr>
        <p:spPr>
          <a:xfrm>
            <a:off x="8081963" y="823913"/>
            <a:ext cx="6604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2762D80-877A-429F-A056-93B95CAFECAB}" type="slidenum">
              <a:rPr lang="it-IT" altLang="it-CH" sz="1400" b="1" smtClean="0">
                <a:solidFill>
                  <a:schemeClr val="accent4">
                    <a:lumMod val="10000"/>
                  </a:schemeClr>
                </a:solidFill>
              </a:rPr>
              <a:pPr>
                <a:spcBef>
                  <a:spcPct val="0"/>
                </a:spcBef>
                <a:buFontTx/>
                <a:buNone/>
                <a:defRPr/>
              </a:pPr>
              <a:t>143</a:t>
            </a:fld>
            <a:endParaRPr lang="it-IT" altLang="it-CH" sz="1400" b="1" dirty="0">
              <a:solidFill>
                <a:schemeClr val="accent4">
                  <a:lumMod val="10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egnaposto numero diapositiva 1">
            <a:extLst>
              <a:ext uri="{FF2B5EF4-FFF2-40B4-BE49-F238E27FC236}">
                <a16:creationId xmlns:a16="http://schemas.microsoft.com/office/drawing/2014/main" id="{56BB3D76-64A4-8517-6373-DC697BAAEE74}"/>
              </a:ext>
            </a:extLst>
          </p:cNvPr>
          <p:cNvSpPr>
            <a:spLocks noGrp="1" noChangeArrowheads="1"/>
          </p:cNvSpPr>
          <p:nvPr>
            <p:ph type="sldNum" sz="quarter" idx="12"/>
          </p:nvPr>
        </p:nvSpPr>
        <p:spPr>
          <a:xfrm>
            <a:off x="8189913" y="5788025"/>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22A638-5EB2-4CFC-B563-FB72C06B7816}" type="slidenum">
              <a:rPr lang="it-IT" altLang="en-US" sz="1400" b="1" smtClean="0"/>
              <a:pPr>
                <a:spcBef>
                  <a:spcPct val="0"/>
                </a:spcBef>
                <a:buFontTx/>
                <a:buNone/>
              </a:pPr>
              <a:t>144</a:t>
            </a:fld>
            <a:endParaRPr lang="it-IT" altLang="en-US" sz="1400" b="1"/>
          </a:p>
        </p:txBody>
      </p:sp>
      <p:pic>
        <p:nvPicPr>
          <p:cNvPr id="533507" name="Immagine 2">
            <a:extLst>
              <a:ext uri="{FF2B5EF4-FFF2-40B4-BE49-F238E27FC236}">
                <a16:creationId xmlns:a16="http://schemas.microsoft.com/office/drawing/2014/main" id="{EB6E91BA-E135-C387-46BC-E1224F2E1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D3F3F903-984C-F3EF-181C-0A48DBABC93D}"/>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de-DE" altLang="en-US" sz="1800" b="1" dirty="0">
                <a:solidFill>
                  <a:schemeClr val="accent4">
                    <a:lumMod val="10000"/>
                  </a:schemeClr>
                </a:solidFill>
              </a:rPr>
              <a:t>Das beeindruckende Tor und der Militärkontrollpunkt zwischen Jerusalem (Israel) und Bethlehem (Westjordanland)</a:t>
            </a:r>
            <a:endParaRPr lang="en-US" altLang="en-US" sz="1800" b="1" dirty="0">
              <a:solidFill>
                <a:schemeClr val="accent4">
                  <a:lumMod val="10000"/>
                </a:schemeClr>
              </a:solidFill>
            </a:endParaRPr>
          </a:p>
        </p:txBody>
      </p:sp>
      <p:sp>
        <p:nvSpPr>
          <p:cNvPr id="533509" name="Rettangolo 11">
            <a:extLst>
              <a:ext uri="{FF2B5EF4-FFF2-40B4-BE49-F238E27FC236}">
                <a16:creationId xmlns:a16="http://schemas.microsoft.com/office/drawing/2014/main" id="{D77BAFF8-497F-0817-1ABA-EA1B4C66965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Number Placeholder 3">
            <a:extLst>
              <a:ext uri="{FF2B5EF4-FFF2-40B4-BE49-F238E27FC236}">
                <a16:creationId xmlns:a16="http://schemas.microsoft.com/office/drawing/2014/main" id="{E53FCDC6-38E9-19D4-E36E-68C9190AE0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1DF107-14C2-468A-8A7B-6FFF5F42BE7D}" type="slidenum">
              <a:rPr lang="it-IT" altLang="it-CH" sz="1400" smtClean="0">
                <a:solidFill>
                  <a:srgbClr val="FFFFFF"/>
                </a:solidFill>
              </a:rPr>
              <a:pPr>
                <a:spcBef>
                  <a:spcPct val="0"/>
                </a:spcBef>
                <a:buFontTx/>
                <a:buNone/>
              </a:pPr>
              <a:t>145</a:t>
            </a:fld>
            <a:endParaRPr lang="it-IT" altLang="it-CH" sz="1400">
              <a:solidFill>
                <a:srgbClr val="FFFFFF"/>
              </a:solidFill>
            </a:endParaRPr>
          </a:p>
        </p:txBody>
      </p:sp>
      <p:pic>
        <p:nvPicPr>
          <p:cNvPr id="534531" name="Picture 2">
            <a:extLst>
              <a:ext uri="{FF2B5EF4-FFF2-40B4-BE49-F238E27FC236}">
                <a16:creationId xmlns:a16="http://schemas.microsoft.com/office/drawing/2014/main" id="{01CADAA7-A0FA-3A05-1636-D706BB83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376238" y="4286250"/>
            <a:ext cx="4337050" cy="2165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qalqilya dic 2003">
            <a:extLst>
              <a:ext uri="{FF2B5EF4-FFF2-40B4-BE49-F238E27FC236}">
                <a16:creationId xmlns:a16="http://schemas.microsoft.com/office/drawing/2014/main" id="{4614873C-133A-77CF-C869-A55312FA0CF0}"/>
              </a:ext>
            </a:extLst>
          </p:cNvPr>
          <p:cNvPicPr>
            <a:picLocks noChangeAspect="1" noChangeArrowheads="1"/>
          </p:cNvPicPr>
          <p:nvPr/>
        </p:nvPicPr>
        <p:blipFill>
          <a:blip r:embed="rId4"/>
          <a:srcRect b="33836"/>
          <a:stretch>
            <a:fillRect/>
          </a:stretch>
        </p:blipFill>
        <p:spPr bwMode="auto">
          <a:xfrm>
            <a:off x="376238" y="438150"/>
            <a:ext cx="3814762" cy="34385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39DBAE23-3E0C-3B55-9DA7-9A63797C7947}"/>
              </a:ext>
            </a:extLst>
          </p:cNvPr>
          <p:cNvPicPr>
            <a:picLocks noChangeAspect="1" noChangeArrowheads="1"/>
          </p:cNvPicPr>
          <p:nvPr/>
        </p:nvPicPr>
        <p:blipFill>
          <a:blip r:embed="rId5"/>
          <a:srcRect/>
          <a:stretch>
            <a:fillRect/>
          </a:stretch>
        </p:blipFill>
        <p:spPr bwMode="auto">
          <a:xfrm>
            <a:off x="4302125" y="436563"/>
            <a:ext cx="4464050" cy="2598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2" descr="C:\Users\Enrico\Desktop\Qalqilya acqua jpeg.jpg">
            <a:extLst>
              <a:ext uri="{FF2B5EF4-FFF2-40B4-BE49-F238E27FC236}">
                <a16:creationId xmlns:a16="http://schemas.microsoft.com/office/drawing/2014/main" id="{2C294714-A670-89D5-2FD0-ADD41ACFC77C}"/>
              </a:ext>
            </a:extLst>
          </p:cNvPr>
          <p:cNvPicPr>
            <a:picLocks noChangeAspect="1" noChangeArrowheads="1"/>
          </p:cNvPicPr>
          <p:nvPr/>
        </p:nvPicPr>
        <p:blipFill>
          <a:blip r:embed="rId6"/>
          <a:srcRect/>
          <a:stretch>
            <a:fillRect/>
          </a:stretch>
        </p:blipFill>
        <p:spPr bwMode="auto">
          <a:xfrm>
            <a:off x="4832350" y="3567113"/>
            <a:ext cx="3933825" cy="2884487"/>
          </a:xfrm>
          <a:prstGeom prst="rect">
            <a:avLst/>
          </a:prstGeom>
          <a:ln w="28575">
            <a:solidFill>
              <a:schemeClr val="tx1"/>
            </a:solidFill>
          </a:ln>
          <a:effectLst>
            <a:outerShdw blurRad="292100" dist="139700" dir="2700000" algn="tl" rotWithShape="0">
              <a:srgbClr val="333333">
                <a:alpha val="65000"/>
              </a:srgbClr>
            </a:outerShdw>
          </a:effectLst>
        </p:spPr>
      </p:pic>
      <p:sp>
        <p:nvSpPr>
          <p:cNvPr id="534535" name="CasellaDiTesto 12">
            <a:extLst>
              <a:ext uri="{FF2B5EF4-FFF2-40B4-BE49-F238E27FC236}">
                <a16:creationId xmlns:a16="http://schemas.microsoft.com/office/drawing/2014/main" id="{B4632AE0-8DED-AFE6-9EBC-DFCE81104518}"/>
              </a:ext>
            </a:extLst>
          </p:cNvPr>
          <p:cNvSpPr txBox="1">
            <a:spLocks noChangeArrowheads="1"/>
          </p:cNvSpPr>
          <p:nvPr/>
        </p:nvSpPr>
        <p:spPr bwMode="auto">
          <a:xfrm>
            <a:off x="5364163" y="3035300"/>
            <a:ext cx="331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t>Die palästinensische Stadt Qalqilya                           (40’000 Einwohner) ist ganz eingekesselt.</a:t>
            </a:r>
          </a:p>
        </p:txBody>
      </p:sp>
      <p:sp>
        <p:nvSpPr>
          <p:cNvPr id="529417" name="CasellaDiTesto 13">
            <a:extLst>
              <a:ext uri="{FF2B5EF4-FFF2-40B4-BE49-F238E27FC236}">
                <a16:creationId xmlns:a16="http://schemas.microsoft.com/office/drawing/2014/main" id="{FC3AA8A5-5527-98CE-5EE1-253BFAB2D21C}"/>
              </a:ext>
            </a:extLst>
          </p:cNvPr>
          <p:cNvSpPr txBox="1">
            <a:spLocks noChangeArrowheads="1"/>
          </p:cNvSpPr>
          <p:nvPr/>
        </p:nvSpPr>
        <p:spPr bwMode="auto">
          <a:xfrm>
            <a:off x="347663" y="3910013"/>
            <a:ext cx="3871912" cy="339725"/>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latin typeface="+mn-lt"/>
              </a:defRPr>
            </a:lvl1pPr>
          </a:lstStyle>
          <a:p>
            <a:pPr>
              <a:defRPr/>
            </a:pPr>
            <a:r>
              <a:rPr lang="fr-CH" altLang="it-CH" dirty="0"/>
              <a:t>Die MAUER in </a:t>
            </a:r>
            <a:r>
              <a:rPr lang="fr-CH" altLang="it-CH" dirty="0" err="1"/>
              <a:t>Qalqilya</a:t>
            </a:r>
            <a:r>
              <a:rPr lang="fr-CH" altLang="it-CH" dirty="0"/>
              <a:t> </a:t>
            </a:r>
          </a:p>
        </p:txBody>
      </p:sp>
      <p:sp>
        <p:nvSpPr>
          <p:cNvPr id="13" name="Rettangolo 12">
            <a:extLst>
              <a:ext uri="{FF2B5EF4-FFF2-40B4-BE49-F238E27FC236}">
                <a16:creationId xmlns:a16="http://schemas.microsoft.com/office/drawing/2014/main" id="{99C5EC6C-C22E-BD02-E8A1-AA37317DF5D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34538" name="Slide Number Placeholder 3">
            <a:extLst>
              <a:ext uri="{FF2B5EF4-FFF2-40B4-BE49-F238E27FC236}">
                <a16:creationId xmlns:a16="http://schemas.microsoft.com/office/drawing/2014/main" id="{37C30F9A-3929-8A07-0431-40D8FFE1922B}"/>
              </a:ext>
            </a:extLst>
          </p:cNvPr>
          <p:cNvSpPr txBox="1">
            <a:spLocks/>
          </p:cNvSpPr>
          <p:nvPr/>
        </p:nvSpPr>
        <p:spPr bwMode="auto">
          <a:xfrm>
            <a:off x="4037013" y="3584575"/>
            <a:ext cx="7032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DA9107E-C7B2-4539-8647-F8F038450AFF}" type="slidenum">
              <a:rPr lang="it-IT" altLang="it-CH" sz="1400">
                <a:solidFill>
                  <a:srgbClr val="FFFFFF"/>
                </a:solidFill>
              </a:rPr>
              <a:pPr algn="r" eaLnBrk="1" hangingPunct="1">
                <a:spcBef>
                  <a:spcPct val="0"/>
                </a:spcBef>
                <a:buFontTx/>
                <a:buNone/>
              </a:pPr>
              <a:t>145</a:t>
            </a:fld>
            <a:endParaRPr lang="it-IT" altLang="it-CH" sz="1400">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allo con rete di separazione">
            <a:extLst>
              <a:ext uri="{FF2B5EF4-FFF2-40B4-BE49-F238E27FC236}">
                <a16:creationId xmlns:a16="http://schemas.microsoft.com/office/drawing/2014/main" id="{D77A6F88-AF8B-562D-BFCC-AFC817002B51}"/>
              </a:ext>
            </a:extLst>
          </p:cNvPr>
          <p:cNvPicPr>
            <a:picLocks noChangeAspect="1" noChangeArrowheads="1"/>
          </p:cNvPicPr>
          <p:nvPr/>
        </p:nvPicPr>
        <p:blipFill>
          <a:blip r:embed="rId3"/>
          <a:srcRect/>
          <a:stretch>
            <a:fillRect/>
          </a:stretch>
        </p:blipFill>
        <p:spPr bwMode="auto">
          <a:xfrm>
            <a:off x="238125" y="188913"/>
            <a:ext cx="4268788" cy="6435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wall_sch%E9ma_small">
            <a:extLst>
              <a:ext uri="{FF2B5EF4-FFF2-40B4-BE49-F238E27FC236}">
                <a16:creationId xmlns:a16="http://schemas.microsoft.com/office/drawing/2014/main" id="{744BFE68-AF50-82FA-E53D-4367461E7F19}"/>
              </a:ext>
            </a:extLst>
          </p:cNvPr>
          <p:cNvPicPr>
            <a:picLocks noChangeAspect="1" noChangeArrowheads="1"/>
          </p:cNvPicPr>
          <p:nvPr/>
        </p:nvPicPr>
        <p:blipFill>
          <a:blip r:embed="rId4">
            <a:lum bright="-20000" contrast="22000"/>
          </a:blip>
          <a:srcRect/>
          <a:stretch>
            <a:fillRect/>
          </a:stretch>
        </p:blipFill>
        <p:spPr bwMode="auto">
          <a:xfrm>
            <a:off x="4703763" y="3311525"/>
            <a:ext cx="4202112" cy="33401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0" name="Picture 4" descr="closed">
            <a:extLst>
              <a:ext uri="{FF2B5EF4-FFF2-40B4-BE49-F238E27FC236}">
                <a16:creationId xmlns:a16="http://schemas.microsoft.com/office/drawing/2014/main" id="{E446A37D-9ABA-DFF4-8C8E-9AC3EF838839}"/>
              </a:ext>
            </a:extLst>
          </p:cNvPr>
          <p:cNvPicPr>
            <a:picLocks noChangeAspect="1" noChangeArrowheads="1"/>
          </p:cNvPicPr>
          <p:nvPr/>
        </p:nvPicPr>
        <p:blipFill>
          <a:blip r:embed="rId5">
            <a:lum bright="-10000" contrast="8000"/>
          </a:blip>
          <a:srcRect/>
          <a:stretch>
            <a:fillRect/>
          </a:stretch>
        </p:blipFill>
        <p:spPr bwMode="auto">
          <a:xfrm>
            <a:off x="4722813" y="192088"/>
            <a:ext cx="4183062"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77605" name="Text Box 5">
            <a:extLst>
              <a:ext uri="{FF2B5EF4-FFF2-40B4-BE49-F238E27FC236}">
                <a16:creationId xmlns:a16="http://schemas.microsoft.com/office/drawing/2014/main" id="{857D3D56-CC1A-139B-0492-2CC436FBDEB8}"/>
              </a:ext>
            </a:extLst>
          </p:cNvPr>
          <p:cNvSpPr txBox="1">
            <a:spLocks noChangeArrowheads="1"/>
          </p:cNvSpPr>
          <p:nvPr/>
        </p:nvSpPr>
        <p:spPr bwMode="auto">
          <a:xfrm>
            <a:off x="3870325" y="3021013"/>
            <a:ext cx="1349375"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Barriere</a:t>
            </a:r>
            <a:endParaRPr lang="it-IT" altLang="it-CH" dirty="0"/>
          </a:p>
        </p:txBody>
      </p:sp>
      <p:pic>
        <p:nvPicPr>
          <p:cNvPr id="536582" name="Picture 6" descr="bandiera israeliana 2 jpg">
            <a:extLst>
              <a:ext uri="{FF2B5EF4-FFF2-40B4-BE49-F238E27FC236}">
                <a16:creationId xmlns:a16="http://schemas.microsoft.com/office/drawing/2014/main" id="{FDB35EC2-2EB9-3ED1-C2D1-2565EEE07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0613" y="6240463"/>
            <a:ext cx="433387" cy="315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6583" name="Slide Number Placeholder 3">
            <a:extLst>
              <a:ext uri="{FF2B5EF4-FFF2-40B4-BE49-F238E27FC236}">
                <a16:creationId xmlns:a16="http://schemas.microsoft.com/office/drawing/2014/main" id="{918E585C-4B36-048E-35C8-5B17E85319D8}"/>
              </a:ext>
            </a:extLst>
          </p:cNvPr>
          <p:cNvSpPr>
            <a:spLocks noGrp="1"/>
          </p:cNvSpPr>
          <p:nvPr>
            <p:ph type="sldNum" sz="quarter" idx="12"/>
          </p:nvPr>
        </p:nvSpPr>
        <p:spPr>
          <a:xfrm>
            <a:off x="5724525" y="6240463"/>
            <a:ext cx="635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88C1FB-7E36-4655-9762-8FEA7ADD6FA8}" type="slidenum">
              <a:rPr lang="it-IT" altLang="it-CH" sz="1400" b="1" smtClean="0">
                <a:solidFill>
                  <a:srgbClr val="161616"/>
                </a:solidFill>
              </a:rPr>
              <a:pPr>
                <a:spcBef>
                  <a:spcPct val="0"/>
                </a:spcBef>
                <a:buFontTx/>
                <a:buNone/>
              </a:pPr>
              <a:t>146</a:t>
            </a:fld>
            <a:endParaRPr lang="it-IT" altLang="it-CH" sz="1400" b="1">
              <a:solidFill>
                <a:srgbClr val="161616"/>
              </a:solidFill>
            </a:endParaRPr>
          </a:p>
        </p:txBody>
      </p:sp>
      <p:sp>
        <p:nvSpPr>
          <p:cNvPr id="11" name="Rettangolo 10">
            <a:extLst>
              <a:ext uri="{FF2B5EF4-FFF2-40B4-BE49-F238E27FC236}">
                <a16:creationId xmlns:a16="http://schemas.microsoft.com/office/drawing/2014/main" id="{6F6F7578-EC8F-CED8-1DEB-BD0F4CD89D6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8626" name="Slide Number Placeholder 3">
            <a:extLst>
              <a:ext uri="{FF2B5EF4-FFF2-40B4-BE49-F238E27FC236}">
                <a16:creationId xmlns:a16="http://schemas.microsoft.com/office/drawing/2014/main" id="{235718DD-F40A-8EFB-230C-EF9D480F3B2F}"/>
              </a:ext>
            </a:extLst>
          </p:cNvPr>
          <p:cNvSpPr>
            <a:spLocks noGrp="1"/>
          </p:cNvSpPr>
          <p:nvPr>
            <p:ph type="sldNum" sz="quarter" idx="12"/>
          </p:nvPr>
        </p:nvSpPr>
        <p:spPr>
          <a:xfrm>
            <a:off x="5614988" y="3908425"/>
            <a:ext cx="5000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DDF7B5-3719-484B-91C1-E7837D8E0005}" type="slidenum">
              <a:rPr lang="it-IT" altLang="it-CH" sz="1400" b="1" smtClean="0">
                <a:solidFill>
                  <a:srgbClr val="000000"/>
                </a:solidFill>
              </a:rPr>
              <a:pPr>
                <a:spcBef>
                  <a:spcPct val="0"/>
                </a:spcBef>
                <a:buFontTx/>
                <a:buNone/>
              </a:pPr>
              <a:t>147</a:t>
            </a:fld>
            <a:endParaRPr lang="it-IT" altLang="it-CH" sz="1400" b="1">
              <a:solidFill>
                <a:srgbClr val="000000"/>
              </a:solidFill>
            </a:endParaRPr>
          </a:p>
        </p:txBody>
      </p:sp>
      <p:sp>
        <p:nvSpPr>
          <p:cNvPr id="538627" name="Text Box 7">
            <a:extLst>
              <a:ext uri="{FF2B5EF4-FFF2-40B4-BE49-F238E27FC236}">
                <a16:creationId xmlns:a16="http://schemas.microsoft.com/office/drawing/2014/main" id="{F848393B-E35E-6CD1-00BB-C3CE0BFC301A}"/>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538628" name="Picture 17" descr="schema chekpoint 2">
            <a:extLst>
              <a:ext uri="{FF2B5EF4-FFF2-40B4-BE49-F238E27FC236}">
                <a16:creationId xmlns:a16="http://schemas.microsoft.com/office/drawing/2014/main" id="{35F1A9CB-B772-3F3E-465E-13B9749C5BD9}"/>
              </a:ext>
            </a:extLst>
          </p:cNvPr>
          <p:cNvPicPr>
            <a:picLocks noChangeAspect="1" noChangeArrowheads="1"/>
          </p:cNvPicPr>
          <p:nvPr/>
        </p:nvPicPr>
        <p:blipFill>
          <a:blip r:embed="rId4">
            <a:lum bright="-8000" contrast="10000"/>
            <a:extLst>
              <a:ext uri="{28A0092B-C50C-407E-A947-70E740481C1C}">
                <a14:useLocalDpi xmlns:a14="http://schemas.microsoft.com/office/drawing/2010/main" val="0"/>
              </a:ext>
            </a:extLst>
          </a:blip>
          <a:srcRect/>
          <a:stretch>
            <a:fillRect/>
          </a:stretch>
        </p:blipFill>
        <p:spPr bwMode="auto">
          <a:xfrm>
            <a:off x="142875" y="29845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9" name="Text Box 5">
            <a:extLst>
              <a:ext uri="{FF2B5EF4-FFF2-40B4-BE49-F238E27FC236}">
                <a16:creationId xmlns:a16="http://schemas.microsoft.com/office/drawing/2014/main" id="{EAEE8943-B7ED-34EB-1F74-08FB79FDFCA3}"/>
              </a:ext>
            </a:extLst>
          </p:cNvPr>
          <p:cNvSpPr txBox="1">
            <a:spLocks noChangeArrowheads="1"/>
          </p:cNvSpPr>
          <p:nvPr/>
        </p:nvSpPr>
        <p:spPr bwMode="auto">
          <a:xfrm>
            <a:off x="8196263" y="2143125"/>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730126" name="Picture 14" descr="http://www.maannews.com/Photos/454423C.jpg">
            <a:extLst>
              <a:ext uri="{FF2B5EF4-FFF2-40B4-BE49-F238E27FC236}">
                <a16:creationId xmlns:a16="http://schemas.microsoft.com/office/drawing/2014/main" id="{6670E375-03AB-A36D-21A5-4A69C5D59E19}"/>
              </a:ext>
            </a:extLst>
          </p:cNvPr>
          <p:cNvPicPr>
            <a:picLocks noChangeAspect="1" noChangeArrowheads="1"/>
          </p:cNvPicPr>
          <p:nvPr/>
        </p:nvPicPr>
        <p:blipFill>
          <a:blip r:embed="rId5"/>
          <a:srcRect/>
          <a:stretch>
            <a:fillRect/>
          </a:stretch>
        </p:blipFill>
        <p:spPr bwMode="auto">
          <a:xfrm>
            <a:off x="127000" y="2109788"/>
            <a:ext cx="1316038" cy="2217737"/>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25" name="Picture 3" descr="chekp">
            <a:extLst>
              <a:ext uri="{FF2B5EF4-FFF2-40B4-BE49-F238E27FC236}">
                <a16:creationId xmlns:a16="http://schemas.microsoft.com/office/drawing/2014/main" id="{BF52BEC5-B22C-8C59-09AC-B80CB3814739}"/>
              </a:ext>
            </a:extLst>
          </p:cNvPr>
          <p:cNvPicPr>
            <a:picLocks noChangeAspect="1" noChangeArrowheads="1"/>
          </p:cNvPicPr>
          <p:nvPr/>
        </p:nvPicPr>
        <p:blipFill>
          <a:blip r:embed="rId6"/>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8" descr="chek point">
            <a:extLst>
              <a:ext uri="{FF2B5EF4-FFF2-40B4-BE49-F238E27FC236}">
                <a16:creationId xmlns:a16="http://schemas.microsoft.com/office/drawing/2014/main" id="{63FA1670-69A0-95DB-0485-567EC90DCFFA}"/>
              </a:ext>
            </a:extLst>
          </p:cNvPr>
          <p:cNvPicPr>
            <a:picLocks noChangeAspect="1" noChangeArrowheads="1"/>
          </p:cNvPicPr>
          <p:nvPr/>
        </p:nvPicPr>
        <p:blipFill>
          <a:blip r:embed="rId7"/>
          <a:srcRect/>
          <a:stretch>
            <a:fillRect/>
          </a:stretch>
        </p:blipFill>
        <p:spPr bwMode="auto">
          <a:xfrm>
            <a:off x="107950" y="4421188"/>
            <a:ext cx="5327650" cy="2265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3" descr="37246816">
            <a:extLst>
              <a:ext uri="{FF2B5EF4-FFF2-40B4-BE49-F238E27FC236}">
                <a16:creationId xmlns:a16="http://schemas.microsoft.com/office/drawing/2014/main" id="{724FC0EE-9085-6D18-6B5A-770CC9B8FBC1}"/>
              </a:ext>
            </a:extLst>
          </p:cNvPr>
          <p:cNvPicPr>
            <a:picLocks noChangeAspect="1" noChangeArrowheads="1"/>
          </p:cNvPicPr>
          <p:nvPr/>
        </p:nvPicPr>
        <p:blipFill>
          <a:blip r:embed="rId8"/>
          <a:srcRect/>
          <a:stretch>
            <a:fillRect/>
          </a:stretch>
        </p:blipFill>
        <p:spPr bwMode="auto">
          <a:xfrm>
            <a:off x="3959225" y="125413"/>
            <a:ext cx="1655763"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8634" name="Picture 6" descr="nablus 2">
            <a:extLst>
              <a:ext uri="{FF2B5EF4-FFF2-40B4-BE49-F238E27FC236}">
                <a16:creationId xmlns:a16="http://schemas.microsoft.com/office/drawing/2014/main" id="{5883FD34-A32B-85F9-3C52-4B4D6499EA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E296D153-7BAA-B77A-2E46-2EAC37271EB3}"/>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8AAC12DA-50AD-DF60-BB1E-6A92192C9B0B}"/>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B085CD8F-1359-49AC-C0E2-DBEC673C0BE3}"/>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2D3BFE4C-3495-E2F9-E85D-1D9637AE0E2C}"/>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00115143-7031-3ECF-EBCE-FCFC8F691181}"/>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87857" name="Text Box 2">
            <a:extLst>
              <a:ext uri="{FF2B5EF4-FFF2-40B4-BE49-F238E27FC236}">
                <a16:creationId xmlns:a16="http://schemas.microsoft.com/office/drawing/2014/main" id="{EEC0DC30-6870-5526-5EA1-9E4842B6FE63}"/>
              </a:ext>
            </a:extLst>
          </p:cNvPr>
          <p:cNvSpPr txBox="1">
            <a:spLocks noChangeArrowheads="1"/>
          </p:cNvSpPr>
          <p:nvPr/>
        </p:nvSpPr>
        <p:spPr bwMode="auto">
          <a:xfrm>
            <a:off x="1468438" y="3810000"/>
            <a:ext cx="4111625" cy="538163"/>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rgbClr val="000000"/>
                </a:solidFill>
                <a:latin typeface="Arial Black" panose="020B0A04020102020204" pitchFamily="34" charset="0"/>
              </a:rPr>
              <a:t>Die israelischen </a:t>
            </a:r>
            <a:r>
              <a:rPr lang="de-DE" altLang="it-CH" sz="1800" b="1" dirty="0" err="1">
                <a:solidFill>
                  <a:srgbClr val="000000"/>
                </a:solidFill>
                <a:latin typeface="Arial Black" panose="020B0A04020102020204" pitchFamily="34" charset="0"/>
              </a:rPr>
              <a:t>Chekpoints</a:t>
            </a:r>
            <a:r>
              <a:rPr lang="de-DE" altLang="it-CH" sz="1800" b="1" dirty="0">
                <a:solidFill>
                  <a:srgbClr val="000000"/>
                </a:solidFill>
                <a:latin typeface="Arial Black" panose="020B0A04020102020204" pitchFamily="34" charset="0"/>
              </a:rPr>
              <a:t>                </a:t>
            </a:r>
            <a:r>
              <a:rPr lang="de-DE" altLang="it-CH" sz="1100" b="1" dirty="0">
                <a:solidFill>
                  <a:srgbClr val="000000"/>
                </a:solidFill>
              </a:rPr>
              <a:t>wo die Palästinenser demütigt und entmenschlicht werden</a:t>
            </a:r>
          </a:p>
        </p:txBody>
      </p:sp>
      <p:sp>
        <p:nvSpPr>
          <p:cNvPr id="18" name="Rettangolo 17">
            <a:extLst>
              <a:ext uri="{FF2B5EF4-FFF2-40B4-BE49-F238E27FC236}">
                <a16:creationId xmlns:a16="http://schemas.microsoft.com/office/drawing/2014/main" id="{1174EF1A-957A-8A79-A004-12DCEA70D67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3" descr="C:\Users\Enrico\Desktop\Check jpeg.jpg">
            <a:extLst>
              <a:ext uri="{FF2B5EF4-FFF2-40B4-BE49-F238E27FC236}">
                <a16:creationId xmlns:a16="http://schemas.microsoft.com/office/drawing/2014/main" id="{303539C1-D0B6-DFA3-A5F0-8ACD50FB93B5}"/>
              </a:ext>
            </a:extLst>
          </p:cNvPr>
          <p:cNvPicPr>
            <a:picLocks noChangeAspect="1" noChangeArrowheads="1"/>
          </p:cNvPicPr>
          <p:nvPr/>
        </p:nvPicPr>
        <p:blipFill>
          <a:blip r:embed="rId10"/>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Number Placeholder 3">
            <a:extLst>
              <a:ext uri="{FF2B5EF4-FFF2-40B4-BE49-F238E27FC236}">
                <a16:creationId xmlns:a16="http://schemas.microsoft.com/office/drawing/2014/main" id="{833C0C95-1002-3B64-6DD6-14D56AA12150}"/>
              </a:ext>
            </a:extLst>
          </p:cNvPr>
          <p:cNvSpPr>
            <a:spLocks noGrp="1"/>
          </p:cNvSpPr>
          <p:nvPr>
            <p:ph type="sldNum" sz="quarter" idx="12"/>
          </p:nvPr>
        </p:nvSpPr>
        <p:spPr>
          <a:xfrm>
            <a:off x="7235825" y="6351588"/>
            <a:ext cx="6492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1D1152-07BF-45C0-ACD7-125C0C233DD4}" type="slidenum">
              <a:rPr lang="it-IT" altLang="it-CH" sz="1400" b="1" smtClean="0">
                <a:solidFill>
                  <a:srgbClr val="FFFFFF"/>
                </a:solidFill>
              </a:rPr>
              <a:pPr>
                <a:spcBef>
                  <a:spcPct val="0"/>
                </a:spcBef>
                <a:buFontTx/>
                <a:buNone/>
              </a:pPr>
              <a:t>148</a:t>
            </a:fld>
            <a:endParaRPr lang="it-IT" altLang="it-CH" sz="1400" b="1">
              <a:solidFill>
                <a:srgbClr val="FFFFFF"/>
              </a:solidFill>
            </a:endParaRPr>
          </a:p>
        </p:txBody>
      </p:sp>
      <p:pic>
        <p:nvPicPr>
          <p:cNvPr id="5" name="Picture 2">
            <a:extLst>
              <a:ext uri="{FF2B5EF4-FFF2-40B4-BE49-F238E27FC236}">
                <a16:creationId xmlns:a16="http://schemas.microsoft.com/office/drawing/2014/main" id="{27C77F1C-DC13-DCE1-DA79-6C3A9F4ED70C}"/>
              </a:ext>
            </a:extLst>
          </p:cNvPr>
          <p:cNvPicPr>
            <a:picLocks noChangeAspect="1" noChangeArrowheads="1"/>
          </p:cNvPicPr>
          <p:nvPr/>
        </p:nvPicPr>
        <p:blipFill>
          <a:blip r:embed="rId3"/>
          <a:srcRect/>
          <a:stretch>
            <a:fillRect/>
          </a:stretch>
        </p:blipFill>
        <p:spPr bwMode="auto">
          <a:xfrm>
            <a:off x="665163" y="312738"/>
            <a:ext cx="7785100" cy="5838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40676" name="Text Box 3">
            <a:extLst>
              <a:ext uri="{FF2B5EF4-FFF2-40B4-BE49-F238E27FC236}">
                <a16:creationId xmlns:a16="http://schemas.microsoft.com/office/drawing/2014/main" id="{38EDA2A9-D2FF-25FB-249F-B03807D37BB2}"/>
              </a:ext>
            </a:extLst>
          </p:cNvPr>
          <p:cNvSpPr txBox="1">
            <a:spLocks noChangeArrowheads="1"/>
          </p:cNvSpPr>
          <p:nvPr/>
        </p:nvSpPr>
        <p:spPr bwMode="auto">
          <a:xfrm>
            <a:off x="900113" y="5627688"/>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Hebron, West Bank, 29. Dezember 2001</a:t>
            </a:r>
            <a:endParaRPr lang="it-IT" altLang="it-CH" sz="1400" b="1"/>
          </a:p>
        </p:txBody>
      </p:sp>
      <p:sp>
        <p:nvSpPr>
          <p:cNvPr id="535557" name="CasellaDiTesto 1">
            <a:extLst>
              <a:ext uri="{FF2B5EF4-FFF2-40B4-BE49-F238E27FC236}">
                <a16:creationId xmlns:a16="http://schemas.microsoft.com/office/drawing/2014/main" id="{BFCF9CA2-5206-3300-03AC-CFCBCC999B21}"/>
              </a:ext>
            </a:extLst>
          </p:cNvPr>
          <p:cNvSpPr txBox="1">
            <a:spLocks noChangeArrowheads="1"/>
          </p:cNvSpPr>
          <p:nvPr/>
        </p:nvSpPr>
        <p:spPr bwMode="auto">
          <a:xfrm>
            <a:off x="2627313" y="6319838"/>
            <a:ext cx="3887787" cy="369887"/>
          </a:xfrm>
          <a:prstGeom prst="rect">
            <a:avLst/>
          </a:prstGeom>
          <a:solidFill>
            <a:srgbClr val="FFFF00"/>
          </a:solidFill>
          <a:ln w="19050">
            <a:solidFill>
              <a:schemeClr val="accent4">
                <a:lumMod val="10000"/>
              </a:schemeClr>
            </a:solidFill>
          </a:ln>
        </p:spPr>
        <p:txBody>
          <a:bodyPr>
            <a:spAutoFit/>
          </a:bodyPr>
          <a:lstStyle>
            <a:defPPr>
              <a:defRPr lang="it-CH"/>
            </a:defPPr>
            <a:lvl1pPr>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Die </a:t>
            </a:r>
            <a:r>
              <a:rPr lang="it-CH" altLang="it-CH" dirty="0" err="1"/>
              <a:t>israelische</a:t>
            </a:r>
            <a:r>
              <a:rPr lang="it-CH" altLang="it-CH" dirty="0"/>
              <a:t> </a:t>
            </a:r>
            <a:r>
              <a:rPr lang="it-CH" altLang="it-CH" dirty="0" err="1"/>
              <a:t>Strassensperren</a:t>
            </a:r>
            <a:endParaRPr lang="it-CH" altLang="it-CH" dirty="0"/>
          </a:p>
        </p:txBody>
      </p:sp>
      <p:sp>
        <p:nvSpPr>
          <p:cNvPr id="6" name="Rettangolo 5">
            <a:extLst>
              <a:ext uri="{FF2B5EF4-FFF2-40B4-BE49-F238E27FC236}">
                <a16:creationId xmlns:a16="http://schemas.microsoft.com/office/drawing/2014/main" id="{498DDB4C-AB70-4E13-5CFE-7B97E395EBD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CCEB4D88-163D-CD8D-D335-CA52C7A6A4B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42723" name="Segnaposto numero diapositiva 4">
            <a:extLst>
              <a:ext uri="{FF2B5EF4-FFF2-40B4-BE49-F238E27FC236}">
                <a16:creationId xmlns:a16="http://schemas.microsoft.com/office/drawing/2014/main" id="{F756A026-5E45-23A8-3B2B-063F3DEE1DDE}"/>
              </a:ext>
            </a:extLst>
          </p:cNvPr>
          <p:cNvSpPr txBox="1">
            <a:spLocks/>
          </p:cNvSpPr>
          <p:nvPr/>
        </p:nvSpPr>
        <p:spPr bwMode="auto">
          <a:xfrm>
            <a:off x="8432800" y="4340225"/>
            <a:ext cx="5778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D328D96-ECF8-463D-89B9-1E7C8069EB2E}" type="slidenum">
              <a:rPr lang="it-IT" altLang="en-US" sz="1400" b="1">
                <a:solidFill>
                  <a:srgbClr val="FFFFFF"/>
                </a:solidFill>
              </a:rPr>
              <a:pPr algn="r" eaLnBrk="1" hangingPunct="1">
                <a:spcBef>
                  <a:spcPct val="0"/>
                </a:spcBef>
                <a:buFontTx/>
                <a:buNone/>
              </a:pPr>
              <a:t>149</a:t>
            </a:fld>
            <a:endParaRPr lang="it-IT" altLang="en-US" sz="1400" b="1">
              <a:solidFill>
                <a:srgbClr val="FFFFFF"/>
              </a:solidFill>
            </a:endParaRPr>
          </a:p>
        </p:txBody>
      </p:sp>
      <p:pic>
        <p:nvPicPr>
          <p:cNvPr id="542724" name="Picture 2">
            <a:extLst>
              <a:ext uri="{FF2B5EF4-FFF2-40B4-BE49-F238E27FC236}">
                <a16:creationId xmlns:a16="http://schemas.microsoft.com/office/drawing/2014/main" id="{4EE745B2-6BAD-2CAF-13CE-39AFD5EAF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4756150"/>
            <a:ext cx="3103562"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25" name="Picture 3">
            <a:extLst>
              <a:ext uri="{FF2B5EF4-FFF2-40B4-BE49-F238E27FC236}">
                <a16:creationId xmlns:a16="http://schemas.microsoft.com/office/drawing/2014/main" id="{B8F358AF-AE97-0FB1-CD02-D90180349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413" y="4764088"/>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26" name="Picture 4">
            <a:extLst>
              <a:ext uri="{FF2B5EF4-FFF2-40B4-BE49-F238E27FC236}">
                <a16:creationId xmlns:a16="http://schemas.microsoft.com/office/drawing/2014/main" id="{71434110-C48C-0E09-BB73-818E0F081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088" y="4760913"/>
            <a:ext cx="3103562"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27" name="Picture 5">
            <a:extLst>
              <a:ext uri="{FF2B5EF4-FFF2-40B4-BE49-F238E27FC236}">
                <a16:creationId xmlns:a16="http://schemas.microsoft.com/office/drawing/2014/main" id="{AFA3C847-EDE8-CB54-F9BF-B22A50506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050" y="242888"/>
            <a:ext cx="2509838"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28" name="Picture 7">
            <a:extLst>
              <a:ext uri="{FF2B5EF4-FFF2-40B4-BE49-F238E27FC236}">
                <a16:creationId xmlns:a16="http://schemas.microsoft.com/office/drawing/2014/main" id="{16CCFD7D-91B4-205E-8C8E-DAAB85E5C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0" y="2355850"/>
            <a:ext cx="1454150" cy="18494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29" name="Picture 8">
            <a:extLst>
              <a:ext uri="{FF2B5EF4-FFF2-40B4-BE49-F238E27FC236}">
                <a16:creationId xmlns:a16="http://schemas.microsoft.com/office/drawing/2014/main" id="{2AF4AC74-D044-B7B0-18A9-AEA556134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5" y="2355850"/>
            <a:ext cx="2868613" cy="185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30" name="Picture 9">
            <a:extLst>
              <a:ext uri="{FF2B5EF4-FFF2-40B4-BE49-F238E27FC236}">
                <a16:creationId xmlns:a16="http://schemas.microsoft.com/office/drawing/2014/main" id="{514167BD-DD72-0341-797A-735F241BD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488" y="2355850"/>
            <a:ext cx="1271587" cy="184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31" name="Picture 10">
            <a:extLst>
              <a:ext uri="{FF2B5EF4-FFF2-40B4-BE49-F238E27FC236}">
                <a16:creationId xmlns:a16="http://schemas.microsoft.com/office/drawing/2014/main" id="{DDDD5438-E6E6-0609-3744-FCA246E3ED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013" y="242888"/>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32" name="Picture 11">
            <a:extLst>
              <a:ext uri="{FF2B5EF4-FFF2-40B4-BE49-F238E27FC236}">
                <a16:creationId xmlns:a16="http://schemas.microsoft.com/office/drawing/2014/main" id="{DA6A10E6-755A-FF72-9091-D6E56434C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5350" y="242888"/>
            <a:ext cx="3035300" cy="19589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33" name="CasellaDiTesto 7">
            <a:extLst>
              <a:ext uri="{FF2B5EF4-FFF2-40B4-BE49-F238E27FC236}">
                <a16:creationId xmlns:a16="http://schemas.microsoft.com/office/drawing/2014/main" id="{5F77F9FD-98A0-EA2B-BBD8-3DF3DAFE649D}"/>
              </a:ext>
            </a:extLst>
          </p:cNvPr>
          <p:cNvSpPr txBox="1">
            <a:spLocks noChangeArrowheads="1"/>
          </p:cNvSpPr>
          <p:nvPr/>
        </p:nvSpPr>
        <p:spPr bwMode="auto">
          <a:xfrm>
            <a:off x="2168525" y="6332538"/>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542734" name="CasellaDiTesto 8">
            <a:extLst>
              <a:ext uri="{FF2B5EF4-FFF2-40B4-BE49-F238E27FC236}">
                <a16:creationId xmlns:a16="http://schemas.microsoft.com/office/drawing/2014/main" id="{C02E7DB8-B5EC-753D-BE3F-69671320A4DD}"/>
              </a:ext>
            </a:extLst>
          </p:cNvPr>
          <p:cNvSpPr txBox="1">
            <a:spLocks noChangeArrowheads="1"/>
          </p:cNvSpPr>
          <p:nvPr/>
        </p:nvSpPr>
        <p:spPr bwMode="auto">
          <a:xfrm>
            <a:off x="1922463" y="6615113"/>
            <a:ext cx="5832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800">
                <a:solidFill>
                  <a:srgbClr val="FFFFFF"/>
                </a:solidFill>
              </a:rPr>
              <a:t>Dharariya Mai 2007. Nach einer Stunde stellten die Israelis den Block wieder her und verhafteten 8 Palästinenser.</a:t>
            </a:r>
            <a:endParaRPr lang="it-CH" altLang="it-CH" sz="800">
              <a:solidFill>
                <a:srgbClr val="FFFFFF"/>
              </a:solidFill>
            </a:endParaRPr>
          </a:p>
        </p:txBody>
      </p:sp>
      <p:sp>
        <p:nvSpPr>
          <p:cNvPr id="542735" name="CasellaDiTesto 9">
            <a:extLst>
              <a:ext uri="{FF2B5EF4-FFF2-40B4-BE49-F238E27FC236}">
                <a16:creationId xmlns:a16="http://schemas.microsoft.com/office/drawing/2014/main" id="{DECE7C59-2955-4A21-DA83-0DF812DFF0DA}"/>
              </a:ext>
            </a:extLst>
          </p:cNvPr>
          <p:cNvSpPr txBox="1">
            <a:spLocks noChangeArrowheads="1"/>
          </p:cNvSpPr>
          <p:nvPr/>
        </p:nvSpPr>
        <p:spPr bwMode="auto">
          <a:xfrm>
            <a:off x="1909763" y="282575"/>
            <a:ext cx="11318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cxnSp>
        <p:nvCxnSpPr>
          <p:cNvPr id="542736" name="Connettore 1 2">
            <a:extLst>
              <a:ext uri="{FF2B5EF4-FFF2-40B4-BE49-F238E27FC236}">
                <a16:creationId xmlns:a16="http://schemas.microsoft.com/office/drawing/2014/main" id="{4807E387-298B-E458-AEE3-C9479649701F}"/>
              </a:ext>
            </a:extLst>
          </p:cNvPr>
          <p:cNvCxnSpPr>
            <a:cxnSpLocks noChangeShapeType="1"/>
          </p:cNvCxnSpPr>
          <p:nvPr/>
        </p:nvCxnSpPr>
        <p:spPr bwMode="auto">
          <a:xfrm>
            <a:off x="217488" y="2219325"/>
            <a:ext cx="87931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33" name="Immagine 32">
            <a:extLst>
              <a:ext uri="{FF2B5EF4-FFF2-40B4-BE49-F238E27FC236}">
                <a16:creationId xmlns:a16="http://schemas.microsoft.com/office/drawing/2014/main" id="{827BD948-60C1-E942-80B8-450C3033362F}"/>
              </a:ext>
            </a:extLst>
          </p:cNvPr>
          <p:cNvPicPr>
            <a:picLocks noChangeAspect="1"/>
          </p:cNvPicPr>
          <p:nvPr/>
        </p:nvPicPr>
        <p:blipFill rotWithShape="1">
          <a:blip r:embed="rId12"/>
          <a:srcRect t="7695" b="2539"/>
          <a:stretch/>
        </p:blipFill>
        <p:spPr>
          <a:xfrm>
            <a:off x="1627188" y="2357438"/>
            <a:ext cx="2797175" cy="1838325"/>
          </a:xfrm>
          <a:prstGeom prst="rect">
            <a:avLst/>
          </a:prstGeom>
          <a:ln w="38100">
            <a:solidFill>
              <a:schemeClr val="tx1"/>
            </a:solidFill>
          </a:ln>
          <a:effectLst>
            <a:outerShdw blurRad="292100" dist="139700" dir="2700000" algn="tl" rotWithShape="0">
              <a:srgbClr val="333333">
                <a:alpha val="65000"/>
              </a:srgbClr>
            </a:outerShdw>
          </a:effectLst>
        </p:spPr>
      </p:pic>
      <p:sp>
        <p:nvSpPr>
          <p:cNvPr id="34" name="CasellaDiTesto 6">
            <a:extLst>
              <a:ext uri="{FF2B5EF4-FFF2-40B4-BE49-F238E27FC236}">
                <a16:creationId xmlns:a16="http://schemas.microsoft.com/office/drawing/2014/main" id="{D6982EFD-9CF6-1E1F-02EF-9CA375F896D3}"/>
              </a:ext>
            </a:extLst>
          </p:cNvPr>
          <p:cNvSpPr txBox="1">
            <a:spLocks noChangeArrowheads="1"/>
          </p:cNvSpPr>
          <p:nvPr/>
        </p:nvSpPr>
        <p:spPr bwMode="auto">
          <a:xfrm>
            <a:off x="180975" y="4308475"/>
            <a:ext cx="8285163"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1600" b="1" dirty="0">
                <a:solidFill>
                  <a:schemeClr val="accent4">
                    <a:lumMod val="10000"/>
                  </a:schemeClr>
                </a:solidFill>
              </a:rPr>
              <a:t>Die Israelis haben im besetzten Palästina mehr als 500 Straßensperren errichtet.</a:t>
            </a:r>
            <a:endParaRPr lang="it-CH" altLang="it-CH" sz="1600" b="1" dirty="0">
              <a:solidFill>
                <a:schemeClr val="accent4">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3">
            <a:extLst>
              <a:ext uri="{FF2B5EF4-FFF2-40B4-BE49-F238E27FC236}">
                <a16:creationId xmlns:a16="http://schemas.microsoft.com/office/drawing/2014/main" id="{047CBDAB-A0E8-7BEE-30FA-FB3D72AC6E60}"/>
              </a:ext>
            </a:extLst>
          </p:cNvPr>
          <p:cNvSpPr>
            <a:spLocks noGrp="1" noChangeArrowheads="1"/>
          </p:cNvSpPr>
          <p:nvPr>
            <p:ph type="sldNum" sz="quarter" idx="12"/>
          </p:nvPr>
        </p:nvSpPr>
        <p:spPr>
          <a:xfrm>
            <a:off x="5287963" y="6119813"/>
            <a:ext cx="598487" cy="39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9E3050-9786-4865-9CB0-C1672F78B8C5}"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sp>
        <p:nvSpPr>
          <p:cNvPr id="117763" name="Text Box 3">
            <a:extLst>
              <a:ext uri="{FF2B5EF4-FFF2-40B4-BE49-F238E27FC236}">
                <a16:creationId xmlns:a16="http://schemas.microsoft.com/office/drawing/2014/main" id="{F2E3481C-7793-A78F-22F4-5263E725B70C}"/>
              </a:ext>
            </a:extLst>
          </p:cNvPr>
          <p:cNvSpPr txBox="1">
            <a:spLocks noChangeArrowheads="1"/>
          </p:cNvSpPr>
          <p:nvPr/>
        </p:nvSpPr>
        <p:spPr bwMode="auto">
          <a:xfrm>
            <a:off x="900113" y="5518150"/>
            <a:ext cx="4589462" cy="9540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de-DE" altLang="it-CH" sz="1400" kern="0" dirty="0">
                <a:solidFill>
                  <a:srgbClr val="FFFFFF"/>
                </a:solidFill>
              </a:rPr>
              <a:t>In den Jahren  733-721 v.Chr.  besiegten die Assyrer, ein Volk aus Mesopotamien, die Juden vom Königreich Israel und verbannten einen Teil der Bevölkerung nach Mesopotamien. </a:t>
            </a:r>
          </a:p>
        </p:txBody>
      </p:sp>
      <p:sp>
        <p:nvSpPr>
          <p:cNvPr id="117764" name="Text Box 8">
            <a:extLst>
              <a:ext uri="{FF2B5EF4-FFF2-40B4-BE49-F238E27FC236}">
                <a16:creationId xmlns:a16="http://schemas.microsoft.com/office/drawing/2014/main" id="{80285D56-CE84-7361-4CC4-CE01C20A79D0}"/>
              </a:ext>
            </a:extLst>
          </p:cNvPr>
          <p:cNvSpPr txBox="1">
            <a:spLocks noChangeArrowheads="1"/>
          </p:cNvSpPr>
          <p:nvPr/>
        </p:nvSpPr>
        <p:spPr bwMode="auto">
          <a:xfrm>
            <a:off x="7740650" y="4808538"/>
            <a:ext cx="1008063" cy="244475"/>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fr-CH" altLang="it-CH" sz="1000" b="1" kern="0">
                <a:solidFill>
                  <a:srgbClr val="FFFFFF"/>
                </a:solidFill>
              </a:rPr>
              <a:t>Assurbanipal</a:t>
            </a:r>
            <a:endParaRPr lang="it-IT" altLang="it-CH" sz="1000" b="1" kern="0">
              <a:solidFill>
                <a:srgbClr val="FFFFFF"/>
              </a:solidFill>
            </a:endParaRPr>
          </a:p>
        </p:txBody>
      </p:sp>
      <p:pic>
        <p:nvPicPr>
          <p:cNvPr id="17" name="Picture 5" descr="assiri">
            <a:extLst>
              <a:ext uri="{FF2B5EF4-FFF2-40B4-BE49-F238E27FC236}">
                <a16:creationId xmlns:a16="http://schemas.microsoft.com/office/drawing/2014/main" id="{433EB41B-5050-1F2B-8F14-2708FDFE62D4}"/>
              </a:ext>
            </a:extLst>
          </p:cNvPr>
          <p:cNvPicPr>
            <a:picLocks noChangeAspect="1" noChangeArrowheads="1"/>
          </p:cNvPicPr>
          <p:nvPr/>
        </p:nvPicPr>
        <p:blipFill>
          <a:blip r:embed="rId3"/>
          <a:srcRect/>
          <a:stretch>
            <a:fillRect/>
          </a:stretch>
        </p:blipFill>
        <p:spPr bwMode="auto">
          <a:xfrm>
            <a:off x="7346950" y="404813"/>
            <a:ext cx="13239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6" descr="assiri 2">
            <a:extLst>
              <a:ext uri="{FF2B5EF4-FFF2-40B4-BE49-F238E27FC236}">
                <a16:creationId xmlns:a16="http://schemas.microsoft.com/office/drawing/2014/main" id="{22938A22-CD1A-1A73-1815-CECD367E6B63}"/>
              </a:ext>
            </a:extLst>
          </p:cNvPr>
          <p:cNvPicPr>
            <a:picLocks noChangeAspect="1" noChangeArrowheads="1"/>
          </p:cNvPicPr>
          <p:nvPr/>
        </p:nvPicPr>
        <p:blipFill>
          <a:blip r:embed="rId4">
            <a:lum bright="-46000" contrast="58000"/>
          </a:blip>
          <a:srcRect/>
          <a:stretch>
            <a:fillRect/>
          </a:stretch>
        </p:blipFill>
        <p:spPr bwMode="auto">
          <a:xfrm>
            <a:off x="7556500" y="2097088"/>
            <a:ext cx="906463" cy="2305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7" descr="assurbanipal_s  assiri">
            <a:extLst>
              <a:ext uri="{FF2B5EF4-FFF2-40B4-BE49-F238E27FC236}">
                <a16:creationId xmlns:a16="http://schemas.microsoft.com/office/drawing/2014/main" id="{C537ED56-EE32-6558-2173-91CDD41781B8}"/>
              </a:ext>
            </a:extLst>
          </p:cNvPr>
          <p:cNvPicPr>
            <a:picLocks noChangeAspect="1" noChangeArrowheads="1"/>
          </p:cNvPicPr>
          <p:nvPr/>
        </p:nvPicPr>
        <p:blipFill>
          <a:blip r:embed="rId5"/>
          <a:srcRect/>
          <a:stretch>
            <a:fillRect/>
          </a:stretch>
        </p:blipFill>
        <p:spPr bwMode="auto">
          <a:xfrm>
            <a:off x="7483475" y="5087938"/>
            <a:ext cx="1155700" cy="151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9" descr="Assyrian soldier in chain mail">
            <a:extLst>
              <a:ext uri="{FF2B5EF4-FFF2-40B4-BE49-F238E27FC236}">
                <a16:creationId xmlns:a16="http://schemas.microsoft.com/office/drawing/2014/main" id="{23D2A8AD-B3C4-491B-0F58-D8D9A683DE0D}"/>
              </a:ext>
            </a:extLst>
          </p:cNvPr>
          <p:cNvPicPr>
            <a:picLocks noChangeAspect="1" noChangeArrowheads="1"/>
          </p:cNvPicPr>
          <p:nvPr/>
        </p:nvPicPr>
        <p:blipFill>
          <a:blip r:embed="rId6"/>
          <a:srcRect/>
          <a:stretch>
            <a:fillRect/>
          </a:stretch>
        </p:blipFill>
        <p:spPr bwMode="auto">
          <a:xfrm>
            <a:off x="6156325" y="5072063"/>
            <a:ext cx="1133475" cy="1536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Immagine 20">
            <a:extLst>
              <a:ext uri="{FF2B5EF4-FFF2-40B4-BE49-F238E27FC236}">
                <a16:creationId xmlns:a16="http://schemas.microsoft.com/office/drawing/2014/main" id="{ED72F392-B1D4-86BF-60F6-8F18B918CB90}"/>
              </a:ext>
            </a:extLst>
          </p:cNvPr>
          <p:cNvPicPr>
            <a:picLocks noChangeAspect="1"/>
          </p:cNvPicPr>
          <p:nvPr/>
        </p:nvPicPr>
        <p:blipFill>
          <a:blip r:embed="rId7"/>
          <a:stretch>
            <a:fillRect/>
          </a:stretch>
        </p:blipFill>
        <p:spPr>
          <a:xfrm>
            <a:off x="539750" y="404813"/>
            <a:ext cx="6416675" cy="4413250"/>
          </a:xfrm>
          <a:prstGeom prst="rect">
            <a:avLst/>
          </a:prstGeom>
          <a:ln w="28575">
            <a:solidFill>
              <a:schemeClr val="tx1"/>
            </a:solidFill>
          </a:ln>
          <a:effectLst>
            <a:outerShdw blurRad="292100" dist="139700" dir="2700000" algn="tl" rotWithShape="0">
              <a:srgbClr val="333333">
                <a:alpha val="65000"/>
              </a:srgbClr>
            </a:outerShdw>
          </a:effectLst>
        </p:spPr>
      </p:pic>
      <p:sp>
        <p:nvSpPr>
          <p:cNvPr id="22" name="Oval 4">
            <a:extLst>
              <a:ext uri="{FF2B5EF4-FFF2-40B4-BE49-F238E27FC236}">
                <a16:creationId xmlns:a16="http://schemas.microsoft.com/office/drawing/2014/main" id="{814110AE-8EA3-22E2-7AA7-C1AF93523A79}"/>
              </a:ext>
            </a:extLst>
          </p:cNvPr>
          <p:cNvSpPr>
            <a:spLocks noChangeArrowheads="1"/>
          </p:cNvSpPr>
          <p:nvPr/>
        </p:nvSpPr>
        <p:spPr bwMode="auto">
          <a:xfrm>
            <a:off x="2824163" y="2730500"/>
            <a:ext cx="484187" cy="531813"/>
          </a:xfrm>
          <a:prstGeom prst="ellipse">
            <a:avLst/>
          </a:prstGeom>
          <a:no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800" kern="0">
              <a:solidFill>
                <a:srgbClr val="FFFFFF"/>
              </a:solidFill>
            </a:endParaRPr>
          </a:p>
        </p:txBody>
      </p:sp>
      <p:sp>
        <p:nvSpPr>
          <p:cNvPr id="23" name="CasellaDiTesto 22">
            <a:extLst>
              <a:ext uri="{FF2B5EF4-FFF2-40B4-BE49-F238E27FC236}">
                <a16:creationId xmlns:a16="http://schemas.microsoft.com/office/drawing/2014/main" id="{DA4BDE34-E7DF-E374-5352-19762FF9B0B9}"/>
              </a:ext>
            </a:extLst>
          </p:cNvPr>
          <p:cNvSpPr txBox="1"/>
          <p:nvPr/>
        </p:nvSpPr>
        <p:spPr>
          <a:xfrm>
            <a:off x="5778500" y="1196975"/>
            <a:ext cx="936625" cy="230188"/>
          </a:xfrm>
          <a:prstGeom prst="rect">
            <a:avLst/>
          </a:prstGeom>
          <a:noFill/>
        </p:spPr>
        <p:txBody>
          <a:bodyPr>
            <a:spAutoFit/>
          </a:bodyPr>
          <a:lstStyle/>
          <a:p>
            <a:pPr eaLnBrk="1" fontAlgn="auto" hangingPunct="1">
              <a:spcBef>
                <a:spcPts val="0"/>
              </a:spcBef>
              <a:spcAft>
                <a:spcPts val="0"/>
              </a:spcAft>
              <a:defRPr/>
            </a:pPr>
            <a:r>
              <a:rPr lang="en-US" sz="900" b="1" kern="0" dirty="0">
                <a:solidFill>
                  <a:schemeClr val="accent4">
                    <a:lumMod val="10000"/>
                  </a:schemeClr>
                </a:solidFill>
              </a:rPr>
              <a:t>Mesopotamia</a:t>
            </a:r>
          </a:p>
        </p:txBody>
      </p:sp>
      <p:cxnSp>
        <p:nvCxnSpPr>
          <p:cNvPr id="24" name="Connettore 2 23">
            <a:extLst>
              <a:ext uri="{FF2B5EF4-FFF2-40B4-BE49-F238E27FC236}">
                <a16:creationId xmlns:a16="http://schemas.microsoft.com/office/drawing/2014/main" id="{5B5CB9D8-8B59-DE47-EF36-BFBAAFC65F88}"/>
              </a:ext>
            </a:extLst>
          </p:cNvPr>
          <p:cNvCxnSpPr/>
          <p:nvPr/>
        </p:nvCxnSpPr>
        <p:spPr>
          <a:xfrm flipH="1">
            <a:off x="4989513" y="1412875"/>
            <a:ext cx="1066800" cy="936625"/>
          </a:xfrm>
          <a:prstGeom prst="straightConnector1">
            <a:avLst/>
          </a:prstGeom>
          <a:ln w="190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3F55D9BC-B28D-DA94-05CC-A3DCAB71BDD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0B18957-5479-92A5-FBEA-5181B980AC16}"/>
              </a:ext>
            </a:extLst>
          </p:cNvPr>
          <p:cNvSpPr txBox="1"/>
          <p:nvPr/>
        </p:nvSpPr>
        <p:spPr>
          <a:xfrm>
            <a:off x="1604963" y="5072063"/>
            <a:ext cx="3384550" cy="400050"/>
          </a:xfrm>
          <a:prstGeom prst="rect">
            <a:avLst/>
          </a:prstGeom>
          <a:solidFill>
            <a:srgbClr val="FFFF00"/>
          </a:solidFill>
          <a:ln w="19050">
            <a:solidFill>
              <a:schemeClr val="accent4">
                <a:lumMod val="10000"/>
              </a:schemeClr>
            </a:solidFill>
          </a:ln>
        </p:spPr>
        <p:txBody>
          <a:bodyPr>
            <a:spAutoFit/>
          </a:bodyPr>
          <a:lstStyle/>
          <a:p>
            <a:pPr>
              <a:defRPr/>
            </a:pPr>
            <a:r>
              <a:rPr lang="de-DE" sz="2000" b="1" dirty="0">
                <a:solidFill>
                  <a:schemeClr val="accent4">
                    <a:lumMod val="10000"/>
                  </a:schemeClr>
                </a:solidFill>
              </a:rPr>
              <a:t>733-721 v.Chr. die Assyrer</a:t>
            </a:r>
            <a:endParaRPr lang="en-US" sz="2000" b="1" dirty="0">
              <a:solidFill>
                <a:schemeClr val="accent4">
                  <a:lumMod val="10000"/>
                </a:schemeClr>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9" name="Picture 2" descr="foto 16">
            <a:extLst>
              <a:ext uri="{FF2B5EF4-FFF2-40B4-BE49-F238E27FC236}">
                <a16:creationId xmlns:a16="http://schemas.microsoft.com/office/drawing/2014/main" id="{892C36EF-64D3-F2B2-312F-BCF07814EFE7}"/>
              </a:ext>
            </a:extLst>
          </p:cNvPr>
          <p:cNvPicPr>
            <a:picLocks noChangeAspect="1" noChangeArrowheads="1"/>
          </p:cNvPicPr>
          <p:nvPr/>
        </p:nvPicPr>
        <p:blipFill>
          <a:blip r:embed="rId3"/>
          <a:srcRect/>
          <a:stretch>
            <a:fillRect/>
          </a:stretch>
        </p:blipFill>
        <p:spPr bwMode="auto">
          <a:xfrm>
            <a:off x="179388" y="190500"/>
            <a:ext cx="4313237" cy="3146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64900" name="Picture 3" descr="foto 18">
            <a:extLst>
              <a:ext uri="{FF2B5EF4-FFF2-40B4-BE49-F238E27FC236}">
                <a16:creationId xmlns:a16="http://schemas.microsoft.com/office/drawing/2014/main" id="{FF7CC57C-871C-B422-42B1-630978F553F3}"/>
              </a:ext>
            </a:extLst>
          </p:cNvPr>
          <p:cNvPicPr>
            <a:picLocks noChangeAspect="1" noChangeArrowheads="1"/>
          </p:cNvPicPr>
          <p:nvPr/>
        </p:nvPicPr>
        <p:blipFill>
          <a:blip r:embed="rId4"/>
          <a:srcRect/>
          <a:stretch>
            <a:fillRect/>
          </a:stretch>
        </p:blipFill>
        <p:spPr bwMode="auto">
          <a:xfrm>
            <a:off x="4651375" y="192088"/>
            <a:ext cx="4235450" cy="31384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64901" name="Picture 4" descr="prigione ramle">
            <a:extLst>
              <a:ext uri="{FF2B5EF4-FFF2-40B4-BE49-F238E27FC236}">
                <a16:creationId xmlns:a16="http://schemas.microsoft.com/office/drawing/2014/main" id="{E38D1FDA-DC3F-36FF-89B3-144F2AA71BCB}"/>
              </a:ext>
            </a:extLst>
          </p:cNvPr>
          <p:cNvPicPr>
            <a:picLocks noChangeAspect="1" noChangeArrowheads="1"/>
          </p:cNvPicPr>
          <p:nvPr/>
        </p:nvPicPr>
        <p:blipFill>
          <a:blip r:embed="rId5"/>
          <a:srcRect/>
          <a:stretch>
            <a:fillRect/>
          </a:stretch>
        </p:blipFill>
        <p:spPr bwMode="auto">
          <a:xfrm>
            <a:off x="4356100" y="3800475"/>
            <a:ext cx="4524375" cy="2927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4773" name="Text Box 6">
            <a:extLst>
              <a:ext uri="{FF2B5EF4-FFF2-40B4-BE49-F238E27FC236}">
                <a16:creationId xmlns:a16="http://schemas.microsoft.com/office/drawing/2014/main" id="{E8E7399C-6CAA-6FAF-B68B-F96C99609E4F}"/>
              </a:ext>
            </a:extLst>
          </p:cNvPr>
          <p:cNvSpPr txBox="1">
            <a:spLocks noChangeArrowheads="1"/>
          </p:cNvSpPr>
          <p:nvPr/>
        </p:nvSpPr>
        <p:spPr bwMode="auto">
          <a:xfrm>
            <a:off x="3598863" y="3403600"/>
            <a:ext cx="38163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Israelis verhaften Palästinenser oft grundlos.</a:t>
            </a:r>
            <a:endParaRPr lang="it-IT" altLang="it-CH" sz="1200" b="1">
              <a:solidFill>
                <a:srgbClr val="FFFFFF"/>
              </a:solidFill>
            </a:endParaRPr>
          </a:p>
        </p:txBody>
      </p:sp>
      <p:sp>
        <p:nvSpPr>
          <p:cNvPr id="544774" name="Text Box 7">
            <a:extLst>
              <a:ext uri="{FF2B5EF4-FFF2-40B4-BE49-F238E27FC236}">
                <a16:creationId xmlns:a16="http://schemas.microsoft.com/office/drawing/2014/main" id="{C22E1B5F-BD7F-C36B-E03E-684CF389F343}"/>
              </a:ext>
            </a:extLst>
          </p:cNvPr>
          <p:cNvSpPr txBox="1">
            <a:spLocks noChangeArrowheads="1"/>
          </p:cNvSpPr>
          <p:nvPr/>
        </p:nvSpPr>
        <p:spPr bwMode="auto">
          <a:xfrm>
            <a:off x="7008813" y="3781425"/>
            <a:ext cx="1871662" cy="2841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Strafanstalt von Ramle</a:t>
            </a:r>
            <a:endParaRPr lang="it-IT" altLang="it-CH" sz="1200" b="1">
              <a:solidFill>
                <a:srgbClr val="000000"/>
              </a:solidFill>
            </a:endParaRPr>
          </a:p>
        </p:txBody>
      </p:sp>
      <p:sp>
        <p:nvSpPr>
          <p:cNvPr id="544775" name="Slide Number Placeholder 3">
            <a:extLst>
              <a:ext uri="{FF2B5EF4-FFF2-40B4-BE49-F238E27FC236}">
                <a16:creationId xmlns:a16="http://schemas.microsoft.com/office/drawing/2014/main" id="{B0576D39-241F-6C11-85F6-D2F3B76D710E}"/>
              </a:ext>
            </a:extLst>
          </p:cNvPr>
          <p:cNvSpPr>
            <a:spLocks noGrp="1"/>
          </p:cNvSpPr>
          <p:nvPr>
            <p:ph type="sldNum" sz="quarter" idx="12"/>
          </p:nvPr>
        </p:nvSpPr>
        <p:spPr>
          <a:xfrm>
            <a:off x="7951788" y="3429000"/>
            <a:ext cx="747712"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B142F0-A449-466B-A14A-0653C5AA7092}" type="slidenum">
              <a:rPr lang="it-IT" altLang="it-CH" sz="1400" smtClean="0">
                <a:solidFill>
                  <a:srgbClr val="FFFFFF"/>
                </a:solidFill>
              </a:rPr>
              <a:pPr>
                <a:spcBef>
                  <a:spcPct val="0"/>
                </a:spcBef>
                <a:buFontTx/>
                <a:buNone/>
              </a:pPr>
              <a:t>150</a:t>
            </a:fld>
            <a:endParaRPr lang="it-IT" altLang="it-CH" sz="1400">
              <a:solidFill>
                <a:srgbClr val="FFFFFF"/>
              </a:solidFill>
            </a:endParaRPr>
          </a:p>
        </p:txBody>
      </p:sp>
      <p:sp>
        <p:nvSpPr>
          <p:cNvPr id="9" name="Rettangolo 8">
            <a:extLst>
              <a:ext uri="{FF2B5EF4-FFF2-40B4-BE49-F238E27FC236}">
                <a16:creationId xmlns:a16="http://schemas.microsoft.com/office/drawing/2014/main" id="{E723978C-CA4B-108A-25D9-209F1C6D308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7">
            <a:extLst>
              <a:ext uri="{FF2B5EF4-FFF2-40B4-BE49-F238E27FC236}">
                <a16:creationId xmlns:a16="http://schemas.microsoft.com/office/drawing/2014/main" id="{A63FD675-6A47-9424-AB62-CA07C4A30C54}"/>
              </a:ext>
            </a:extLst>
          </p:cNvPr>
          <p:cNvSpPr txBox="1">
            <a:spLocks noChangeArrowheads="1"/>
          </p:cNvSpPr>
          <p:nvPr/>
        </p:nvSpPr>
        <p:spPr bwMode="auto">
          <a:xfrm>
            <a:off x="2095500" y="3402013"/>
            <a:ext cx="1512888" cy="3365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Verhaftungen</a:t>
            </a:r>
            <a:endParaRPr lang="it-IT" altLang="it-CH" sz="1600" b="1" dirty="0">
              <a:solidFill>
                <a:schemeClr val="accent4">
                  <a:lumMod val="10000"/>
                </a:schemeClr>
              </a:solidFill>
            </a:endParaRPr>
          </a:p>
        </p:txBody>
      </p:sp>
      <p:pic>
        <p:nvPicPr>
          <p:cNvPr id="544778" name="Immagine 2">
            <a:extLst>
              <a:ext uri="{FF2B5EF4-FFF2-40B4-BE49-F238E27FC236}">
                <a16:creationId xmlns:a16="http://schemas.microsoft.com/office/drawing/2014/main" id="{86CFECA6-23F9-FB72-D2CE-E4D72F11F64F}"/>
              </a:ext>
            </a:extLst>
          </p:cNvPr>
          <p:cNvPicPr>
            <a:picLocks noChangeAspect="1"/>
          </p:cNvPicPr>
          <p:nvPr/>
        </p:nvPicPr>
        <p:blipFill>
          <a:blip r:embed="rId6">
            <a:extLst>
              <a:ext uri="{28A0092B-C50C-407E-A947-70E740481C1C}">
                <a14:useLocalDpi xmlns:a14="http://schemas.microsoft.com/office/drawing/2010/main" val="0"/>
              </a:ext>
            </a:extLst>
          </a:blip>
          <a:srcRect l="20197" t="581" r="3561" b="-581"/>
          <a:stretch>
            <a:fillRect/>
          </a:stretch>
        </p:blipFill>
        <p:spPr bwMode="auto">
          <a:xfrm>
            <a:off x="179388" y="3811588"/>
            <a:ext cx="4105275" cy="29067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F55A8075-A603-1BAF-D914-4DCEDE01C28F}"/>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5B141690-A209-080E-6F09-81E4DF6D6117}"/>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C3E2EF45-8B7D-0CAF-C72D-030B7DED67BE}"/>
              </a:ext>
            </a:extLst>
          </p:cNvPr>
          <p:cNvPicPr>
            <a:picLocks noChangeAspect="1" noChangeArrowheads="1"/>
          </p:cNvPicPr>
          <p:nvPr/>
        </p:nvPicPr>
        <p:blipFill>
          <a:blip r:embed="rId5"/>
          <a:srcRect/>
          <a:stretch>
            <a:fillRect/>
          </a:stretch>
        </p:blipFill>
        <p:spPr bwMode="auto">
          <a:xfrm>
            <a:off x="5938838" y="4538663"/>
            <a:ext cx="3025775"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A37A598B-A9D8-1831-593C-30ACCF0B241F}"/>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5CEACF18-BFDD-B380-D432-007B9FF94AE9}"/>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D2F750A4-9C9C-7DAB-4DAE-291A1D2EF81E}"/>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382C8F90-4D2A-93F8-7C86-FF076F8A8685}"/>
              </a:ext>
            </a:extLst>
          </p:cNvPr>
          <p:cNvPicPr>
            <a:picLocks noChangeAspect="1" noChangeArrowheads="1"/>
          </p:cNvPicPr>
          <p:nvPr/>
        </p:nvPicPr>
        <p:blipFill>
          <a:blip r:embed="rId9"/>
          <a:srcRect/>
          <a:stretch>
            <a:fillRect/>
          </a:stretch>
        </p:blipFill>
        <p:spPr bwMode="auto">
          <a:xfrm>
            <a:off x="179388" y="2276475"/>
            <a:ext cx="3051175" cy="2179638"/>
          </a:xfrm>
          <a:prstGeom prst="rect">
            <a:avLst/>
          </a:prstGeom>
          <a:ln>
            <a:noFill/>
          </a:ln>
          <a:effectLst>
            <a:outerShdw blurRad="292100" dist="139700" dir="2700000" algn="tl" rotWithShape="0">
              <a:srgbClr val="333333">
                <a:alpha val="65000"/>
              </a:srgbClr>
            </a:outerShdw>
          </a:effectLst>
        </p:spPr>
      </p:pic>
      <p:sp>
        <p:nvSpPr>
          <p:cNvPr id="546825" name="Slide Number Placeholder 3">
            <a:extLst>
              <a:ext uri="{FF2B5EF4-FFF2-40B4-BE49-F238E27FC236}">
                <a16:creationId xmlns:a16="http://schemas.microsoft.com/office/drawing/2014/main" id="{1586C60C-9071-DD68-F932-997883C37864}"/>
              </a:ext>
            </a:extLst>
          </p:cNvPr>
          <p:cNvSpPr>
            <a:spLocks noGrp="1"/>
          </p:cNvSpPr>
          <p:nvPr>
            <p:ph type="sldNum" sz="quarter" idx="12"/>
          </p:nvPr>
        </p:nvSpPr>
        <p:spPr>
          <a:xfrm>
            <a:off x="5275263" y="2549525"/>
            <a:ext cx="5492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278023-7480-40DF-898D-735BC25AFDB1}"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C6C18015-415A-0A03-D825-0E606C04477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6EE5A7BE-790D-3C98-2F1E-C08B5D3522B3}"/>
              </a:ext>
            </a:extLst>
          </p:cNvPr>
          <p:cNvPicPr>
            <a:picLocks noChangeAspect="1" noChangeArrowheads="1"/>
          </p:cNvPicPr>
          <p:nvPr/>
        </p:nvPicPr>
        <p:blipFill>
          <a:blip r:embed="rId10"/>
          <a:srcRect/>
          <a:stretch>
            <a:fillRect/>
          </a:stretch>
        </p:blipFill>
        <p:spPr bwMode="auto">
          <a:xfrm>
            <a:off x="3308350" y="3478213"/>
            <a:ext cx="2500313"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6828" name="Text Box 5">
            <a:extLst>
              <a:ext uri="{FF2B5EF4-FFF2-40B4-BE49-F238E27FC236}">
                <a16:creationId xmlns:a16="http://schemas.microsoft.com/office/drawing/2014/main" id="{25BD4CE1-2304-E52A-9213-D1366B50D929}"/>
              </a:ext>
            </a:extLst>
          </p:cNvPr>
          <p:cNvSpPr txBox="1">
            <a:spLocks noChangeArrowheads="1"/>
          </p:cNvSpPr>
          <p:nvPr/>
        </p:nvSpPr>
        <p:spPr bwMode="auto">
          <a:xfrm>
            <a:off x="3305175" y="2092325"/>
            <a:ext cx="2006600" cy="1200150"/>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solidFill>
                  <a:srgbClr val="000000"/>
                </a:solidFill>
              </a:rPr>
              <a:t>Auch Kinder  werden verhaftet.</a:t>
            </a:r>
            <a:endParaRPr lang="it-IT" altLang="it-CH" sz="2400" b="1">
              <a:solidFill>
                <a:srgbClr val="00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Number Placeholder 8">
            <a:extLst>
              <a:ext uri="{FF2B5EF4-FFF2-40B4-BE49-F238E27FC236}">
                <a16:creationId xmlns:a16="http://schemas.microsoft.com/office/drawing/2014/main" id="{4DB04A98-2E51-DBE4-67B5-13672E142E2F}"/>
              </a:ext>
            </a:extLst>
          </p:cNvPr>
          <p:cNvSpPr>
            <a:spLocks noGrp="1"/>
          </p:cNvSpPr>
          <p:nvPr>
            <p:ph type="sldNum" sz="quarter" idx="12"/>
          </p:nvPr>
        </p:nvSpPr>
        <p:spPr>
          <a:xfrm>
            <a:off x="6767513" y="5948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951B3C-302B-4276-BDC5-CA27EF8DD3BB}" type="slidenum">
              <a:rPr lang="it-IT" altLang="it-CH" sz="1400" smtClean="0">
                <a:solidFill>
                  <a:srgbClr val="FFFFFF"/>
                </a:solidFill>
              </a:rPr>
              <a:pPr>
                <a:spcBef>
                  <a:spcPct val="0"/>
                </a:spcBef>
                <a:buFontTx/>
                <a:buNone/>
              </a:pPr>
              <a:t>152</a:t>
            </a:fld>
            <a:endParaRPr lang="it-IT" altLang="it-CH" sz="1400">
              <a:solidFill>
                <a:srgbClr val="FFFFFF"/>
              </a:solidFill>
            </a:endParaRPr>
          </a:p>
        </p:txBody>
      </p:sp>
      <p:pic>
        <p:nvPicPr>
          <p:cNvPr id="240643" name="Picture 2" descr="rapimento e detenzione in campo di concentramento nel Negev di 1500 palestinesi di Beit hanoun 5 nov 06">
            <a:extLst>
              <a:ext uri="{FF2B5EF4-FFF2-40B4-BE49-F238E27FC236}">
                <a16:creationId xmlns:a16="http://schemas.microsoft.com/office/drawing/2014/main" id="{9595EBE6-4C12-22C2-C989-4E0BE514391F}"/>
              </a:ext>
            </a:extLst>
          </p:cNvPr>
          <p:cNvPicPr>
            <a:picLocks noGrp="1" noChangeAspect="1" noChangeArrowheads="1"/>
          </p:cNvPicPr>
          <p:nvPr>
            <p:ph sz="quarter" idx="1"/>
          </p:nvPr>
        </p:nvPicPr>
        <p:blipFill>
          <a:blip r:embed="rId3"/>
          <a:srcRect/>
          <a:stretch>
            <a:fillRect/>
          </a:stretch>
        </p:blipFill>
        <p:spPr>
          <a:xfrm>
            <a:off x="179388" y="188913"/>
            <a:ext cx="4248150" cy="2922587"/>
          </a:xfrm>
          <a:ln w="28575">
            <a:solidFill>
              <a:schemeClr val="tx1"/>
            </a:solidFill>
          </a:ln>
          <a:effectLst>
            <a:outerShdw blurRad="292100" dist="139700" dir="2700000" algn="tl" rotWithShape="0">
              <a:srgbClr val="333333">
                <a:alpha val="65000"/>
              </a:srgbClr>
            </a:outerShdw>
          </a:effectLst>
        </p:spPr>
      </p:pic>
      <p:pic>
        <p:nvPicPr>
          <p:cNvPr id="240644" name="Picture 3" descr="manif femminile a Beit hanun nov 06">
            <a:extLst>
              <a:ext uri="{FF2B5EF4-FFF2-40B4-BE49-F238E27FC236}">
                <a16:creationId xmlns:a16="http://schemas.microsoft.com/office/drawing/2014/main" id="{2BE6A4BB-82F7-4A1C-FFDF-E74E7D922894}"/>
              </a:ext>
            </a:extLst>
          </p:cNvPr>
          <p:cNvPicPr>
            <a:picLocks noGrp="1" noChangeAspect="1" noChangeArrowheads="1"/>
          </p:cNvPicPr>
          <p:nvPr>
            <p:ph sz="quarter" idx="2"/>
          </p:nvPr>
        </p:nvPicPr>
        <p:blipFill>
          <a:blip r:embed="rId4"/>
          <a:srcRect/>
          <a:stretch>
            <a:fillRect/>
          </a:stretch>
        </p:blipFill>
        <p:spPr>
          <a:xfrm>
            <a:off x="4572000" y="3573463"/>
            <a:ext cx="2376488" cy="1404937"/>
          </a:xfrm>
          <a:ln w="28575">
            <a:solidFill>
              <a:schemeClr val="tx1"/>
            </a:solidFill>
          </a:ln>
          <a:effectLst>
            <a:outerShdw blurRad="292100" dist="139700" dir="2700000" algn="tl" rotWithShape="0">
              <a:srgbClr val="333333">
                <a:alpha val="65000"/>
              </a:srgbClr>
            </a:outerShdw>
          </a:effectLst>
        </p:spPr>
      </p:pic>
      <p:pic>
        <p:nvPicPr>
          <p:cNvPr id="240645" name="Picture 4" descr="detention camp negev">
            <a:extLst>
              <a:ext uri="{FF2B5EF4-FFF2-40B4-BE49-F238E27FC236}">
                <a16:creationId xmlns:a16="http://schemas.microsoft.com/office/drawing/2014/main" id="{64EB815D-9541-432B-D7B3-B5A61C909E9F}"/>
              </a:ext>
            </a:extLst>
          </p:cNvPr>
          <p:cNvPicPr>
            <a:picLocks noGrp="1" noChangeAspect="1" noChangeArrowheads="1"/>
          </p:cNvPicPr>
          <p:nvPr>
            <p:ph sz="quarter" idx="3"/>
          </p:nvPr>
        </p:nvPicPr>
        <p:blipFill>
          <a:blip r:embed="rId5"/>
          <a:srcRect/>
          <a:stretch>
            <a:fillRect/>
          </a:stretch>
        </p:blipFill>
        <p:spPr>
          <a:xfrm>
            <a:off x="4572000" y="188913"/>
            <a:ext cx="4391025" cy="2916237"/>
          </a:xfrm>
          <a:ln w="28575">
            <a:solidFill>
              <a:schemeClr val="tx1"/>
            </a:solidFill>
          </a:ln>
          <a:effectLst>
            <a:outerShdw blurRad="292100" dist="139700" dir="2700000" algn="tl" rotWithShape="0">
              <a:srgbClr val="333333">
                <a:alpha val="65000"/>
              </a:srgbClr>
            </a:outerShdw>
          </a:effectLst>
        </p:spPr>
      </p:pic>
      <p:sp>
        <p:nvSpPr>
          <p:cNvPr id="548870" name="Text Box 5">
            <a:extLst>
              <a:ext uri="{FF2B5EF4-FFF2-40B4-BE49-F238E27FC236}">
                <a16:creationId xmlns:a16="http://schemas.microsoft.com/office/drawing/2014/main" id="{ABC39EB5-3694-AAAE-A61F-CCBE63BAEF0B}"/>
              </a:ext>
            </a:extLst>
          </p:cNvPr>
          <p:cNvSpPr txBox="1">
            <a:spLocks noChangeArrowheads="1"/>
          </p:cNvSpPr>
          <p:nvPr/>
        </p:nvSpPr>
        <p:spPr bwMode="auto">
          <a:xfrm>
            <a:off x="1547813" y="3284538"/>
            <a:ext cx="28813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5. November 2006 </a:t>
            </a:r>
          </a:p>
          <a:p>
            <a:pPr eaLnBrk="1" hangingPunct="1">
              <a:spcBef>
                <a:spcPct val="50000"/>
              </a:spcBef>
              <a:buFontTx/>
              <a:buNone/>
            </a:pPr>
            <a:r>
              <a:rPr lang="fr-CH" altLang="it-CH" sz="1400" b="1">
                <a:solidFill>
                  <a:srgbClr val="FFFFFF"/>
                </a:solidFill>
              </a:rPr>
              <a:t>Die Israelis deportieren alle Männer von Beith Hanun (Gaza) im Alter zwischen 16 und 60 Jahren und sperren sie mit andern Palestinensern in  Konzentrationslager im Negev ein.</a:t>
            </a:r>
            <a:endParaRPr lang="it-IT" altLang="it-CH" sz="1400" b="1">
              <a:solidFill>
                <a:srgbClr val="FFFFFF"/>
              </a:solidFill>
            </a:endParaRPr>
          </a:p>
        </p:txBody>
      </p:sp>
      <p:pic>
        <p:nvPicPr>
          <p:cNvPr id="240647" name="Picture 6" descr="mani incatenate">
            <a:extLst>
              <a:ext uri="{FF2B5EF4-FFF2-40B4-BE49-F238E27FC236}">
                <a16:creationId xmlns:a16="http://schemas.microsoft.com/office/drawing/2014/main" id="{CB1C97EE-8C72-3F81-D19E-09DB85F3FF14}"/>
              </a:ext>
            </a:extLst>
          </p:cNvPr>
          <p:cNvPicPr>
            <a:picLocks noChangeAspect="1" noChangeArrowheads="1"/>
          </p:cNvPicPr>
          <p:nvPr/>
        </p:nvPicPr>
        <p:blipFill>
          <a:blip r:embed="rId6"/>
          <a:srcRect/>
          <a:stretch>
            <a:fillRect/>
          </a:stretch>
        </p:blipFill>
        <p:spPr bwMode="auto">
          <a:xfrm>
            <a:off x="179388" y="3429000"/>
            <a:ext cx="1206500" cy="1708150"/>
          </a:xfrm>
          <a:prstGeom prst="rect">
            <a:avLst/>
          </a:prstGeom>
          <a:ln w="28575">
            <a:solidFill>
              <a:schemeClr val="tx1"/>
            </a:solidFill>
          </a:ln>
          <a:effectLst>
            <a:outerShdw blurRad="292100" dist="139700" dir="2700000" algn="tl" rotWithShape="0">
              <a:srgbClr val="333333">
                <a:alpha val="65000"/>
              </a:srgbClr>
            </a:outerShdw>
          </a:effectLst>
        </p:spPr>
      </p:pic>
      <p:sp>
        <p:nvSpPr>
          <p:cNvPr id="548872" name="Text Box 7">
            <a:extLst>
              <a:ext uri="{FF2B5EF4-FFF2-40B4-BE49-F238E27FC236}">
                <a16:creationId xmlns:a16="http://schemas.microsoft.com/office/drawing/2014/main" id="{79D32704-F282-1265-0E76-9BA0F89EB5C7}"/>
              </a:ext>
            </a:extLst>
          </p:cNvPr>
          <p:cNvSpPr txBox="1">
            <a:spLocks noChangeArrowheads="1"/>
          </p:cNvSpPr>
          <p:nvPr/>
        </p:nvSpPr>
        <p:spPr bwMode="auto">
          <a:xfrm>
            <a:off x="4643438" y="3141663"/>
            <a:ext cx="4249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
        <p:nvSpPr>
          <p:cNvPr id="239625" name="Text Box 8">
            <a:extLst>
              <a:ext uri="{FF2B5EF4-FFF2-40B4-BE49-F238E27FC236}">
                <a16:creationId xmlns:a16="http://schemas.microsoft.com/office/drawing/2014/main" id="{775800DC-F166-F0BE-2480-DB61E2D400B8}"/>
              </a:ext>
            </a:extLst>
          </p:cNvPr>
          <p:cNvSpPr txBox="1">
            <a:spLocks noChangeArrowheads="1"/>
          </p:cNvSpPr>
          <p:nvPr/>
        </p:nvSpPr>
        <p:spPr bwMode="auto">
          <a:xfrm>
            <a:off x="1697038" y="5915025"/>
            <a:ext cx="6480175" cy="466725"/>
          </a:xfrm>
          <a:prstGeom prst="rect">
            <a:avLst/>
          </a:prstGeom>
          <a:solidFill>
            <a:srgbClr val="FFFF00"/>
          </a:solidFill>
          <a:ln w="9525">
            <a:solidFill>
              <a:srgbClr val="0099FF"/>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solidFill>
                  <a:schemeClr val="accent4">
                    <a:lumMod val="10000"/>
                  </a:schemeClr>
                </a:solidFill>
                <a:cs typeface="Arial" charset="0"/>
              </a:rPr>
              <a:t>DIE DEPORTATION DER PALESTINENSER</a:t>
            </a:r>
            <a:endParaRPr lang="it-IT" altLang="it-CH" sz="2400" b="1" dirty="0">
              <a:solidFill>
                <a:schemeClr val="accent4">
                  <a:lumMod val="10000"/>
                </a:schemeClr>
              </a:solidFill>
              <a:cs typeface="Arial" charset="0"/>
            </a:endParaRPr>
          </a:p>
        </p:txBody>
      </p:sp>
      <p:sp>
        <p:nvSpPr>
          <p:cNvPr id="548874" name="Text Box 9">
            <a:extLst>
              <a:ext uri="{FF2B5EF4-FFF2-40B4-BE49-F238E27FC236}">
                <a16:creationId xmlns:a16="http://schemas.microsoft.com/office/drawing/2014/main" id="{46A28B35-0759-598A-1F63-F9C348183793}"/>
              </a:ext>
            </a:extLst>
          </p:cNvPr>
          <p:cNvSpPr txBox="1">
            <a:spLocks noChangeArrowheads="1"/>
          </p:cNvSpPr>
          <p:nvPr/>
        </p:nvSpPr>
        <p:spPr bwMode="auto">
          <a:xfrm>
            <a:off x="179388" y="5229225"/>
            <a:ext cx="1225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Salem detention camp</a:t>
            </a:r>
          </a:p>
          <a:p>
            <a:pPr eaLnBrk="1" hangingPunct="1">
              <a:spcBef>
                <a:spcPct val="50000"/>
              </a:spcBef>
              <a:buFontTx/>
              <a:buNone/>
            </a:pPr>
            <a:r>
              <a:rPr lang="fr-CH" altLang="it-CH" sz="1200">
                <a:solidFill>
                  <a:srgbClr val="FFFFFF"/>
                </a:solidFill>
              </a:rPr>
              <a:t>Hewara detention camp</a:t>
            </a:r>
          </a:p>
          <a:p>
            <a:pPr eaLnBrk="1" hangingPunct="1">
              <a:spcBef>
                <a:spcPct val="50000"/>
              </a:spcBef>
              <a:buFontTx/>
              <a:buNone/>
            </a:pPr>
            <a:r>
              <a:rPr lang="fr-CH" altLang="it-CH" sz="1200">
                <a:solidFill>
                  <a:srgbClr val="FFFFFF"/>
                </a:solidFill>
              </a:rPr>
              <a:t>Al Moskbyia detention camp</a:t>
            </a:r>
            <a:endParaRPr lang="it-IT" altLang="it-CH" sz="1200">
              <a:solidFill>
                <a:srgbClr val="FFFFFF"/>
              </a:solidFill>
            </a:endParaRPr>
          </a:p>
        </p:txBody>
      </p:sp>
      <p:pic>
        <p:nvPicPr>
          <p:cNvPr id="240651" name="Picture 10" descr="Manif femminile a Beith hanun nov 06 2">
            <a:extLst>
              <a:ext uri="{FF2B5EF4-FFF2-40B4-BE49-F238E27FC236}">
                <a16:creationId xmlns:a16="http://schemas.microsoft.com/office/drawing/2014/main" id="{27F1BE8C-5BAD-D088-D7E9-7295E20D48B6}"/>
              </a:ext>
            </a:extLst>
          </p:cNvPr>
          <p:cNvPicPr>
            <a:picLocks noGrp="1" noChangeAspect="1" noChangeArrowheads="1"/>
          </p:cNvPicPr>
          <p:nvPr>
            <p:ph sz="quarter" idx="4"/>
          </p:nvPr>
        </p:nvPicPr>
        <p:blipFill>
          <a:blip r:embed="rId7"/>
          <a:srcRect/>
          <a:stretch>
            <a:fillRect/>
          </a:stretch>
        </p:blipFill>
        <p:spPr>
          <a:xfrm>
            <a:off x="7119938" y="3284538"/>
            <a:ext cx="1827212" cy="2449512"/>
          </a:xfrm>
          <a:ln w="28575">
            <a:solidFill>
              <a:schemeClr val="tx1"/>
            </a:solidFill>
          </a:ln>
          <a:effectLst>
            <a:outerShdw blurRad="292100" dist="139700" dir="2700000" algn="tl" rotWithShape="0">
              <a:srgbClr val="333333">
                <a:alpha val="65000"/>
              </a:srgbClr>
            </a:outerShdw>
          </a:effectLst>
        </p:spPr>
      </p:pic>
      <p:sp>
        <p:nvSpPr>
          <p:cNvPr id="548876" name="Text Box 11">
            <a:extLst>
              <a:ext uri="{FF2B5EF4-FFF2-40B4-BE49-F238E27FC236}">
                <a16:creationId xmlns:a16="http://schemas.microsoft.com/office/drawing/2014/main" id="{43343E28-8503-DF2D-40AF-D69EAC54BBFC}"/>
              </a:ext>
            </a:extLst>
          </p:cNvPr>
          <p:cNvSpPr txBox="1">
            <a:spLocks noChangeArrowheads="1"/>
          </p:cNvSpPr>
          <p:nvPr/>
        </p:nvSpPr>
        <p:spPr bwMode="auto">
          <a:xfrm>
            <a:off x="4500563" y="5013325"/>
            <a:ext cx="25193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6. Novembre 2006 : Die Israelis beschiessen protestierende Frauen in Beith Hanun</a:t>
            </a:r>
            <a:endParaRPr lang="it-IT" altLang="it-CH" sz="1200" b="1">
              <a:solidFill>
                <a:srgbClr val="FFFFFF"/>
              </a:solidFill>
            </a:endParaRPr>
          </a:p>
        </p:txBody>
      </p:sp>
      <p:sp>
        <p:nvSpPr>
          <p:cNvPr id="13" name="Rettangolo 12">
            <a:extLst>
              <a:ext uri="{FF2B5EF4-FFF2-40B4-BE49-F238E27FC236}">
                <a16:creationId xmlns:a16="http://schemas.microsoft.com/office/drawing/2014/main" id="{A6B3E901-FB93-A415-2EB4-6382E5A779F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a:extLst>
              <a:ext uri="{FF2B5EF4-FFF2-40B4-BE49-F238E27FC236}">
                <a16:creationId xmlns:a16="http://schemas.microsoft.com/office/drawing/2014/main" id="{FDCAFBEC-2D17-3207-A437-AF381181E404}"/>
              </a:ext>
            </a:extLst>
          </p:cNvPr>
          <p:cNvSpPr>
            <a:spLocks noGrp="1" noChangeArrowheads="1"/>
          </p:cNvSpPr>
          <p:nvPr>
            <p:ph type="title" sz="quarter"/>
          </p:nvPr>
        </p:nvSpPr>
        <p:spPr>
          <a:xfrm>
            <a:off x="3367088" y="3502025"/>
            <a:ext cx="2325687" cy="1244600"/>
          </a:xfrm>
          <a:solidFill>
            <a:srgbClr val="FFFF00"/>
          </a:solidFill>
          <a:ln w="12700">
            <a:solidFill>
              <a:schemeClr val="accent4">
                <a:lumMod val="10000"/>
              </a:schemeClr>
            </a:solidFill>
          </a:ln>
        </p:spPr>
        <p:txBody>
          <a:bodyPr/>
          <a:lstStyle/>
          <a:p>
            <a:pPr eaLnBrk="1" hangingPunct="1">
              <a:defRPr/>
            </a:pPr>
            <a:r>
              <a:rPr lang="fr-CH" altLang="it-CH" sz="1600" b="1" dirty="0">
                <a:solidFill>
                  <a:schemeClr val="accent4">
                    <a:lumMod val="10000"/>
                  </a:schemeClr>
                </a:solidFill>
              </a:rPr>
              <a:t>Die </a:t>
            </a:r>
            <a:r>
              <a:rPr lang="fr-CH" altLang="it-CH" sz="1600" b="1" dirty="0" err="1">
                <a:solidFill>
                  <a:schemeClr val="accent4">
                    <a:lumMod val="10000"/>
                  </a:schemeClr>
                </a:solidFill>
              </a:rPr>
              <a:t>israelischen</a:t>
            </a:r>
            <a:r>
              <a:rPr lang="fr-CH" altLang="it-CH" sz="1600" b="1" dirty="0">
                <a:solidFill>
                  <a:schemeClr val="accent4">
                    <a:lumMod val="10000"/>
                  </a:schemeClr>
                </a:solidFill>
              </a:rPr>
              <a:t> militärischen Zerstörungseinheiten </a:t>
            </a:r>
            <a:r>
              <a:rPr lang="fr-CH" altLang="it-CH" sz="1600" b="1" dirty="0" err="1">
                <a:solidFill>
                  <a:schemeClr val="accent4">
                    <a:lumMod val="10000"/>
                  </a:schemeClr>
                </a:solidFill>
              </a:rPr>
              <a:t>sind</a:t>
            </a:r>
            <a:r>
              <a:rPr lang="fr-CH" altLang="it-CH" sz="1600" b="1" dirty="0">
                <a:solidFill>
                  <a:schemeClr val="accent4">
                    <a:lumMod val="10000"/>
                  </a:schemeClr>
                </a:solidFill>
              </a:rPr>
              <a:t> </a:t>
            </a:r>
            <a:r>
              <a:rPr lang="fr-CH" altLang="it-CH" sz="1600" b="1" dirty="0" err="1">
                <a:solidFill>
                  <a:schemeClr val="accent4">
                    <a:lumMod val="10000"/>
                  </a:schemeClr>
                </a:solidFill>
              </a:rPr>
              <a:t>dauernd</a:t>
            </a:r>
            <a:r>
              <a:rPr lang="fr-CH" altLang="it-CH" sz="1600" b="1" dirty="0">
                <a:solidFill>
                  <a:schemeClr val="accent4">
                    <a:lumMod val="10000"/>
                  </a:schemeClr>
                </a:solidFill>
              </a:rPr>
              <a:t> </a:t>
            </a:r>
            <a:r>
              <a:rPr lang="fr-CH" altLang="it-CH" sz="1600" b="1" dirty="0" err="1">
                <a:solidFill>
                  <a:schemeClr val="accent4">
                    <a:lumMod val="10000"/>
                  </a:schemeClr>
                </a:solidFill>
              </a:rPr>
              <a:t>im</a:t>
            </a:r>
            <a:r>
              <a:rPr lang="fr-CH" altLang="it-CH" sz="1600" b="1" dirty="0">
                <a:solidFill>
                  <a:schemeClr val="accent4">
                    <a:lumMod val="10000"/>
                  </a:schemeClr>
                </a:solidFill>
              </a:rPr>
              <a:t> </a:t>
            </a:r>
            <a:r>
              <a:rPr lang="fr-CH" altLang="it-CH" sz="1600" b="1" dirty="0" err="1">
                <a:solidFill>
                  <a:schemeClr val="accent4">
                    <a:lumMod val="10000"/>
                  </a:schemeClr>
                </a:solidFill>
              </a:rPr>
              <a:t>Einsatz</a:t>
            </a:r>
            <a:endParaRPr lang="it-IT" altLang="it-CH" sz="1600" b="1" dirty="0">
              <a:solidFill>
                <a:schemeClr val="accent4">
                  <a:lumMod val="10000"/>
                </a:schemeClr>
              </a:solidFill>
            </a:endParaRPr>
          </a:p>
        </p:txBody>
      </p:sp>
      <p:pic>
        <p:nvPicPr>
          <p:cNvPr id="241668" name="Picture 3" descr="demolition3">
            <a:extLst>
              <a:ext uri="{FF2B5EF4-FFF2-40B4-BE49-F238E27FC236}">
                <a16:creationId xmlns:a16="http://schemas.microsoft.com/office/drawing/2014/main" id="{87E27A47-ACB5-C10F-B382-DE4DB38706D8}"/>
              </a:ext>
            </a:extLst>
          </p:cNvPr>
          <p:cNvPicPr>
            <a:picLocks noGrp="1" noChangeAspect="1" noChangeArrowheads="1"/>
          </p:cNvPicPr>
          <p:nvPr>
            <p:ph sz="quarter" idx="2"/>
          </p:nvPr>
        </p:nvPicPr>
        <p:blipFill>
          <a:blip r:embed="rId3"/>
          <a:srcRect/>
          <a:stretch>
            <a:fillRect/>
          </a:stretch>
        </p:blipFill>
        <p:spPr>
          <a:xfrm>
            <a:off x="107950" y="4508500"/>
            <a:ext cx="1439863" cy="1079500"/>
          </a:xfrm>
          <a:ln w="28575">
            <a:solidFill>
              <a:schemeClr val="tx1"/>
            </a:solidFill>
            <a:miter lim="800000"/>
            <a:headEnd/>
            <a:tailEnd/>
          </a:ln>
          <a:effectLst>
            <a:outerShdw blurRad="292100" dist="139700" dir="2700000" algn="tl" rotWithShape="0">
              <a:srgbClr val="333333">
                <a:alpha val="65000"/>
              </a:srgbClr>
            </a:outerShdw>
          </a:effectLst>
        </p:spPr>
      </p:pic>
      <p:pic>
        <p:nvPicPr>
          <p:cNvPr id="241669" name="Picture 4" descr="demolition_-_Jeru_fin2_17M">
            <a:extLst>
              <a:ext uri="{FF2B5EF4-FFF2-40B4-BE49-F238E27FC236}">
                <a16:creationId xmlns:a16="http://schemas.microsoft.com/office/drawing/2014/main" id="{F6DB2E9D-099B-5F4B-5847-CA44BD3B23F8}"/>
              </a:ext>
            </a:extLst>
          </p:cNvPr>
          <p:cNvPicPr>
            <a:picLocks noGrp="1" noChangeAspect="1" noChangeArrowheads="1"/>
          </p:cNvPicPr>
          <p:nvPr>
            <p:ph sz="quarter" idx="3"/>
          </p:nvPr>
        </p:nvPicPr>
        <p:blipFill>
          <a:blip r:embed="rId4"/>
          <a:srcRect/>
          <a:stretch>
            <a:fillRect/>
          </a:stretch>
        </p:blipFill>
        <p:spPr>
          <a:xfrm>
            <a:off x="107950" y="5661025"/>
            <a:ext cx="1439863" cy="1049338"/>
          </a:xfrm>
          <a:ln w="28575">
            <a:solidFill>
              <a:schemeClr val="tx1"/>
            </a:solidFill>
            <a:miter lim="800000"/>
            <a:headEnd/>
            <a:tailEnd/>
          </a:ln>
          <a:effectLst>
            <a:outerShdw blurRad="292100" dist="139700" dir="2700000" algn="tl" rotWithShape="0">
              <a:srgbClr val="333333">
                <a:alpha val="65000"/>
              </a:srgbClr>
            </a:outerShdw>
          </a:effectLst>
        </p:spPr>
      </p:pic>
      <p:pic>
        <p:nvPicPr>
          <p:cNvPr id="241670" name="Picture 6" descr="masadehqqdemolitionqq4qq 2">
            <a:extLst>
              <a:ext uri="{FF2B5EF4-FFF2-40B4-BE49-F238E27FC236}">
                <a16:creationId xmlns:a16="http://schemas.microsoft.com/office/drawing/2014/main" id="{992A823B-863D-DBD6-E9FF-7631288215CE}"/>
              </a:ext>
            </a:extLst>
          </p:cNvPr>
          <p:cNvPicPr>
            <a:picLocks noGrp="1" noChangeAspect="1" noChangeArrowheads="1"/>
          </p:cNvPicPr>
          <p:nvPr>
            <p:ph sz="quarter" idx="4"/>
          </p:nvPr>
        </p:nvPicPr>
        <p:blipFill>
          <a:blip r:embed="rId5"/>
          <a:srcRect/>
          <a:stretch>
            <a:fillRect/>
          </a:stretch>
        </p:blipFill>
        <p:spPr>
          <a:xfrm>
            <a:off x="1619250" y="4508500"/>
            <a:ext cx="1439863" cy="1079500"/>
          </a:xfrm>
          <a:ln w="28575">
            <a:solidFill>
              <a:schemeClr val="tx1"/>
            </a:solidFill>
            <a:miter lim="800000"/>
            <a:headEnd/>
            <a:tailEnd/>
          </a:ln>
          <a:effectLst>
            <a:outerShdw blurRad="292100" dist="139700" dir="2700000" algn="tl" rotWithShape="0">
              <a:srgbClr val="333333">
                <a:alpha val="65000"/>
              </a:srgbClr>
            </a:outerShdw>
          </a:effectLst>
        </p:spPr>
      </p:pic>
      <p:pic>
        <p:nvPicPr>
          <p:cNvPr id="241672" name="Picture 7" descr="balata_demolition_20_2_2006">
            <a:extLst>
              <a:ext uri="{FF2B5EF4-FFF2-40B4-BE49-F238E27FC236}">
                <a16:creationId xmlns:a16="http://schemas.microsoft.com/office/drawing/2014/main" id="{2A7C6B3D-0AA3-1A1B-4BCA-E6EB2CE4250D}"/>
              </a:ext>
            </a:extLst>
          </p:cNvPr>
          <p:cNvPicPr>
            <a:picLocks noChangeAspect="1" noChangeArrowheads="1"/>
          </p:cNvPicPr>
          <p:nvPr/>
        </p:nvPicPr>
        <p:blipFill>
          <a:blip r:embed="rId6"/>
          <a:srcRect/>
          <a:stretch>
            <a:fillRect/>
          </a:stretch>
        </p:blipFill>
        <p:spPr bwMode="auto">
          <a:xfrm>
            <a:off x="6022975" y="2457450"/>
            <a:ext cx="3030538" cy="1982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73" name="Picture 9" descr="Cisgiordania">
            <a:extLst>
              <a:ext uri="{FF2B5EF4-FFF2-40B4-BE49-F238E27FC236}">
                <a16:creationId xmlns:a16="http://schemas.microsoft.com/office/drawing/2014/main" id="{ADA88464-2D53-32D7-902E-6B95BE6FDB9A}"/>
              </a:ext>
            </a:extLst>
          </p:cNvPr>
          <p:cNvPicPr>
            <a:picLocks noChangeAspect="1" noChangeArrowheads="1"/>
          </p:cNvPicPr>
          <p:nvPr/>
        </p:nvPicPr>
        <p:blipFill>
          <a:blip r:embed="rId7"/>
          <a:srcRect/>
          <a:stretch>
            <a:fillRect/>
          </a:stretch>
        </p:blipFill>
        <p:spPr bwMode="auto">
          <a:xfrm>
            <a:off x="3203575" y="115888"/>
            <a:ext cx="5832475" cy="2209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75" name="Picture 11" descr="21">
            <a:extLst>
              <a:ext uri="{FF2B5EF4-FFF2-40B4-BE49-F238E27FC236}">
                <a16:creationId xmlns:a16="http://schemas.microsoft.com/office/drawing/2014/main" id="{8EC09330-DDE1-1BC7-0C13-D7DE0031AC25}"/>
              </a:ext>
            </a:extLst>
          </p:cNvPr>
          <p:cNvPicPr>
            <a:picLocks noChangeAspect="1" noChangeArrowheads="1"/>
          </p:cNvPicPr>
          <p:nvPr/>
        </p:nvPicPr>
        <p:blipFill>
          <a:blip r:embed="rId8"/>
          <a:srcRect/>
          <a:stretch>
            <a:fillRect/>
          </a:stretch>
        </p:blipFill>
        <p:spPr bwMode="auto">
          <a:xfrm>
            <a:off x="1619250" y="5661025"/>
            <a:ext cx="1439863" cy="1062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77" name="Picture 13" descr="demolition_1">
            <a:extLst>
              <a:ext uri="{FF2B5EF4-FFF2-40B4-BE49-F238E27FC236}">
                <a16:creationId xmlns:a16="http://schemas.microsoft.com/office/drawing/2014/main" id="{FE180778-B997-08A1-3F96-079D3EE30078}"/>
              </a:ext>
            </a:extLst>
          </p:cNvPr>
          <p:cNvPicPr>
            <a:picLocks noChangeAspect="1" noChangeArrowheads="1"/>
          </p:cNvPicPr>
          <p:nvPr/>
        </p:nvPicPr>
        <p:blipFill>
          <a:blip r:embed="rId9"/>
          <a:srcRect/>
          <a:stretch>
            <a:fillRect/>
          </a:stretch>
        </p:blipFill>
        <p:spPr bwMode="auto">
          <a:xfrm>
            <a:off x="107950" y="2420938"/>
            <a:ext cx="2951163" cy="1963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1678" name="Picture 14" descr="israeli engineering combat corps">
            <a:extLst>
              <a:ext uri="{FF2B5EF4-FFF2-40B4-BE49-F238E27FC236}">
                <a16:creationId xmlns:a16="http://schemas.microsoft.com/office/drawing/2014/main" id="{BD701D9B-E5B0-EA8E-0C16-35A39A6D2A60}"/>
              </a:ext>
            </a:extLst>
          </p:cNvPr>
          <p:cNvPicPr>
            <a:picLocks noGrp="1" noChangeAspect="1" noChangeArrowheads="1"/>
          </p:cNvPicPr>
          <p:nvPr>
            <p:ph sz="quarter" idx="1"/>
          </p:nvPr>
        </p:nvPicPr>
        <p:blipFill>
          <a:blip r:embed="rId10"/>
          <a:srcRect/>
          <a:stretch>
            <a:fillRect/>
          </a:stretch>
        </p:blipFill>
        <p:spPr>
          <a:xfrm>
            <a:off x="4921250" y="2511425"/>
            <a:ext cx="771525" cy="917575"/>
          </a:xfrm>
          <a:effectLst>
            <a:outerShdw blurRad="292100" dist="139700" dir="2700000" algn="tl" rotWithShape="0">
              <a:srgbClr val="333333">
                <a:alpha val="65000"/>
              </a:srgbClr>
            </a:outerShdw>
          </a:effectLst>
        </p:spPr>
      </p:pic>
      <p:pic>
        <p:nvPicPr>
          <p:cNvPr id="241679" name="Picture 16" descr="Israeli Bulldozers all'opera a Rafah nell'operazione Rainbow">
            <a:extLst>
              <a:ext uri="{FF2B5EF4-FFF2-40B4-BE49-F238E27FC236}">
                <a16:creationId xmlns:a16="http://schemas.microsoft.com/office/drawing/2014/main" id="{825D88F0-C89C-54D1-2A8E-73F17A75585F}"/>
              </a:ext>
            </a:extLst>
          </p:cNvPr>
          <p:cNvPicPr>
            <a:picLocks noChangeAspect="1" noChangeArrowheads="1"/>
          </p:cNvPicPr>
          <p:nvPr/>
        </p:nvPicPr>
        <p:blipFill>
          <a:blip r:embed="rId11"/>
          <a:srcRect/>
          <a:stretch>
            <a:fillRect/>
          </a:stretch>
        </p:blipFill>
        <p:spPr bwMode="auto">
          <a:xfrm>
            <a:off x="6011863" y="4746625"/>
            <a:ext cx="303053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0924" name="Slide Number Placeholder 8">
            <a:extLst>
              <a:ext uri="{FF2B5EF4-FFF2-40B4-BE49-F238E27FC236}">
                <a16:creationId xmlns:a16="http://schemas.microsoft.com/office/drawing/2014/main" id="{6AD8FC68-EA42-C4EA-6696-4DFE42DAE568}"/>
              </a:ext>
            </a:extLst>
          </p:cNvPr>
          <p:cNvSpPr>
            <a:spLocks noGrp="1"/>
          </p:cNvSpPr>
          <p:nvPr>
            <p:ph type="sldNum" sz="quarter" idx="12"/>
          </p:nvPr>
        </p:nvSpPr>
        <p:spPr>
          <a:xfrm>
            <a:off x="3678238" y="2797175"/>
            <a:ext cx="620712"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B37B30A-F90B-45E2-A451-7118CEFB5B93}" type="slidenum">
              <a:rPr lang="it-IT" altLang="it-CH" sz="1400" b="1" smtClean="0"/>
              <a:pPr algn="ctr">
                <a:spcBef>
                  <a:spcPct val="0"/>
                </a:spcBef>
                <a:buFontTx/>
                <a:buNone/>
              </a:pPr>
              <a:t>153</a:t>
            </a:fld>
            <a:endParaRPr lang="it-IT" altLang="it-CH" sz="1400" b="1"/>
          </a:p>
        </p:txBody>
      </p:sp>
      <p:sp>
        <p:nvSpPr>
          <p:cNvPr id="16" name="Rettangolo 15">
            <a:extLst>
              <a:ext uri="{FF2B5EF4-FFF2-40B4-BE49-F238E27FC236}">
                <a16:creationId xmlns:a16="http://schemas.microsoft.com/office/drawing/2014/main" id="{E7826728-8084-E291-C96C-F6E7C356E53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7" name="Immagine 2">
            <a:extLst>
              <a:ext uri="{FF2B5EF4-FFF2-40B4-BE49-F238E27FC236}">
                <a16:creationId xmlns:a16="http://schemas.microsoft.com/office/drawing/2014/main" id="{44BFD75B-B427-E298-0C1C-0B9E0382E3BD}"/>
              </a:ext>
            </a:extLst>
          </p:cNvPr>
          <p:cNvPicPr>
            <a:picLocks noChangeAspect="1" noChangeArrowheads="1"/>
          </p:cNvPicPr>
          <p:nvPr/>
        </p:nvPicPr>
        <p:blipFill>
          <a:blip r:embed="rId12"/>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0927" name="CasellaDiTesto 2">
            <a:extLst>
              <a:ext uri="{FF2B5EF4-FFF2-40B4-BE49-F238E27FC236}">
                <a16:creationId xmlns:a16="http://schemas.microsoft.com/office/drawing/2014/main" id="{C1D908F0-1BD0-F767-9FE5-A54AA97FB9CC}"/>
              </a:ext>
            </a:extLst>
          </p:cNvPr>
          <p:cNvSpPr txBox="1">
            <a:spLocks noChangeArrowheads="1"/>
          </p:cNvSpPr>
          <p:nvPr/>
        </p:nvSpPr>
        <p:spPr bwMode="auto">
          <a:xfrm>
            <a:off x="1966913" y="163513"/>
            <a:ext cx="1120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Wofür          ist das?</a:t>
            </a:r>
          </a:p>
        </p:txBody>
      </p:sp>
      <p:pic>
        <p:nvPicPr>
          <p:cNvPr id="19" name="Picture 4" descr="ponte  a Beit Hanoun Gaza distrutto dagli isr">
            <a:extLst>
              <a:ext uri="{FF2B5EF4-FFF2-40B4-BE49-F238E27FC236}">
                <a16:creationId xmlns:a16="http://schemas.microsoft.com/office/drawing/2014/main" id="{65ECD056-CA41-5657-D3CE-4D41719C65B3}"/>
              </a:ext>
            </a:extLst>
          </p:cNvPr>
          <p:cNvPicPr>
            <a:picLocks noChangeAspect="1" noChangeArrowheads="1"/>
          </p:cNvPicPr>
          <p:nvPr/>
        </p:nvPicPr>
        <p:blipFill>
          <a:blip r:embed="rId13"/>
          <a:srcRect/>
          <a:stretch>
            <a:fillRect/>
          </a:stretch>
        </p:blipFill>
        <p:spPr bwMode="auto">
          <a:xfrm>
            <a:off x="3203575" y="4935538"/>
            <a:ext cx="2695575" cy="1806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Number Placeholder 1">
            <a:extLst>
              <a:ext uri="{FF2B5EF4-FFF2-40B4-BE49-F238E27FC236}">
                <a16:creationId xmlns:a16="http://schemas.microsoft.com/office/drawing/2014/main" id="{98C765CB-33A5-26E6-FC3B-9E9D8F2A5A88}"/>
              </a:ext>
            </a:extLst>
          </p:cNvPr>
          <p:cNvSpPr>
            <a:spLocks noGrp="1" noChangeArrowheads="1"/>
          </p:cNvSpPr>
          <p:nvPr>
            <p:ph type="sldNum" sz="quarter" idx="12"/>
          </p:nvPr>
        </p:nvSpPr>
        <p:spPr>
          <a:xfrm>
            <a:off x="7953375" y="5524500"/>
            <a:ext cx="51435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37A921-047A-445A-B644-2D5E400F99A0}" type="slidenum">
              <a:rPr lang="it-IT" altLang="it-CH" sz="1400" smtClean="0">
                <a:solidFill>
                  <a:srgbClr val="FFFFFF"/>
                </a:solidFill>
              </a:rPr>
              <a:pPr>
                <a:spcBef>
                  <a:spcPct val="0"/>
                </a:spcBef>
                <a:buFontTx/>
                <a:buNone/>
              </a:pPr>
              <a:t>154</a:t>
            </a:fld>
            <a:endParaRPr lang="it-IT" altLang="it-CH" sz="1400">
              <a:solidFill>
                <a:srgbClr val="FFFFFF"/>
              </a:solidFill>
            </a:endParaRPr>
          </a:p>
        </p:txBody>
      </p:sp>
      <p:pic>
        <p:nvPicPr>
          <p:cNvPr id="5" name="Picture 2" descr="C:\Dokumente und Einstellungen\Enrico\Eigene Dateien\Enrico\Documenti\AA Enrico nuovo\Palestina\A Foto\Distruzioni\casa a gerusalemme 14 04 08.jpg">
            <a:extLst>
              <a:ext uri="{FF2B5EF4-FFF2-40B4-BE49-F238E27FC236}">
                <a16:creationId xmlns:a16="http://schemas.microsoft.com/office/drawing/2014/main" id="{FF7F10C8-3F66-A43A-309C-879A43DFFFC1}"/>
              </a:ext>
            </a:extLst>
          </p:cNvPr>
          <p:cNvPicPr>
            <a:picLocks noChangeAspect="1" noChangeArrowheads="1"/>
          </p:cNvPicPr>
          <p:nvPr/>
        </p:nvPicPr>
        <p:blipFill>
          <a:blip r:embed="rId3"/>
          <a:srcRect/>
          <a:stretch>
            <a:fillRect/>
          </a:stretch>
        </p:blipFill>
        <p:spPr bwMode="auto">
          <a:xfrm>
            <a:off x="365125" y="549275"/>
            <a:ext cx="8412163" cy="45878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9D9E883-A94F-0B79-5C2D-BD26D9B8288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3">
            <a:extLst>
              <a:ext uri="{FF2B5EF4-FFF2-40B4-BE49-F238E27FC236}">
                <a16:creationId xmlns:a16="http://schemas.microsoft.com/office/drawing/2014/main" id="{84B05DCB-F264-CF06-7E15-6FD0D921FF78}"/>
              </a:ext>
            </a:extLst>
          </p:cNvPr>
          <p:cNvSpPr txBox="1">
            <a:spLocks noChangeArrowheads="1"/>
          </p:cNvSpPr>
          <p:nvPr/>
        </p:nvSpPr>
        <p:spPr bwMode="auto">
          <a:xfrm>
            <a:off x="1644650" y="5332413"/>
            <a:ext cx="5854700" cy="7064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2000" b="1" dirty="0">
                <a:solidFill>
                  <a:schemeClr val="accent4">
                    <a:lumMod val="10000"/>
                  </a:schemeClr>
                </a:solidFill>
              </a:rPr>
              <a:t>14.04.2008  -   Zerstörung eines palästinensischen Hauses nahe </a:t>
            </a:r>
            <a:r>
              <a:rPr lang="de-DE" altLang="it-CH" sz="2000" b="1" dirty="0" err="1">
                <a:solidFill>
                  <a:schemeClr val="accent4">
                    <a:lumMod val="10000"/>
                  </a:schemeClr>
                </a:solidFill>
              </a:rPr>
              <a:t>Jérusalem</a:t>
            </a:r>
            <a:r>
              <a:rPr lang="de-DE" altLang="it-CH" sz="2000" b="1" dirty="0">
                <a:solidFill>
                  <a:schemeClr val="accent4">
                    <a:lumMod val="10000"/>
                  </a:schemeClr>
                </a:solidFill>
              </a:rPr>
              <a:t>. </a:t>
            </a:r>
          </a:p>
        </p:txBody>
      </p:sp>
      <p:sp>
        <p:nvSpPr>
          <p:cNvPr id="552966" name="CasellaDiTesto 1">
            <a:extLst>
              <a:ext uri="{FF2B5EF4-FFF2-40B4-BE49-F238E27FC236}">
                <a16:creationId xmlns:a16="http://schemas.microsoft.com/office/drawing/2014/main" id="{210ADDE3-20F9-5F93-CAC1-D7CCB27BA4AC}"/>
              </a:ext>
            </a:extLst>
          </p:cNvPr>
          <p:cNvSpPr txBox="1">
            <a:spLocks noChangeArrowheads="1"/>
          </p:cNvSpPr>
          <p:nvPr/>
        </p:nvSpPr>
        <p:spPr bwMode="auto">
          <a:xfrm>
            <a:off x="1943100" y="6073775"/>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Die Bewohner müssen zuschauen, wie ihr Haus abgerissen wird. Später müssen sie die teuren Abrissarbeiten bezahlen.</a:t>
            </a:r>
            <a:endParaRPr lang="en-US" altLang="en-US" sz="14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5" name="Picture 2" descr="KhanYounis020904GZRR">
            <a:extLst>
              <a:ext uri="{FF2B5EF4-FFF2-40B4-BE49-F238E27FC236}">
                <a16:creationId xmlns:a16="http://schemas.microsoft.com/office/drawing/2014/main" id="{73433DF4-7E4C-AB83-531A-C5F5F5ECC178}"/>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16" name="Picture 3" descr="DemolitioninKhanYounis020904GZRR">
            <a:extLst>
              <a:ext uri="{FF2B5EF4-FFF2-40B4-BE49-F238E27FC236}">
                <a16:creationId xmlns:a16="http://schemas.microsoft.com/office/drawing/2014/main" id="{5246766C-F278-BD1B-6769-8A70BEBE0C13}"/>
              </a:ext>
            </a:extLst>
          </p:cNvPr>
          <p:cNvPicPr>
            <a:picLocks noChangeAspect="1" noChangeArrowheads="1"/>
          </p:cNvPicPr>
          <p:nvPr/>
        </p:nvPicPr>
        <p:blipFill>
          <a:blip r:embed="rId4"/>
          <a:srcRect/>
          <a:stretch>
            <a:fillRect/>
          </a:stretch>
        </p:blipFill>
        <p:spPr bwMode="auto">
          <a:xfrm>
            <a:off x="6948488" y="5084763"/>
            <a:ext cx="2016125" cy="16446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18" name="Picture 5" descr="Nablus 05 09 03 WBRR2">
            <a:extLst>
              <a:ext uri="{FF2B5EF4-FFF2-40B4-BE49-F238E27FC236}">
                <a16:creationId xmlns:a16="http://schemas.microsoft.com/office/drawing/2014/main" id="{C15B39B1-56A2-A5FF-2F2D-32A82903C517}"/>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19" name="Picture 6" descr="26 ott 03 gaza gli edifici verranno distrutti di lì a poco">
            <a:extLst>
              <a:ext uri="{FF2B5EF4-FFF2-40B4-BE49-F238E27FC236}">
                <a16:creationId xmlns:a16="http://schemas.microsoft.com/office/drawing/2014/main" id="{74187016-4A60-033D-9491-08E2FC828D46}"/>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0" name="Picture 7" descr="destroyed building in ramallah 01 12 03 WBRR1">
            <a:extLst>
              <a:ext uri="{FF2B5EF4-FFF2-40B4-BE49-F238E27FC236}">
                <a16:creationId xmlns:a16="http://schemas.microsoft.com/office/drawing/2014/main" id="{40A08EF3-CBC0-219C-0CC0-BECC817EE478}"/>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1" name="Picture 8" descr="Nablus">
            <a:extLst>
              <a:ext uri="{FF2B5EF4-FFF2-40B4-BE49-F238E27FC236}">
                <a16:creationId xmlns:a16="http://schemas.microsoft.com/office/drawing/2014/main" id="{C1F4AAD3-8FDE-91BD-E32E-6C37F08FE29A}"/>
              </a:ext>
            </a:extLst>
          </p:cNvPr>
          <p:cNvPicPr>
            <a:picLocks noChangeAspect="1" noChangeArrowheads="1"/>
          </p:cNvPicPr>
          <p:nvPr/>
        </p:nvPicPr>
        <p:blipFill>
          <a:blip r:embed="rId8"/>
          <a:srcRect/>
          <a:stretch>
            <a:fillRect/>
          </a:stretch>
        </p:blipFill>
        <p:spPr bwMode="auto">
          <a:xfrm>
            <a:off x="6948488" y="1844675"/>
            <a:ext cx="2014537" cy="15303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2" name="Picture 9" descr="ramallah aprile 2002">
            <a:extLst>
              <a:ext uri="{FF2B5EF4-FFF2-40B4-BE49-F238E27FC236}">
                <a16:creationId xmlns:a16="http://schemas.microsoft.com/office/drawing/2014/main" id="{A4A5EC71-8BD5-58C8-006A-177BA0F74655}"/>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3" name="Picture 10" descr="home emolished in Hebron 09 09 03 - 3">
            <a:extLst>
              <a:ext uri="{FF2B5EF4-FFF2-40B4-BE49-F238E27FC236}">
                <a16:creationId xmlns:a16="http://schemas.microsoft.com/office/drawing/2014/main" id="{4453FB56-BDBE-D7BB-CE43-791A479E56F2}"/>
              </a:ext>
            </a:extLst>
          </p:cNvPr>
          <p:cNvPicPr>
            <a:picLocks noChangeAspect="1" noChangeArrowheads="1"/>
          </p:cNvPicPr>
          <p:nvPr/>
        </p:nvPicPr>
        <p:blipFill>
          <a:blip r:embed="rId10"/>
          <a:srcRect/>
          <a:stretch>
            <a:fillRect/>
          </a:stretch>
        </p:blipFill>
        <p:spPr bwMode="auto">
          <a:xfrm>
            <a:off x="3492500" y="4652963"/>
            <a:ext cx="3311525" cy="2076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4" name="Picture 11" descr="home emolished in Hebron 09 09 03 - 2">
            <a:extLst>
              <a:ext uri="{FF2B5EF4-FFF2-40B4-BE49-F238E27FC236}">
                <a16:creationId xmlns:a16="http://schemas.microsoft.com/office/drawing/2014/main" id="{8EFC1155-7F16-2D4D-3E9C-FD336AC819B8}"/>
              </a:ext>
            </a:extLst>
          </p:cNvPr>
          <p:cNvPicPr>
            <a:picLocks noChangeAspect="1" noChangeArrowheads="1"/>
          </p:cNvPicPr>
          <p:nvPr/>
        </p:nvPicPr>
        <p:blipFill>
          <a:blip r:embed="rId11"/>
          <a:srcRect/>
          <a:stretch>
            <a:fillRect/>
          </a:stretch>
        </p:blipFill>
        <p:spPr bwMode="auto">
          <a:xfrm>
            <a:off x="3492500" y="2349500"/>
            <a:ext cx="1198563" cy="15557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3725" name="Picture 12" descr="home emolished in Hebron 09 09 03">
            <a:extLst>
              <a:ext uri="{FF2B5EF4-FFF2-40B4-BE49-F238E27FC236}">
                <a16:creationId xmlns:a16="http://schemas.microsoft.com/office/drawing/2014/main" id="{A1043F33-DDBE-EAE4-2C1E-08A2A98960C6}"/>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9050">
            <a:solidFill>
              <a:schemeClr val="tx1"/>
            </a:solidFill>
          </a:ln>
          <a:effectLst>
            <a:outerShdw blurRad="292100" dist="139700" dir="2700000" algn="tl" rotWithShape="0">
              <a:srgbClr val="333333">
                <a:alpha val="65000"/>
              </a:srgbClr>
            </a:outerShdw>
          </a:effectLst>
        </p:spPr>
      </p:pic>
      <p:sp>
        <p:nvSpPr>
          <p:cNvPr id="549901" name="Text Box 13">
            <a:extLst>
              <a:ext uri="{FF2B5EF4-FFF2-40B4-BE49-F238E27FC236}">
                <a16:creationId xmlns:a16="http://schemas.microsoft.com/office/drawing/2014/main" id="{B234DE93-E2FE-39E2-1065-984027EF2DD1}"/>
              </a:ext>
            </a:extLst>
          </p:cNvPr>
          <p:cNvSpPr txBox="1">
            <a:spLocks noChangeArrowheads="1"/>
          </p:cNvSpPr>
          <p:nvPr/>
        </p:nvSpPr>
        <p:spPr bwMode="auto">
          <a:xfrm>
            <a:off x="3459163" y="3952875"/>
            <a:ext cx="2116137" cy="646113"/>
          </a:xfrm>
          <a:prstGeom prst="rect">
            <a:avLst/>
          </a:prstGeom>
          <a:solidFill>
            <a:srgbClr val="FFFF00"/>
          </a:solidFill>
          <a:ln w="9525">
            <a:solidFill>
              <a:schemeClr val="bg1">
                <a:lumMod val="50000"/>
              </a:schemeClr>
            </a:solidFill>
            <a:miter lim="800000"/>
            <a:headEnd/>
            <a:tailEnd/>
          </a:ln>
        </p:spPr>
        <p:txBody>
          <a:bodyPr>
            <a:spAutoFit/>
          </a:bodyPr>
          <a:lstStyle>
            <a:defPPr>
              <a:defRPr lang="it-CH"/>
            </a:defPPr>
            <a:lvl1pPr eaLnBrk="1" fontAlgn="auto" hangingPunct="1">
              <a:spcBef>
                <a:spcPct val="50000"/>
              </a:spcBef>
              <a:spcAft>
                <a:spcPts val="0"/>
              </a:spcAft>
              <a:defRPr b="1">
                <a:solidFill>
                  <a:schemeClr val="accent4">
                    <a:lumMod val="10000"/>
                  </a:schemeClr>
                </a:solidFill>
                <a:latin typeface="+mn-lt"/>
                <a:cs typeface="Arial" charset="0"/>
              </a:defRPr>
            </a:lvl1pPr>
          </a:lstStyle>
          <a:p>
            <a:pPr>
              <a:defRPr/>
            </a:pPr>
            <a:r>
              <a:rPr lang="fr-CH" altLang="it-CH" dirty="0" err="1"/>
              <a:t>Israelis</a:t>
            </a:r>
            <a:r>
              <a:rPr lang="fr-CH" altLang="it-CH" dirty="0"/>
              <a:t> </a:t>
            </a:r>
            <a:r>
              <a:rPr lang="fr-CH" altLang="it-CH" dirty="0" err="1"/>
              <a:t>zerstören</a:t>
            </a:r>
            <a:r>
              <a:rPr lang="fr-CH" altLang="it-CH" dirty="0"/>
              <a:t> die </a:t>
            </a:r>
            <a:r>
              <a:rPr lang="fr-CH" altLang="it-CH" dirty="0" err="1"/>
              <a:t>Hochhäuser</a:t>
            </a:r>
            <a:endParaRPr lang="it-IT" altLang="it-CH" dirty="0"/>
          </a:p>
        </p:txBody>
      </p:sp>
      <p:pic>
        <p:nvPicPr>
          <p:cNvPr id="243727" name="Picture 14" descr="demolition in Rafah 24 12 03 GZRR2">
            <a:extLst>
              <a:ext uri="{FF2B5EF4-FFF2-40B4-BE49-F238E27FC236}">
                <a16:creationId xmlns:a16="http://schemas.microsoft.com/office/drawing/2014/main" id="{492601F1-259C-49DA-9B3A-FB28BE0B37DB}"/>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9050">
            <a:solidFill>
              <a:schemeClr val="tx1"/>
            </a:solidFill>
          </a:ln>
          <a:effectLst>
            <a:outerShdw blurRad="292100" dist="139700" dir="2700000" algn="tl" rotWithShape="0">
              <a:srgbClr val="333333">
                <a:alpha val="65000"/>
              </a:srgbClr>
            </a:outerShdw>
          </a:effectLst>
        </p:spPr>
      </p:pic>
      <p:sp>
        <p:nvSpPr>
          <p:cNvPr id="555022" name="Slide Number Placeholder 3">
            <a:extLst>
              <a:ext uri="{FF2B5EF4-FFF2-40B4-BE49-F238E27FC236}">
                <a16:creationId xmlns:a16="http://schemas.microsoft.com/office/drawing/2014/main" id="{9A5C38CF-47AB-3A9E-52E9-807664479485}"/>
              </a:ext>
            </a:extLst>
          </p:cNvPr>
          <p:cNvSpPr>
            <a:spLocks noGrp="1"/>
          </p:cNvSpPr>
          <p:nvPr>
            <p:ph type="sldNum" sz="quarter" idx="12"/>
          </p:nvPr>
        </p:nvSpPr>
        <p:spPr>
          <a:xfrm>
            <a:off x="5413375" y="4094163"/>
            <a:ext cx="1054100"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C1B420-3FEE-4F69-A033-71FD6D995CA5}" type="slidenum">
              <a:rPr lang="it-IT" altLang="it-CH" sz="1600" b="1" smtClean="0"/>
              <a:pPr>
                <a:spcBef>
                  <a:spcPct val="0"/>
                </a:spcBef>
                <a:buFontTx/>
                <a:buNone/>
              </a:pPr>
              <a:t>155</a:t>
            </a:fld>
            <a:endParaRPr lang="it-IT" altLang="it-CH" sz="1600" b="1"/>
          </a:p>
        </p:txBody>
      </p:sp>
      <p:sp>
        <p:nvSpPr>
          <p:cNvPr id="16" name="Rettangolo 15">
            <a:extLst>
              <a:ext uri="{FF2B5EF4-FFF2-40B4-BE49-F238E27FC236}">
                <a16:creationId xmlns:a16="http://schemas.microsoft.com/office/drawing/2014/main" id="{EF883C2B-9678-10E3-BDCE-3AD1E4C7F58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7" name="Picture 3" descr="Demolizione casa palestinese a Al Tur Gerus est">
            <a:extLst>
              <a:ext uri="{FF2B5EF4-FFF2-40B4-BE49-F238E27FC236}">
                <a16:creationId xmlns:a16="http://schemas.microsoft.com/office/drawing/2014/main" id="{637489E8-E396-3CA2-995E-BF3A6EA01627}"/>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home">
            <a:extLst>
              <a:ext uri="{FF2B5EF4-FFF2-40B4-BE49-F238E27FC236}">
                <a16:creationId xmlns:a16="http://schemas.microsoft.com/office/drawing/2014/main" id="{8273866E-DDDE-BD08-4B31-D171037C8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63513"/>
            <a:ext cx="61864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0" name="Picture 3">
            <a:extLst>
              <a:ext uri="{FF2B5EF4-FFF2-40B4-BE49-F238E27FC236}">
                <a16:creationId xmlns:a16="http://schemas.microsoft.com/office/drawing/2014/main" id="{FBBBC8D0-78A8-0034-836C-A5F6797D8F69}"/>
              </a:ext>
            </a:extLst>
          </p:cNvPr>
          <p:cNvPicPr>
            <a:picLocks noChangeAspect="1" noChangeArrowheads="1"/>
          </p:cNvPicPr>
          <p:nvPr/>
        </p:nvPicPr>
        <p:blipFill>
          <a:blip r:embed="rId4"/>
          <a:srcRect/>
          <a:stretch>
            <a:fillRect/>
          </a:stretch>
        </p:blipFill>
        <p:spPr bwMode="auto">
          <a:xfrm>
            <a:off x="6683375" y="4987925"/>
            <a:ext cx="2232025" cy="16748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44741" name="Picture 4">
            <a:extLst>
              <a:ext uri="{FF2B5EF4-FFF2-40B4-BE49-F238E27FC236}">
                <a16:creationId xmlns:a16="http://schemas.microsoft.com/office/drawing/2014/main" id="{E03EA0E2-8677-5FC2-5EB5-F6E537FFD6A1}"/>
              </a:ext>
            </a:extLst>
          </p:cNvPr>
          <p:cNvPicPr>
            <a:picLocks noChangeAspect="1" noChangeArrowheads="1"/>
          </p:cNvPicPr>
          <p:nvPr/>
        </p:nvPicPr>
        <p:blipFill>
          <a:blip r:embed="rId5"/>
          <a:srcRect/>
          <a:stretch>
            <a:fillRect/>
          </a:stretch>
        </p:blipFill>
        <p:spPr bwMode="auto">
          <a:xfrm>
            <a:off x="6683375" y="2035175"/>
            <a:ext cx="2255838" cy="28019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44742" name="Picture 5">
            <a:extLst>
              <a:ext uri="{FF2B5EF4-FFF2-40B4-BE49-F238E27FC236}">
                <a16:creationId xmlns:a16="http://schemas.microsoft.com/office/drawing/2014/main" id="{B5DE3F3B-83CA-653C-A539-D6646C1D374C}"/>
              </a:ext>
            </a:extLst>
          </p:cNvPr>
          <p:cNvPicPr>
            <a:picLocks noChangeAspect="1" noChangeArrowheads="1"/>
          </p:cNvPicPr>
          <p:nvPr/>
        </p:nvPicPr>
        <p:blipFill>
          <a:blip r:embed="rId6"/>
          <a:srcRect/>
          <a:stretch>
            <a:fillRect/>
          </a:stretch>
        </p:blipFill>
        <p:spPr bwMode="auto">
          <a:xfrm>
            <a:off x="6683375" y="163513"/>
            <a:ext cx="2265363" cy="16986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EBFBBB70-03BC-03ED-6932-1E67960E619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8" name="Picture 2" descr="home">
            <a:extLst>
              <a:ext uri="{FF2B5EF4-FFF2-40B4-BE49-F238E27FC236}">
                <a16:creationId xmlns:a16="http://schemas.microsoft.com/office/drawing/2014/main" id="{1F9CBB9B-AC9F-4CB3-AB91-4AE2268E5A9D}"/>
              </a:ext>
            </a:extLst>
          </p:cNvPr>
          <p:cNvPicPr>
            <a:picLocks noChangeAspect="1" noChangeArrowheads="1"/>
          </p:cNvPicPr>
          <p:nvPr/>
        </p:nvPicPr>
        <p:blipFill>
          <a:blip r:embed="rId3"/>
          <a:srcRect/>
          <a:stretch>
            <a:fillRect/>
          </a:stretch>
        </p:blipFill>
        <p:spPr bwMode="auto">
          <a:xfrm>
            <a:off x="250825" y="160338"/>
            <a:ext cx="6186488" cy="6524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611F39E5-1080-87B5-F138-9B4307CF98DF}"/>
              </a:ext>
            </a:extLst>
          </p:cNvPr>
          <p:cNvSpPr txBox="1"/>
          <p:nvPr/>
        </p:nvSpPr>
        <p:spPr>
          <a:xfrm>
            <a:off x="395288" y="5838825"/>
            <a:ext cx="5881687" cy="354013"/>
          </a:xfrm>
          <a:prstGeom prst="rect">
            <a:avLst/>
          </a:prstGeom>
          <a:solidFill>
            <a:srgbClr val="FFFF00"/>
          </a:solidFill>
          <a:ln w="12700">
            <a:solidFill>
              <a:schemeClr val="accent4">
                <a:lumMod val="10000"/>
              </a:schemeClr>
            </a:solidFill>
          </a:ln>
        </p:spPr>
        <p:txBody>
          <a:bodyPr>
            <a:spAutoFit/>
          </a:bodyPr>
          <a:lstStyle/>
          <a:p>
            <a:pPr algn="ctr">
              <a:defRPr/>
            </a:pPr>
            <a:r>
              <a:rPr lang="en-US" sz="1700" b="1" dirty="0" err="1">
                <a:solidFill>
                  <a:schemeClr val="accent4">
                    <a:lumMod val="10000"/>
                  </a:schemeClr>
                </a:solidFill>
              </a:rPr>
              <a:t>Hauszerstörungen</a:t>
            </a:r>
            <a:r>
              <a:rPr lang="en-US" sz="1700" b="1" dirty="0">
                <a:solidFill>
                  <a:schemeClr val="accent4">
                    <a:lumMod val="10000"/>
                  </a:schemeClr>
                </a:solidFill>
              </a:rPr>
              <a:t>: </a:t>
            </a:r>
            <a:r>
              <a:rPr lang="de-DE" sz="1700" b="1" dirty="0">
                <a:solidFill>
                  <a:schemeClr val="accent4">
                    <a:lumMod val="10000"/>
                  </a:schemeClr>
                </a:solidFill>
              </a:rPr>
              <a:t>Kinder sind die ersten Opfer</a:t>
            </a:r>
            <a:endParaRPr lang="en-US" sz="1700" b="1" dirty="0">
              <a:solidFill>
                <a:schemeClr val="accent4">
                  <a:lumMod val="10000"/>
                </a:schemeClr>
              </a:solidFill>
            </a:endParaRPr>
          </a:p>
        </p:txBody>
      </p:sp>
      <p:sp>
        <p:nvSpPr>
          <p:cNvPr id="10" name="CasellaDiTesto 9">
            <a:extLst>
              <a:ext uri="{FF2B5EF4-FFF2-40B4-BE49-F238E27FC236}">
                <a16:creationId xmlns:a16="http://schemas.microsoft.com/office/drawing/2014/main" id="{EF667B84-03EF-75E3-2071-2613E207E99E}"/>
              </a:ext>
            </a:extLst>
          </p:cNvPr>
          <p:cNvSpPr txBox="1"/>
          <p:nvPr/>
        </p:nvSpPr>
        <p:spPr>
          <a:xfrm>
            <a:off x="250825" y="6230938"/>
            <a:ext cx="6186488" cy="523875"/>
          </a:xfrm>
          <a:prstGeom prst="rect">
            <a:avLst/>
          </a:prstGeom>
          <a:solidFill>
            <a:schemeClr val="tx1"/>
          </a:solidFill>
        </p:spPr>
        <p:txBody>
          <a:bodyPr>
            <a:spAutoFit/>
          </a:bodyPr>
          <a:lstStyle/>
          <a:p>
            <a:pPr marL="60325">
              <a:defRPr/>
            </a:pPr>
            <a:r>
              <a:rPr lang="de-DE" sz="1400" dirty="0">
                <a:solidFill>
                  <a:schemeClr val="accent4">
                    <a:lumMod val="10000"/>
                  </a:schemeClr>
                </a:solidFill>
              </a:rPr>
              <a:t>Rafah, Flüchtlingslager, 10. Januar 2002. Die Israelis zerstörten                         mehr als 60 Häuser und ließen 100 Familien obdachlos zurück.</a:t>
            </a:r>
            <a:endParaRPr lang="en-US" sz="1400" dirty="0">
              <a:solidFill>
                <a:schemeClr val="accent4">
                  <a:lumMod val="10000"/>
                </a:schemeClr>
              </a:solidFill>
            </a:endParaRPr>
          </a:p>
        </p:txBody>
      </p:sp>
      <p:sp>
        <p:nvSpPr>
          <p:cNvPr id="557066" name="Slide Number Placeholder 3">
            <a:extLst>
              <a:ext uri="{FF2B5EF4-FFF2-40B4-BE49-F238E27FC236}">
                <a16:creationId xmlns:a16="http://schemas.microsoft.com/office/drawing/2014/main" id="{94B9BABE-3AFA-4864-6457-5DF88E651F46}"/>
              </a:ext>
            </a:extLst>
          </p:cNvPr>
          <p:cNvSpPr>
            <a:spLocks noGrp="1"/>
          </p:cNvSpPr>
          <p:nvPr>
            <p:ph type="sldNum" sz="quarter" idx="12"/>
          </p:nvPr>
        </p:nvSpPr>
        <p:spPr>
          <a:xfrm>
            <a:off x="5641975" y="6278563"/>
            <a:ext cx="635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B0C144-95FD-4822-86A0-B98E62B295BE}" type="slidenum">
              <a:rPr lang="it-IT" altLang="it-CH" sz="1400" b="1" smtClean="0">
                <a:solidFill>
                  <a:srgbClr val="161616"/>
                </a:solidFill>
              </a:rPr>
              <a:pPr>
                <a:spcBef>
                  <a:spcPct val="0"/>
                </a:spcBef>
                <a:buFontTx/>
                <a:buNone/>
              </a:pPr>
              <a:t>156</a:t>
            </a:fld>
            <a:endParaRPr lang="it-IT" altLang="it-CH" sz="1400" b="1">
              <a:solidFill>
                <a:srgbClr val="161616"/>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Number Placeholder 3">
            <a:extLst>
              <a:ext uri="{FF2B5EF4-FFF2-40B4-BE49-F238E27FC236}">
                <a16:creationId xmlns:a16="http://schemas.microsoft.com/office/drawing/2014/main" id="{539413BD-5F9D-BE87-636D-06695238401A}"/>
              </a:ext>
            </a:extLst>
          </p:cNvPr>
          <p:cNvSpPr>
            <a:spLocks noGrp="1"/>
          </p:cNvSpPr>
          <p:nvPr>
            <p:ph type="sldNum" sz="quarter" idx="12"/>
          </p:nvPr>
        </p:nvSpPr>
        <p:spPr>
          <a:xfrm>
            <a:off x="6492875" y="2476500"/>
            <a:ext cx="64770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AD49EA-DE72-4CEE-991E-046C6685992B}" type="slidenum">
              <a:rPr lang="it-IT" altLang="it-CH" sz="1400" smtClean="0">
                <a:solidFill>
                  <a:srgbClr val="FFFFFF"/>
                </a:solidFill>
              </a:rPr>
              <a:pPr>
                <a:spcBef>
                  <a:spcPct val="0"/>
                </a:spcBef>
                <a:buFontTx/>
                <a:buNone/>
              </a:pPr>
              <a:t>157</a:t>
            </a:fld>
            <a:endParaRPr lang="it-IT" altLang="it-CH" sz="1400">
              <a:solidFill>
                <a:srgbClr val="FFFFFF"/>
              </a:solidFill>
            </a:endParaRPr>
          </a:p>
        </p:txBody>
      </p:sp>
      <p:pic>
        <p:nvPicPr>
          <p:cNvPr id="245763" name="Picture 2" descr="Rafah tende senzatetto">
            <a:extLst>
              <a:ext uri="{FF2B5EF4-FFF2-40B4-BE49-F238E27FC236}">
                <a16:creationId xmlns:a16="http://schemas.microsoft.com/office/drawing/2014/main" id="{16484327-93ED-FFBC-48D0-1A0C78FC00FE}"/>
              </a:ext>
            </a:extLst>
          </p:cNvPr>
          <p:cNvPicPr>
            <a:picLocks noChangeAspect="1" noChangeArrowheads="1"/>
          </p:cNvPicPr>
          <p:nvPr/>
        </p:nvPicPr>
        <p:blipFill rotWithShape="1">
          <a:blip r:embed="rId3"/>
          <a:srcRect b="1701"/>
          <a:stretch/>
        </p:blipFill>
        <p:spPr bwMode="auto">
          <a:xfrm>
            <a:off x="6084888" y="188913"/>
            <a:ext cx="305911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5764" name="Picture 3" descr="senza tetto">
            <a:extLst>
              <a:ext uri="{FF2B5EF4-FFF2-40B4-BE49-F238E27FC236}">
                <a16:creationId xmlns:a16="http://schemas.microsoft.com/office/drawing/2014/main" id="{03380060-FB3D-EFCD-E718-6475D19161DE}"/>
              </a:ext>
            </a:extLst>
          </p:cNvPr>
          <p:cNvPicPr>
            <a:picLocks noChangeAspect="1" noChangeArrowheads="1"/>
          </p:cNvPicPr>
          <p:nvPr/>
        </p:nvPicPr>
        <p:blipFill>
          <a:blip r:embed="rId4"/>
          <a:srcRect/>
          <a:stretch>
            <a:fillRect/>
          </a:stretch>
        </p:blipFill>
        <p:spPr bwMode="auto">
          <a:xfrm>
            <a:off x="0" y="2276475"/>
            <a:ext cx="1042988" cy="781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5765" name="Picture 4" descr="sept">
            <a:extLst>
              <a:ext uri="{FF2B5EF4-FFF2-40B4-BE49-F238E27FC236}">
                <a16:creationId xmlns:a16="http://schemas.microsoft.com/office/drawing/2014/main" id="{EC5FB683-47EF-F072-8D37-89A09D336B40}"/>
              </a:ext>
            </a:extLst>
          </p:cNvPr>
          <p:cNvPicPr>
            <a:picLocks noChangeAspect="1" noChangeArrowheads="1"/>
          </p:cNvPicPr>
          <p:nvPr/>
        </p:nvPicPr>
        <p:blipFill>
          <a:blip r:embed="rId5"/>
          <a:srcRect/>
          <a:stretch>
            <a:fillRect/>
          </a:stretch>
        </p:blipFill>
        <p:spPr bwMode="auto">
          <a:xfrm>
            <a:off x="5148263" y="3141663"/>
            <a:ext cx="3995737" cy="3570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5767" name="Picture 6">
            <a:extLst>
              <a:ext uri="{FF2B5EF4-FFF2-40B4-BE49-F238E27FC236}">
                <a16:creationId xmlns:a16="http://schemas.microsoft.com/office/drawing/2014/main" id="{96EB75C4-1631-BB91-FB1C-BCF1D371C1CA}"/>
              </a:ext>
            </a:extLst>
          </p:cNvPr>
          <p:cNvPicPr>
            <a:picLocks noChangeAspect="1" noChangeArrowheads="1"/>
          </p:cNvPicPr>
          <p:nvPr/>
        </p:nvPicPr>
        <p:blipFill>
          <a:blip r:embed="rId6"/>
          <a:srcRect/>
          <a:stretch>
            <a:fillRect/>
          </a:stretch>
        </p:blipFill>
        <p:spPr bwMode="auto">
          <a:xfrm>
            <a:off x="2771775" y="188913"/>
            <a:ext cx="3168650"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5769" name="Picture 8" descr="senzatetto 2">
            <a:extLst>
              <a:ext uri="{FF2B5EF4-FFF2-40B4-BE49-F238E27FC236}">
                <a16:creationId xmlns:a16="http://schemas.microsoft.com/office/drawing/2014/main" id="{A2B13637-E543-CB60-F2BF-A4642687A4CB}"/>
              </a:ext>
            </a:extLst>
          </p:cNvPr>
          <p:cNvPicPr>
            <a:picLocks noChangeAspect="1" noChangeArrowheads="1"/>
          </p:cNvPicPr>
          <p:nvPr/>
        </p:nvPicPr>
        <p:blipFill>
          <a:blip r:embed="rId7"/>
          <a:srcRect/>
          <a:stretch>
            <a:fillRect/>
          </a:stretch>
        </p:blipFill>
        <p:spPr bwMode="auto">
          <a:xfrm>
            <a:off x="0" y="3141663"/>
            <a:ext cx="4937125" cy="355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5770" name="Picture 9" descr="senzatetto">
            <a:extLst>
              <a:ext uri="{FF2B5EF4-FFF2-40B4-BE49-F238E27FC236}">
                <a16:creationId xmlns:a16="http://schemas.microsoft.com/office/drawing/2014/main" id="{CC1E9A40-FA6B-982D-BA73-EE1ABF7F24E8}"/>
              </a:ext>
            </a:extLst>
          </p:cNvPr>
          <p:cNvPicPr>
            <a:picLocks noChangeAspect="1" noChangeArrowheads="1"/>
          </p:cNvPicPr>
          <p:nvPr/>
        </p:nvPicPr>
        <p:blipFill>
          <a:blip r:embed="rId8"/>
          <a:srcRect/>
          <a:stretch>
            <a:fillRect/>
          </a:stretch>
        </p:blipFill>
        <p:spPr bwMode="auto">
          <a:xfrm>
            <a:off x="0" y="188913"/>
            <a:ext cx="2700338" cy="20256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5771" name="Picture 10" descr="rifugiati e tende a Gaza">
            <a:extLst>
              <a:ext uri="{FF2B5EF4-FFF2-40B4-BE49-F238E27FC236}">
                <a16:creationId xmlns:a16="http://schemas.microsoft.com/office/drawing/2014/main" id="{D7D5856F-A3D1-A4E6-A861-E415E8FCCBA2}"/>
              </a:ext>
            </a:extLst>
          </p:cNvPr>
          <p:cNvPicPr>
            <a:picLocks noChangeAspect="1" noChangeArrowheads="1"/>
          </p:cNvPicPr>
          <p:nvPr/>
        </p:nvPicPr>
        <p:blipFill>
          <a:blip r:embed="rId9"/>
          <a:srcRect/>
          <a:stretch>
            <a:fillRect/>
          </a:stretch>
        </p:blipFill>
        <p:spPr bwMode="auto">
          <a:xfrm>
            <a:off x="7488238" y="2276475"/>
            <a:ext cx="1655762" cy="828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5768" name="Picture 7" descr="bandiera palestinese con asta ">
            <a:extLst>
              <a:ext uri="{FF2B5EF4-FFF2-40B4-BE49-F238E27FC236}">
                <a16:creationId xmlns:a16="http://schemas.microsoft.com/office/drawing/2014/main" id="{A3CFED59-4B7E-C7AA-2B77-0A489226C3D2}"/>
              </a:ext>
            </a:extLst>
          </p:cNvPr>
          <p:cNvPicPr>
            <a:picLocks noChangeAspect="1" noChangeArrowheads="1" noCrop="1"/>
          </p:cNvPicPr>
          <p:nvPr/>
        </p:nvPicPr>
        <p:blipFill>
          <a:blip r:embed="rId10"/>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DE2BCE14-709F-FF10-1953-918156FC9BB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3" name="Text Box 5">
            <a:extLst>
              <a:ext uri="{FF2B5EF4-FFF2-40B4-BE49-F238E27FC236}">
                <a16:creationId xmlns:a16="http://schemas.microsoft.com/office/drawing/2014/main" id="{63850AD5-437D-B3AE-40DF-CBCB559C4DE9}"/>
              </a:ext>
            </a:extLst>
          </p:cNvPr>
          <p:cNvSpPr txBox="1">
            <a:spLocks noChangeArrowheads="1"/>
          </p:cNvSpPr>
          <p:nvPr/>
        </p:nvSpPr>
        <p:spPr bwMode="auto">
          <a:xfrm>
            <a:off x="2724150" y="2482850"/>
            <a:ext cx="3598863" cy="3683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Palästinensische </a:t>
            </a:r>
            <a:r>
              <a:rPr lang="fr-CH" altLang="it-CH" sz="1800" b="1" dirty="0" err="1">
                <a:solidFill>
                  <a:schemeClr val="accent4">
                    <a:lumMod val="10000"/>
                  </a:schemeClr>
                </a:solidFill>
              </a:rPr>
              <a:t>Obdachlose</a:t>
            </a:r>
            <a:endParaRPr lang="it-IT" altLang="it-CH" sz="1800" b="1" dirty="0">
              <a:solidFill>
                <a:schemeClr val="accent4">
                  <a:lumMod val="10000"/>
                </a:schemeClr>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Number Placeholder 3">
            <a:extLst>
              <a:ext uri="{FF2B5EF4-FFF2-40B4-BE49-F238E27FC236}">
                <a16:creationId xmlns:a16="http://schemas.microsoft.com/office/drawing/2014/main" id="{5C99EB59-F147-BCE1-AB82-18AA6495FDE0}"/>
              </a:ext>
            </a:extLst>
          </p:cNvPr>
          <p:cNvSpPr>
            <a:spLocks noGrp="1"/>
          </p:cNvSpPr>
          <p:nvPr>
            <p:ph type="sldNum" sz="quarter" idx="12"/>
          </p:nvPr>
        </p:nvSpPr>
        <p:spPr>
          <a:xfrm>
            <a:off x="7380288" y="6165850"/>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20A3AD-A82C-43BB-8BEA-A4DDB59DEF97}" type="slidenum">
              <a:rPr lang="it-IT" altLang="it-CH" sz="1400" smtClean="0">
                <a:solidFill>
                  <a:srgbClr val="FFFFFF"/>
                </a:solidFill>
              </a:rPr>
              <a:pPr>
                <a:spcBef>
                  <a:spcPct val="0"/>
                </a:spcBef>
                <a:buFontTx/>
                <a:buNone/>
              </a:pPr>
              <a:t>158</a:t>
            </a:fld>
            <a:endParaRPr lang="it-IT" altLang="it-CH" sz="1400">
              <a:solidFill>
                <a:srgbClr val="FFFFFF"/>
              </a:solidFill>
            </a:endParaRPr>
          </a:p>
        </p:txBody>
      </p:sp>
      <p:sp>
        <p:nvSpPr>
          <p:cNvPr id="6" name="Rettangolo 5">
            <a:extLst>
              <a:ext uri="{FF2B5EF4-FFF2-40B4-BE49-F238E27FC236}">
                <a16:creationId xmlns:a16="http://schemas.microsoft.com/office/drawing/2014/main" id="{22A29EF9-E38F-A95B-CF06-C51B93C64F3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descr="senzatetto">
            <a:extLst>
              <a:ext uri="{FF2B5EF4-FFF2-40B4-BE49-F238E27FC236}">
                <a16:creationId xmlns:a16="http://schemas.microsoft.com/office/drawing/2014/main" id="{FE26E31A-DCF6-414D-54D6-9F669B394A5D}"/>
              </a:ext>
            </a:extLst>
          </p:cNvPr>
          <p:cNvPicPr>
            <a:picLocks noChangeAspect="1" noChangeArrowheads="1"/>
          </p:cNvPicPr>
          <p:nvPr/>
        </p:nvPicPr>
        <p:blipFill>
          <a:blip r:embed="rId3">
            <a:lum bright="-10000" contrast="10000"/>
          </a:blip>
          <a:srcRect/>
          <a:stretch>
            <a:fillRect/>
          </a:stretch>
        </p:blipFill>
        <p:spPr bwMode="auto">
          <a:xfrm>
            <a:off x="814388" y="384175"/>
            <a:ext cx="7559675" cy="56705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27779" name="Text Box 3">
            <a:extLst>
              <a:ext uri="{FF2B5EF4-FFF2-40B4-BE49-F238E27FC236}">
                <a16:creationId xmlns:a16="http://schemas.microsoft.com/office/drawing/2014/main" id="{2AB0D5A0-F073-0CE7-50E5-C99EBEBD2192}"/>
              </a:ext>
            </a:extLst>
          </p:cNvPr>
          <p:cNvSpPr txBox="1">
            <a:spLocks noChangeArrowheads="1"/>
          </p:cNvSpPr>
          <p:nvPr/>
        </p:nvSpPr>
        <p:spPr bwMode="auto">
          <a:xfrm>
            <a:off x="2146300" y="6165850"/>
            <a:ext cx="4895850" cy="36830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Sie</a:t>
            </a:r>
            <a:r>
              <a:rPr lang="fr-CH" altLang="it-CH" dirty="0"/>
              <a:t> </a:t>
            </a:r>
            <a:r>
              <a:rPr lang="fr-CH" altLang="it-CH" dirty="0" err="1"/>
              <a:t>haben</a:t>
            </a:r>
            <a:r>
              <a:rPr lang="fr-CH" altLang="it-CH" dirty="0"/>
              <a:t> </a:t>
            </a:r>
            <a:r>
              <a:rPr lang="fr-CH" altLang="it-CH" dirty="0" err="1"/>
              <a:t>wieder</a:t>
            </a:r>
            <a:r>
              <a:rPr lang="fr-CH" altLang="it-CH" dirty="0"/>
              <a:t> </a:t>
            </a:r>
            <a:r>
              <a:rPr lang="fr-CH" altLang="it-CH" dirty="0" err="1"/>
              <a:t>ein</a:t>
            </a:r>
            <a:r>
              <a:rPr lang="fr-CH" altLang="it-CH" dirty="0"/>
              <a:t> Dach </a:t>
            </a:r>
            <a:r>
              <a:rPr lang="fr-CH" altLang="it-CH" dirty="0" err="1"/>
              <a:t>über</a:t>
            </a:r>
            <a:r>
              <a:rPr lang="fr-CH" altLang="it-CH" dirty="0"/>
              <a:t> </a:t>
            </a:r>
            <a:r>
              <a:rPr lang="fr-CH" altLang="it-CH" dirty="0" err="1"/>
              <a:t>dem</a:t>
            </a:r>
            <a:r>
              <a:rPr lang="fr-CH" altLang="it-CH" dirty="0"/>
              <a:t> </a:t>
            </a:r>
            <a:r>
              <a:rPr lang="fr-CH" altLang="it-CH" dirty="0" err="1"/>
              <a:t>Kopf</a:t>
            </a:r>
            <a:r>
              <a:rPr lang="fr-CH" altLang="it-CH" dirty="0"/>
              <a:t>! </a:t>
            </a:r>
            <a:endParaRPr lang="it-IT" altLang="it-CH"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4C7BA628-E36B-54AD-11F8-ECEBA205266F}"/>
              </a:ext>
            </a:extLst>
          </p:cNvPr>
          <p:cNvSpPr txBox="1"/>
          <p:nvPr/>
        </p:nvSpPr>
        <p:spPr>
          <a:xfrm>
            <a:off x="192088" y="6218238"/>
            <a:ext cx="1427162" cy="461962"/>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err="1">
                <a:solidFill>
                  <a:srgbClr val="DADADA">
                    <a:lumMod val="10000"/>
                  </a:srgbClr>
                </a:solidFill>
                <a:latin typeface="Arial" charset="0"/>
                <a:cs typeface="Arial" charset="0"/>
              </a:rPr>
              <a:t>Staatseigentum</a:t>
            </a:r>
            <a:r>
              <a:rPr lang="it-CH" sz="1200" b="1" dirty="0">
                <a:solidFill>
                  <a:srgbClr val="DADADA">
                    <a:lumMod val="10000"/>
                  </a:srgbClr>
                </a:solidFill>
                <a:latin typeface="Arial" charset="0"/>
                <a:cs typeface="Arial" charset="0"/>
              </a:rPr>
              <a:t> </a:t>
            </a:r>
          </a:p>
          <a:p>
            <a:pPr algn="ctr" eaLnBrk="1" hangingPunct="1">
              <a:defRPr/>
            </a:pPr>
            <a:r>
              <a:rPr lang="it-CH" sz="1200" b="1" dirty="0" err="1">
                <a:solidFill>
                  <a:srgbClr val="DADADA">
                    <a:lumMod val="10000"/>
                  </a:srgbClr>
                </a:solidFill>
                <a:latin typeface="Arial" charset="0"/>
                <a:cs typeface="Arial" charset="0"/>
              </a:rPr>
              <a:t>Kein</a:t>
            </a:r>
            <a:r>
              <a:rPr lang="it-CH" sz="1200" b="1" dirty="0">
                <a:solidFill>
                  <a:srgbClr val="DADADA">
                    <a:lumMod val="10000"/>
                  </a:srgbClr>
                </a:solidFill>
                <a:latin typeface="Arial" charset="0"/>
                <a:cs typeface="Arial" charset="0"/>
              </a:rPr>
              <a:t> </a:t>
            </a:r>
            <a:r>
              <a:rPr lang="it-CH" sz="1200" b="1" dirty="0" err="1">
                <a:solidFill>
                  <a:srgbClr val="DADADA">
                    <a:lumMod val="10000"/>
                  </a:srgbClr>
                </a:solidFill>
                <a:latin typeface="Arial" charset="0"/>
                <a:cs typeface="Arial" charset="0"/>
              </a:rPr>
              <a:t>Zugang</a:t>
            </a:r>
            <a:r>
              <a:rPr lang="it-CH" sz="1200" b="1" dirty="0">
                <a:solidFill>
                  <a:srgbClr val="DADADA">
                    <a:lumMod val="10000"/>
                  </a:srgbClr>
                </a:solidFill>
                <a:latin typeface="Arial" charset="0"/>
                <a:cs typeface="Arial" charset="0"/>
              </a:rPr>
              <a:t> </a:t>
            </a:r>
          </a:p>
        </p:txBody>
      </p:sp>
      <p:pic>
        <p:nvPicPr>
          <p:cNvPr id="12" name="Picture 2" descr="i palestinesi difendono le loro propriatà">
            <a:extLst>
              <a:ext uri="{FF2B5EF4-FFF2-40B4-BE49-F238E27FC236}">
                <a16:creationId xmlns:a16="http://schemas.microsoft.com/office/drawing/2014/main" id="{C34721D1-9EB2-E30F-EB96-D4FE328A3AD8}"/>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03_10_01_09_Gate_settlers_use_to_cut_through_Palestinian_neighborhoods">
            <a:extLst>
              <a:ext uri="{FF2B5EF4-FFF2-40B4-BE49-F238E27FC236}">
                <a16:creationId xmlns:a16="http://schemas.microsoft.com/office/drawing/2014/main" id="{8A3173E2-569F-7FDD-F723-6BADB72156A0}"/>
              </a:ext>
            </a:extLst>
          </p:cNvPr>
          <p:cNvPicPr>
            <a:picLocks noChangeAspect="1" noChangeArrowheads="1"/>
          </p:cNvPicPr>
          <p:nvPr/>
        </p:nvPicPr>
        <p:blipFill>
          <a:blip r:embed="rId4"/>
          <a:srcRect/>
          <a:stretch>
            <a:fillRect/>
          </a:stretch>
        </p:blipFill>
        <p:spPr bwMode="auto">
          <a:xfrm>
            <a:off x="4873625" y="3741738"/>
            <a:ext cx="3973513" cy="2938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10" descr="C:\Users\Enrico\Desktop\State properties, al Khader Betlehem no entry 10 apr 14 1000 dunum jpeg.jpg">
            <a:extLst>
              <a:ext uri="{FF2B5EF4-FFF2-40B4-BE49-F238E27FC236}">
                <a16:creationId xmlns:a16="http://schemas.microsoft.com/office/drawing/2014/main" id="{5C02BEDD-83E5-E716-DACF-D3BCA1916CB7}"/>
              </a:ext>
            </a:extLst>
          </p:cNvPr>
          <p:cNvPicPr>
            <a:picLocks noChangeAspect="1" noChangeArrowheads="1"/>
          </p:cNvPicPr>
          <p:nvPr/>
        </p:nvPicPr>
        <p:blipFill>
          <a:blip r:embed="rId5"/>
          <a:srcRect/>
          <a:stretch>
            <a:fillRect/>
          </a:stretch>
        </p:blipFill>
        <p:spPr bwMode="auto">
          <a:xfrm>
            <a:off x="192088" y="4159250"/>
            <a:ext cx="4524375" cy="2520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3206" name="Slide Number Placeholder 3">
            <a:extLst>
              <a:ext uri="{FF2B5EF4-FFF2-40B4-BE49-F238E27FC236}">
                <a16:creationId xmlns:a16="http://schemas.microsoft.com/office/drawing/2014/main" id="{CAC38CE7-925D-BDD2-38C7-58EE88D3A9F8}"/>
              </a:ext>
            </a:extLst>
          </p:cNvPr>
          <p:cNvSpPr>
            <a:spLocks noGrp="1"/>
          </p:cNvSpPr>
          <p:nvPr>
            <p:ph type="sldNum" sz="quarter" idx="12"/>
          </p:nvPr>
        </p:nvSpPr>
        <p:spPr>
          <a:xfrm>
            <a:off x="8223250" y="3116263"/>
            <a:ext cx="6238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AF1B3B-6E39-4D0D-9A0E-C9FB42A8198D}" type="slidenum">
              <a:rPr lang="it-IT" altLang="it-CH" sz="1400" b="1" smtClean="0"/>
              <a:pPr>
                <a:spcBef>
                  <a:spcPct val="0"/>
                </a:spcBef>
                <a:buFontTx/>
                <a:buNone/>
              </a:pPr>
              <a:t>159</a:t>
            </a:fld>
            <a:endParaRPr lang="it-IT" altLang="it-CH" sz="1400" b="1"/>
          </a:p>
        </p:txBody>
      </p:sp>
      <p:sp>
        <p:nvSpPr>
          <p:cNvPr id="563207" name="CasellaDiTesto 1">
            <a:extLst>
              <a:ext uri="{FF2B5EF4-FFF2-40B4-BE49-F238E27FC236}">
                <a16:creationId xmlns:a16="http://schemas.microsoft.com/office/drawing/2014/main" id="{5E9E9D52-3F2D-7921-FB1D-2345AABF34F6}"/>
              </a:ext>
            </a:extLst>
          </p:cNvPr>
          <p:cNvSpPr txBox="1">
            <a:spLocks noChangeArrowheads="1"/>
          </p:cNvSpPr>
          <p:nvPr/>
        </p:nvSpPr>
        <p:spPr bwMode="auto">
          <a:xfrm>
            <a:off x="179388" y="6403975"/>
            <a:ext cx="250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Staatseigentum. Kein Zugang.</a:t>
            </a:r>
          </a:p>
        </p:txBody>
      </p:sp>
      <p:sp>
        <p:nvSpPr>
          <p:cNvPr id="17" name="Rettangolo 16">
            <a:extLst>
              <a:ext uri="{FF2B5EF4-FFF2-40B4-BE49-F238E27FC236}">
                <a16:creationId xmlns:a16="http://schemas.microsoft.com/office/drawing/2014/main" id="{F83D4CED-62BF-3E12-8566-446ACF5069C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9" name="Picture 7" descr="C:\Users\Enrico\Desktop\Land 2 jpeg.jpg">
            <a:extLst>
              <a:ext uri="{FF2B5EF4-FFF2-40B4-BE49-F238E27FC236}">
                <a16:creationId xmlns:a16="http://schemas.microsoft.com/office/drawing/2014/main" id="{04CAFE69-91C9-F8A5-F6D0-D780EA92A402}"/>
              </a:ext>
            </a:extLst>
          </p:cNvPr>
          <p:cNvPicPr>
            <a:picLocks noChangeAspect="1" noChangeArrowheads="1"/>
          </p:cNvPicPr>
          <p:nvPr/>
        </p:nvPicPr>
        <p:blipFill>
          <a:blip r:embed="rId6"/>
          <a:srcRect/>
          <a:stretch>
            <a:fillRect/>
          </a:stretch>
        </p:blipFill>
        <p:spPr bwMode="auto">
          <a:xfrm>
            <a:off x="4879975" y="196850"/>
            <a:ext cx="3967163" cy="2698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3210" name="CasellaDiTesto 4">
            <a:extLst>
              <a:ext uri="{FF2B5EF4-FFF2-40B4-BE49-F238E27FC236}">
                <a16:creationId xmlns:a16="http://schemas.microsoft.com/office/drawing/2014/main" id="{72CF1EC7-8375-5D86-9DD2-4088B19F1039}"/>
              </a:ext>
            </a:extLst>
          </p:cNvPr>
          <p:cNvSpPr txBox="1">
            <a:spLocks noChangeArrowheads="1"/>
          </p:cNvSpPr>
          <p:nvPr/>
        </p:nvSpPr>
        <p:spPr bwMode="auto">
          <a:xfrm>
            <a:off x="6635750" y="3706813"/>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Ueberwachungskamera</a:t>
            </a:r>
          </a:p>
        </p:txBody>
      </p:sp>
      <p:cxnSp>
        <p:nvCxnSpPr>
          <p:cNvPr id="21" name="Connettore 2 20">
            <a:extLst>
              <a:ext uri="{FF2B5EF4-FFF2-40B4-BE49-F238E27FC236}">
                <a16:creationId xmlns:a16="http://schemas.microsoft.com/office/drawing/2014/main" id="{A46C885D-114E-F4C5-FEFC-BF8B10EE51E4}"/>
              </a:ext>
            </a:extLst>
          </p:cNvPr>
          <p:cNvCxnSpPr>
            <a:cxnSpLocks/>
          </p:cNvCxnSpPr>
          <p:nvPr/>
        </p:nvCxnSpPr>
        <p:spPr>
          <a:xfrm flipH="1">
            <a:off x="6059488" y="3862388"/>
            <a:ext cx="576262" cy="682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3">
            <a:extLst>
              <a:ext uri="{FF2B5EF4-FFF2-40B4-BE49-F238E27FC236}">
                <a16:creationId xmlns:a16="http://schemas.microsoft.com/office/drawing/2014/main" id="{FD462FF1-3B3C-E092-AD40-738E3C65855D}"/>
              </a:ext>
            </a:extLst>
          </p:cNvPr>
          <p:cNvSpPr txBox="1">
            <a:spLocks noChangeArrowheads="1"/>
          </p:cNvSpPr>
          <p:nvPr/>
        </p:nvSpPr>
        <p:spPr bwMode="auto">
          <a:xfrm>
            <a:off x="4830763" y="2992438"/>
            <a:ext cx="3392487" cy="615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700" b="1" dirty="0">
                <a:solidFill>
                  <a:schemeClr val="accent4">
                    <a:lumMod val="10000"/>
                  </a:schemeClr>
                </a:solidFill>
              </a:rPr>
              <a:t>Die Israelis eignen  sich das Land der Palästinenser an</a:t>
            </a:r>
          </a:p>
        </p:txBody>
      </p:sp>
      <p:sp>
        <p:nvSpPr>
          <p:cNvPr id="22" name="CasellaDiTesto 21">
            <a:extLst>
              <a:ext uri="{FF2B5EF4-FFF2-40B4-BE49-F238E27FC236}">
                <a16:creationId xmlns:a16="http://schemas.microsoft.com/office/drawing/2014/main" id="{680554CC-3B04-6129-F1B2-BC4A4F30E286}"/>
              </a:ext>
            </a:extLst>
          </p:cNvPr>
          <p:cNvSpPr txBox="1"/>
          <p:nvPr/>
        </p:nvSpPr>
        <p:spPr>
          <a:xfrm>
            <a:off x="5064125" y="6099175"/>
            <a:ext cx="1462088" cy="523875"/>
          </a:xfrm>
          <a:prstGeom prst="rect">
            <a:avLst/>
          </a:prstGeom>
          <a:noFill/>
        </p:spPr>
        <p:txBody>
          <a:bodyPr>
            <a:spAutoFit/>
          </a:bodyPr>
          <a:lstStyle/>
          <a:p>
            <a:pPr>
              <a:defRPr/>
            </a:pPr>
            <a:r>
              <a:rPr lang="en-US" sz="1400" b="1" dirty="0" err="1">
                <a:solidFill>
                  <a:schemeClr val="accent4">
                    <a:lumMod val="10000"/>
                  </a:schemeClr>
                </a:solidFill>
              </a:rPr>
              <a:t>Angeeignetes</a:t>
            </a:r>
            <a:r>
              <a:rPr lang="en-US" sz="1400" b="1" dirty="0">
                <a:solidFill>
                  <a:schemeClr val="accent4">
                    <a:lumMod val="10000"/>
                  </a:schemeClr>
                </a:solidFill>
              </a:rPr>
              <a:t> Land</a:t>
            </a:r>
          </a:p>
        </p:txBody>
      </p:sp>
      <p:cxnSp>
        <p:nvCxnSpPr>
          <p:cNvPr id="3" name="Connettore 2 2">
            <a:extLst>
              <a:ext uri="{FF2B5EF4-FFF2-40B4-BE49-F238E27FC236}">
                <a16:creationId xmlns:a16="http://schemas.microsoft.com/office/drawing/2014/main" id="{E19E65C5-118A-8959-AB6B-D1578AABAF14}"/>
              </a:ext>
            </a:extLst>
          </p:cNvPr>
          <p:cNvCxnSpPr>
            <a:cxnSpLocks/>
          </p:cNvCxnSpPr>
          <p:nvPr/>
        </p:nvCxnSpPr>
        <p:spPr>
          <a:xfrm flipV="1">
            <a:off x="1835150" y="5732463"/>
            <a:ext cx="433388" cy="542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3215" name="CasellaDiTesto 4">
            <a:extLst>
              <a:ext uri="{FF2B5EF4-FFF2-40B4-BE49-F238E27FC236}">
                <a16:creationId xmlns:a16="http://schemas.microsoft.com/office/drawing/2014/main" id="{211B09C6-B174-F0C5-0309-43C5081B3782}"/>
              </a:ext>
            </a:extLst>
          </p:cNvPr>
          <p:cNvSpPr txBox="1">
            <a:spLocks noChangeArrowheads="1"/>
          </p:cNvSpPr>
          <p:nvPr/>
        </p:nvSpPr>
        <p:spPr bwMode="auto">
          <a:xfrm>
            <a:off x="4908550" y="257175"/>
            <a:ext cx="217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Die Beschlagnahmeanzeige ist eingetroffen</a:t>
            </a:r>
          </a:p>
        </p:txBody>
      </p:sp>
      <p:sp>
        <p:nvSpPr>
          <p:cNvPr id="563216" name="CasellaDiTesto 11">
            <a:extLst>
              <a:ext uri="{FF2B5EF4-FFF2-40B4-BE49-F238E27FC236}">
                <a16:creationId xmlns:a16="http://schemas.microsoft.com/office/drawing/2014/main" id="{1447C900-C2A4-F1D9-25FF-B31F4B06BC77}"/>
              </a:ext>
            </a:extLst>
          </p:cNvPr>
          <p:cNvSpPr txBox="1">
            <a:spLocks noChangeArrowheads="1"/>
          </p:cNvSpPr>
          <p:nvPr/>
        </p:nvSpPr>
        <p:spPr bwMode="auto">
          <a:xfrm>
            <a:off x="481013" y="3384550"/>
            <a:ext cx="4176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FFFFFF"/>
                </a:solidFill>
              </a:rPr>
              <a:t>April 2014: die Israelis beschlagnahmten 100 Hektar palästinensisches Privatland im palästinensischen Dorf al-Khader (Bethlehem)</a:t>
            </a:r>
            <a:endParaRPr lang="it-CH" altLang="it-CH" sz="1200" b="1">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a:extLst>
              <a:ext uri="{FF2B5EF4-FFF2-40B4-BE49-F238E27FC236}">
                <a16:creationId xmlns:a16="http://schemas.microsoft.com/office/drawing/2014/main" id="{5710FE0E-1802-65A3-A281-87E7C2D2CEFA}"/>
              </a:ext>
            </a:extLst>
          </p:cNvPr>
          <p:cNvSpPr>
            <a:spLocks noGrp="1"/>
          </p:cNvSpPr>
          <p:nvPr>
            <p:ph type="sldNum" sz="quarter" idx="12"/>
          </p:nvPr>
        </p:nvSpPr>
        <p:spPr>
          <a:xfrm>
            <a:off x="8101013" y="6181725"/>
            <a:ext cx="561975"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C80A18-7485-42E4-A6C8-C3CAA9C92A13}"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225283" name="Picture 2" descr="Impero babilonese buono">
            <a:extLst>
              <a:ext uri="{FF2B5EF4-FFF2-40B4-BE49-F238E27FC236}">
                <a16:creationId xmlns:a16="http://schemas.microsoft.com/office/drawing/2014/main" id="{220A9474-6CB7-7DF7-7A14-C0D799E4E3DA}"/>
              </a:ext>
            </a:extLst>
          </p:cNvPr>
          <p:cNvPicPr>
            <a:picLocks noGrp="1" noChangeAspect="1" noChangeArrowheads="1"/>
          </p:cNvPicPr>
          <p:nvPr>
            <p:ph sz="half" idx="4294967295"/>
          </p:nvPr>
        </p:nvPicPr>
        <p:blipFill>
          <a:blip r:embed="rId3"/>
          <a:srcRect/>
          <a:stretch>
            <a:fillRect/>
          </a:stretch>
        </p:blipFill>
        <p:spPr>
          <a:xfrm>
            <a:off x="179388" y="476250"/>
            <a:ext cx="4321175" cy="3240088"/>
          </a:xfrm>
          <a:ln w="12700">
            <a:solidFill>
              <a:schemeClr val="tx1"/>
            </a:solidFill>
          </a:ln>
          <a:effectLst>
            <a:outerShdw blurRad="292100" dist="139700" dir="2700000" algn="tl" rotWithShape="0">
              <a:srgbClr val="333333">
                <a:alpha val="65000"/>
              </a:srgbClr>
            </a:outerShdw>
          </a:effectLst>
        </p:spPr>
      </p:pic>
      <p:sp>
        <p:nvSpPr>
          <p:cNvPr id="665604" name="Rectangle 3">
            <a:extLst>
              <a:ext uri="{FF2B5EF4-FFF2-40B4-BE49-F238E27FC236}">
                <a16:creationId xmlns:a16="http://schemas.microsoft.com/office/drawing/2014/main" id="{E957DEF2-5B84-9193-36D4-110D0467F240}"/>
              </a:ext>
            </a:extLst>
          </p:cNvPr>
          <p:cNvSpPr>
            <a:spLocks noChangeArrowheads="1"/>
          </p:cNvSpPr>
          <p:nvPr/>
        </p:nvSpPr>
        <p:spPr bwMode="auto">
          <a:xfrm>
            <a:off x="447675" y="5038725"/>
            <a:ext cx="5081588" cy="10461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buFontTx/>
              <a:buNone/>
              <a:defRPr/>
            </a:pPr>
            <a:r>
              <a:rPr lang="de-DE" altLang="it-CH" sz="1400" kern="0" dirty="0">
                <a:solidFill>
                  <a:srgbClr val="FFFFFF"/>
                </a:solidFill>
              </a:rPr>
              <a:t>Im Jahr 597 v.Chr. eroberten die Babylonier, ein Volk aus Mesopotamien, das Reich Israel.</a:t>
            </a:r>
          </a:p>
          <a:p>
            <a:pPr algn="ctr" eaLnBrk="1" hangingPunct="1">
              <a:lnSpc>
                <a:spcPct val="80000"/>
              </a:lnSpc>
              <a:buFontTx/>
              <a:buNone/>
              <a:defRPr/>
            </a:pPr>
            <a:r>
              <a:rPr lang="de-DE" altLang="it-CH" sz="1400" kern="0" dirty="0">
                <a:solidFill>
                  <a:srgbClr val="FFFFFF"/>
                </a:solidFill>
              </a:rPr>
              <a:t>Ihre Nachfolger, die Assyrer (heute </a:t>
            </a:r>
            <a:r>
              <a:rPr lang="de-DE" altLang="it-CH" sz="1400" kern="0" dirty="0" err="1">
                <a:solidFill>
                  <a:srgbClr val="FFFFFF"/>
                </a:solidFill>
              </a:rPr>
              <a:t>Irakis</a:t>
            </a:r>
            <a:r>
              <a:rPr lang="de-DE" altLang="it-CH" sz="1400" kern="0" dirty="0">
                <a:solidFill>
                  <a:srgbClr val="FFFFFF"/>
                </a:solidFill>
              </a:rPr>
              <a:t>), eroberten auch das Reich von </a:t>
            </a:r>
            <a:r>
              <a:rPr lang="de-DE" altLang="it-CH" sz="1400" kern="0" dirty="0" err="1">
                <a:solidFill>
                  <a:srgbClr val="FFFFFF"/>
                </a:solidFill>
              </a:rPr>
              <a:t>Juda</a:t>
            </a:r>
            <a:r>
              <a:rPr lang="de-DE" altLang="it-CH" sz="1400" kern="0" dirty="0">
                <a:solidFill>
                  <a:srgbClr val="FFFFFF"/>
                </a:solidFill>
              </a:rPr>
              <a:t>, zerstörten den ersten Tempel und verbannten viele Juden nach Babylon</a:t>
            </a:r>
            <a:r>
              <a:rPr lang="de-DE" altLang="it-CH" sz="1800" b="1" dirty="0">
                <a:solidFill>
                  <a:srgbClr val="FFFFFF"/>
                </a:solidFill>
              </a:rPr>
              <a:t>.</a:t>
            </a:r>
          </a:p>
        </p:txBody>
      </p:sp>
      <p:pic>
        <p:nvPicPr>
          <p:cNvPr id="225285" name="Picture 4" descr="ricostruzione di babilonia">
            <a:extLst>
              <a:ext uri="{FF2B5EF4-FFF2-40B4-BE49-F238E27FC236}">
                <a16:creationId xmlns:a16="http://schemas.microsoft.com/office/drawing/2014/main" id="{95BFFA8B-0FFB-11A6-2195-56C57B17EDD2}"/>
              </a:ext>
            </a:extLst>
          </p:cNvPr>
          <p:cNvPicPr>
            <a:picLocks noGrp="1" noChangeAspect="1" noChangeArrowheads="1"/>
          </p:cNvPicPr>
          <p:nvPr>
            <p:ph sz="half" idx="4294967295"/>
          </p:nvPr>
        </p:nvPicPr>
        <p:blipFill>
          <a:blip r:embed="rId4">
            <a:lum contrast="10000"/>
          </a:blip>
          <a:srcRect/>
          <a:stretch>
            <a:fillRect/>
          </a:stretch>
        </p:blipFill>
        <p:spPr>
          <a:xfrm>
            <a:off x="4572000" y="476250"/>
            <a:ext cx="4321175" cy="3241675"/>
          </a:xfrm>
          <a:ln w="12700">
            <a:solidFill>
              <a:schemeClr val="tx1"/>
            </a:solidFill>
          </a:ln>
          <a:effectLst>
            <a:outerShdw blurRad="292100" dist="139700" dir="2700000" algn="tl" rotWithShape="0">
              <a:srgbClr val="333333">
                <a:alpha val="65000"/>
              </a:srgbClr>
            </a:outerShdw>
          </a:effectLst>
        </p:spPr>
      </p:pic>
      <p:sp>
        <p:nvSpPr>
          <p:cNvPr id="271366" name="Text Box 5">
            <a:extLst>
              <a:ext uri="{FF2B5EF4-FFF2-40B4-BE49-F238E27FC236}">
                <a16:creationId xmlns:a16="http://schemas.microsoft.com/office/drawing/2014/main" id="{01BDEBED-F1A5-723C-9A39-9E66465C9EB5}"/>
              </a:ext>
            </a:extLst>
          </p:cNvPr>
          <p:cNvSpPr txBox="1">
            <a:spLocks noChangeArrowheads="1"/>
          </p:cNvSpPr>
          <p:nvPr/>
        </p:nvSpPr>
        <p:spPr bwMode="auto">
          <a:xfrm>
            <a:off x="250825" y="3860800"/>
            <a:ext cx="2881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Das babylonische Kaisertum</a:t>
            </a:r>
            <a:endParaRPr lang="it-IT" altLang="it-CH" sz="1400" b="1">
              <a:solidFill>
                <a:srgbClr val="FFFFFF"/>
              </a:solidFill>
            </a:endParaRPr>
          </a:p>
        </p:txBody>
      </p:sp>
      <p:sp>
        <p:nvSpPr>
          <p:cNvPr id="271367" name="Text Box 6">
            <a:extLst>
              <a:ext uri="{FF2B5EF4-FFF2-40B4-BE49-F238E27FC236}">
                <a16:creationId xmlns:a16="http://schemas.microsoft.com/office/drawing/2014/main" id="{4946F7ED-BD2C-0B53-587C-19C41CAAAE24}"/>
              </a:ext>
            </a:extLst>
          </p:cNvPr>
          <p:cNvSpPr txBox="1">
            <a:spLocks noChangeArrowheads="1"/>
          </p:cNvSpPr>
          <p:nvPr/>
        </p:nvSpPr>
        <p:spPr bwMode="auto">
          <a:xfrm>
            <a:off x="4643438" y="3860800"/>
            <a:ext cx="194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Babylon </a:t>
            </a:r>
            <a:r>
              <a:rPr lang="fr-CH" altLang="it-CH" sz="1400">
                <a:solidFill>
                  <a:srgbClr val="FFFFFF"/>
                </a:solidFill>
              </a:rPr>
              <a:t>(Modell)</a:t>
            </a:r>
            <a:endParaRPr lang="it-IT" altLang="it-CH" sz="1400">
              <a:solidFill>
                <a:srgbClr val="FFFFFF"/>
              </a:solidFill>
            </a:endParaRPr>
          </a:p>
        </p:txBody>
      </p:sp>
      <p:sp>
        <p:nvSpPr>
          <p:cNvPr id="271368" name="Oval 7">
            <a:extLst>
              <a:ext uri="{FF2B5EF4-FFF2-40B4-BE49-F238E27FC236}">
                <a16:creationId xmlns:a16="http://schemas.microsoft.com/office/drawing/2014/main" id="{6E7FEFB8-F667-FFA4-FB7B-81E709092B60}"/>
              </a:ext>
            </a:extLst>
          </p:cNvPr>
          <p:cNvSpPr>
            <a:spLocks noChangeArrowheads="1"/>
          </p:cNvSpPr>
          <p:nvPr/>
        </p:nvSpPr>
        <p:spPr bwMode="auto">
          <a:xfrm>
            <a:off x="900113" y="2133600"/>
            <a:ext cx="360362" cy="360363"/>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225289" name="Picture 8">
            <a:extLst>
              <a:ext uri="{FF2B5EF4-FFF2-40B4-BE49-F238E27FC236}">
                <a16:creationId xmlns:a16="http://schemas.microsoft.com/office/drawing/2014/main" id="{996C98C1-7425-1357-2599-9A76A4AF10B6}"/>
              </a:ext>
            </a:extLst>
          </p:cNvPr>
          <p:cNvPicPr>
            <a:picLocks noChangeAspect="1" noChangeArrowheads="1"/>
          </p:cNvPicPr>
          <p:nvPr/>
        </p:nvPicPr>
        <p:blipFill>
          <a:blip r:embed="rId5">
            <a:lum bright="-28000" contrast="26000"/>
          </a:blip>
          <a:srcRect/>
          <a:stretch>
            <a:fillRect/>
          </a:stretch>
        </p:blipFill>
        <p:spPr bwMode="auto">
          <a:xfrm>
            <a:off x="5795963" y="4581525"/>
            <a:ext cx="1800225" cy="1350963"/>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271370" name="Text Box 9">
            <a:extLst>
              <a:ext uri="{FF2B5EF4-FFF2-40B4-BE49-F238E27FC236}">
                <a16:creationId xmlns:a16="http://schemas.microsoft.com/office/drawing/2014/main" id="{D7DAD8A7-4FEF-F97A-EF74-4DC2ECB3843D}"/>
              </a:ext>
            </a:extLst>
          </p:cNvPr>
          <p:cNvSpPr txBox="1">
            <a:spLocks noChangeArrowheads="1"/>
          </p:cNvSpPr>
          <p:nvPr/>
        </p:nvSpPr>
        <p:spPr bwMode="auto">
          <a:xfrm>
            <a:off x="5724525" y="6021388"/>
            <a:ext cx="18716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Verbannung der Juden</a:t>
            </a:r>
            <a:endParaRPr lang="it-IT" altLang="it-CH" sz="1000" b="1">
              <a:solidFill>
                <a:srgbClr val="FFFFFF"/>
              </a:solidFill>
            </a:endParaRPr>
          </a:p>
        </p:txBody>
      </p:sp>
      <p:pic>
        <p:nvPicPr>
          <p:cNvPr id="225291" name="Picture 10" descr="irak sumeri babilonia">
            <a:extLst>
              <a:ext uri="{FF2B5EF4-FFF2-40B4-BE49-F238E27FC236}">
                <a16:creationId xmlns:a16="http://schemas.microsoft.com/office/drawing/2014/main" id="{3E621C3C-415A-14A4-9C8C-EEB313C11DB4}"/>
              </a:ext>
            </a:extLst>
          </p:cNvPr>
          <p:cNvPicPr>
            <a:picLocks noChangeAspect="1" noChangeArrowheads="1"/>
          </p:cNvPicPr>
          <p:nvPr/>
        </p:nvPicPr>
        <p:blipFill>
          <a:blip r:embed="rId6"/>
          <a:srcRect/>
          <a:stretch>
            <a:fillRect/>
          </a:stretch>
        </p:blipFill>
        <p:spPr bwMode="auto">
          <a:xfrm>
            <a:off x="8027988" y="4005263"/>
            <a:ext cx="858837" cy="1954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91F5200-987C-23A1-6716-CB9AACA0DEC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E141ABB-DC28-0C3A-D7A6-A73947BA3EE0}"/>
              </a:ext>
            </a:extLst>
          </p:cNvPr>
          <p:cNvSpPr txBox="1"/>
          <p:nvPr/>
        </p:nvSpPr>
        <p:spPr>
          <a:xfrm>
            <a:off x="1462088" y="4581525"/>
            <a:ext cx="3189287" cy="369888"/>
          </a:xfrm>
          <a:prstGeom prst="rect">
            <a:avLst/>
          </a:prstGeom>
          <a:solidFill>
            <a:srgbClr val="FFFF00"/>
          </a:solidFill>
          <a:ln w="19050">
            <a:solidFill>
              <a:schemeClr val="accent4">
                <a:lumMod val="10000"/>
              </a:schemeClr>
            </a:solidFill>
          </a:ln>
        </p:spPr>
        <p:txBody>
          <a:bodyPr>
            <a:spAutoFit/>
          </a:bodyPr>
          <a:lstStyle/>
          <a:p>
            <a:pPr algn="ctr">
              <a:defRPr/>
            </a:pPr>
            <a:r>
              <a:rPr lang="de-DE" b="1" dirty="0">
                <a:solidFill>
                  <a:schemeClr val="accent4">
                    <a:lumMod val="10000"/>
                  </a:schemeClr>
                </a:solidFill>
              </a:rPr>
              <a:t>597 v.Chr. die Babylonier</a:t>
            </a:r>
            <a:endParaRPr lang="en-US" b="1" dirty="0">
              <a:solidFill>
                <a:schemeClr val="accent4">
                  <a:lumMod val="10000"/>
                </a:schemeClr>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7" name="Picture 2" descr="champ detruit">
            <a:extLst>
              <a:ext uri="{FF2B5EF4-FFF2-40B4-BE49-F238E27FC236}">
                <a16:creationId xmlns:a16="http://schemas.microsoft.com/office/drawing/2014/main" id="{5EF58062-F482-9C80-FF9C-6E28F790F230}"/>
              </a:ext>
            </a:extLst>
          </p:cNvPr>
          <p:cNvPicPr>
            <a:picLocks noChangeAspect="1" noChangeArrowheads="1"/>
          </p:cNvPicPr>
          <p:nvPr/>
        </p:nvPicPr>
        <p:blipFill>
          <a:blip r:embed="rId3"/>
          <a:srcRect/>
          <a:stretch>
            <a:fillRect/>
          </a:stretch>
        </p:blipFill>
        <p:spPr bwMode="auto">
          <a:xfrm>
            <a:off x="179388" y="188913"/>
            <a:ext cx="4214812" cy="2776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7191" name="Picture 7">
            <a:extLst>
              <a:ext uri="{FF2B5EF4-FFF2-40B4-BE49-F238E27FC236}">
                <a16:creationId xmlns:a16="http://schemas.microsoft.com/office/drawing/2014/main" id="{8392D934-AC63-EB9A-EB52-2BE044106673}"/>
              </a:ext>
            </a:extLst>
          </p:cNvPr>
          <p:cNvPicPr>
            <a:picLocks noChangeAspect="1" noChangeArrowheads="1"/>
          </p:cNvPicPr>
          <p:nvPr/>
        </p:nvPicPr>
        <p:blipFill>
          <a:blip r:embed="rId4"/>
          <a:srcRect/>
          <a:stretch>
            <a:fillRect/>
          </a:stretch>
        </p:blipFill>
        <p:spPr bwMode="auto">
          <a:xfrm>
            <a:off x="179388" y="3095625"/>
            <a:ext cx="2520950" cy="1749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7192" name="Picture 8" descr="Zatara distruzione uliveto">
            <a:extLst>
              <a:ext uri="{FF2B5EF4-FFF2-40B4-BE49-F238E27FC236}">
                <a16:creationId xmlns:a16="http://schemas.microsoft.com/office/drawing/2014/main" id="{0CBE3642-6072-DEF2-B687-52D1E44855D4}"/>
              </a:ext>
            </a:extLst>
          </p:cNvPr>
          <p:cNvPicPr>
            <a:picLocks noChangeAspect="1" noChangeArrowheads="1"/>
          </p:cNvPicPr>
          <p:nvPr/>
        </p:nvPicPr>
        <p:blipFill>
          <a:blip r:embed="rId5"/>
          <a:srcRect/>
          <a:stretch>
            <a:fillRect/>
          </a:stretch>
        </p:blipFill>
        <p:spPr bwMode="auto">
          <a:xfrm>
            <a:off x="4535488" y="188913"/>
            <a:ext cx="4398962" cy="2776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7194" name="Picture 11" descr="C:\Users\Enrico\Enrico\Documenti\AA Enrico nuovo\Palestina\A Foto\Distruzioni\distruzione uliveto JPEG .JPG">
            <a:extLst>
              <a:ext uri="{FF2B5EF4-FFF2-40B4-BE49-F238E27FC236}">
                <a16:creationId xmlns:a16="http://schemas.microsoft.com/office/drawing/2014/main" id="{C98610E4-B8F5-049B-9D9C-F8A411525CC6}"/>
              </a:ext>
            </a:extLst>
          </p:cNvPr>
          <p:cNvPicPr>
            <a:picLocks noChangeAspect="1" noChangeArrowheads="1"/>
          </p:cNvPicPr>
          <p:nvPr/>
        </p:nvPicPr>
        <p:blipFill>
          <a:blip r:embed="rId6"/>
          <a:srcRect/>
          <a:stretch>
            <a:fillRect/>
          </a:stretch>
        </p:blipFill>
        <p:spPr bwMode="auto">
          <a:xfrm>
            <a:off x="2882900" y="4706938"/>
            <a:ext cx="3170238" cy="1962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5254" name="Slide Number Placeholder 3">
            <a:extLst>
              <a:ext uri="{FF2B5EF4-FFF2-40B4-BE49-F238E27FC236}">
                <a16:creationId xmlns:a16="http://schemas.microsoft.com/office/drawing/2014/main" id="{CBF76C64-0688-F3CB-305B-8DD817F923E0}"/>
              </a:ext>
            </a:extLst>
          </p:cNvPr>
          <p:cNvSpPr>
            <a:spLocks noGrp="1"/>
          </p:cNvSpPr>
          <p:nvPr>
            <p:ph type="sldNum" sz="quarter" idx="12"/>
          </p:nvPr>
        </p:nvSpPr>
        <p:spPr>
          <a:xfrm>
            <a:off x="6831013" y="35290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4D63E1-2A24-47F0-B147-43A7C8132DF4}" type="slidenum">
              <a:rPr lang="it-IT" altLang="it-CH" sz="1400" b="1" smtClean="0">
                <a:solidFill>
                  <a:srgbClr val="161616"/>
                </a:solidFill>
              </a:rPr>
              <a:pPr>
                <a:spcBef>
                  <a:spcPct val="0"/>
                </a:spcBef>
                <a:buFontTx/>
                <a:buNone/>
              </a:pPr>
              <a:t>160</a:t>
            </a:fld>
            <a:endParaRPr lang="it-IT" altLang="it-CH" sz="1400" b="1">
              <a:solidFill>
                <a:srgbClr val="161616"/>
              </a:solidFill>
            </a:endParaRPr>
          </a:p>
        </p:txBody>
      </p:sp>
      <p:sp>
        <p:nvSpPr>
          <p:cNvPr id="11" name="Rettangolo 10">
            <a:extLst>
              <a:ext uri="{FF2B5EF4-FFF2-40B4-BE49-F238E27FC236}">
                <a16:creationId xmlns:a16="http://schemas.microsoft.com/office/drawing/2014/main" id="{30DB51F7-0E43-6249-5A82-71DF8B5D44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77189" name="Picture 5" descr="uliveto distrutto a Falamiya cisg">
            <a:extLst>
              <a:ext uri="{FF2B5EF4-FFF2-40B4-BE49-F238E27FC236}">
                <a16:creationId xmlns:a16="http://schemas.microsoft.com/office/drawing/2014/main" id="{A02D9FA5-48FA-8B9C-5FEF-0A388D1DA84C}"/>
              </a:ext>
            </a:extLst>
          </p:cNvPr>
          <p:cNvPicPr>
            <a:picLocks noChangeAspect="1" noChangeArrowheads="1"/>
          </p:cNvPicPr>
          <p:nvPr/>
        </p:nvPicPr>
        <p:blipFill rotWithShape="1">
          <a:blip r:embed="rId7"/>
          <a:srcRect t="1963"/>
          <a:stretch/>
        </p:blipFill>
        <p:spPr bwMode="auto">
          <a:xfrm>
            <a:off x="6227763" y="3133725"/>
            <a:ext cx="2706687" cy="3532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5257" name="Text Box 9">
            <a:extLst>
              <a:ext uri="{FF2B5EF4-FFF2-40B4-BE49-F238E27FC236}">
                <a16:creationId xmlns:a16="http://schemas.microsoft.com/office/drawing/2014/main" id="{C91A602E-B080-AA99-89E2-63447D25C6A3}"/>
              </a:ext>
            </a:extLst>
          </p:cNvPr>
          <p:cNvSpPr txBox="1">
            <a:spLocks noChangeArrowheads="1"/>
          </p:cNvSpPr>
          <p:nvPr/>
        </p:nvSpPr>
        <p:spPr bwMode="auto">
          <a:xfrm>
            <a:off x="6315075" y="3167063"/>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würgt die palästinen-sische Wirtschaft ab</a:t>
            </a:r>
          </a:p>
        </p:txBody>
      </p:sp>
      <p:sp>
        <p:nvSpPr>
          <p:cNvPr id="565258" name="Slide Number Placeholder 3">
            <a:extLst>
              <a:ext uri="{FF2B5EF4-FFF2-40B4-BE49-F238E27FC236}">
                <a16:creationId xmlns:a16="http://schemas.microsoft.com/office/drawing/2014/main" id="{E018868A-4817-0FC0-527E-0DEE1F5361C5}"/>
              </a:ext>
            </a:extLst>
          </p:cNvPr>
          <p:cNvSpPr txBox="1">
            <a:spLocks/>
          </p:cNvSpPr>
          <p:nvPr/>
        </p:nvSpPr>
        <p:spPr bwMode="auto">
          <a:xfrm>
            <a:off x="5218113" y="4110038"/>
            <a:ext cx="5873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1E525B08-EB5C-4BE2-9E0C-EB8E264CF645}" type="slidenum">
              <a:rPr lang="it-IT" altLang="it-CH" sz="1400" b="1">
                <a:solidFill>
                  <a:srgbClr val="FFFFFF"/>
                </a:solidFill>
              </a:rPr>
              <a:pPr algn="r" eaLnBrk="1" hangingPunct="1">
                <a:spcBef>
                  <a:spcPct val="0"/>
                </a:spcBef>
                <a:buFontTx/>
                <a:buNone/>
              </a:pPr>
              <a:t>160</a:t>
            </a:fld>
            <a:endParaRPr lang="it-IT" altLang="it-CH" sz="1400" b="1">
              <a:solidFill>
                <a:srgbClr val="FFFFFF"/>
              </a:solidFill>
            </a:endParaRPr>
          </a:p>
        </p:txBody>
      </p:sp>
      <p:sp>
        <p:nvSpPr>
          <p:cNvPr id="2" name="CasellaDiTesto 1">
            <a:extLst>
              <a:ext uri="{FF2B5EF4-FFF2-40B4-BE49-F238E27FC236}">
                <a16:creationId xmlns:a16="http://schemas.microsoft.com/office/drawing/2014/main" id="{B4612C67-3C31-5170-4853-446D7990A087}"/>
              </a:ext>
            </a:extLst>
          </p:cNvPr>
          <p:cNvSpPr txBox="1"/>
          <p:nvPr/>
        </p:nvSpPr>
        <p:spPr>
          <a:xfrm>
            <a:off x="2798763" y="3070225"/>
            <a:ext cx="3289300" cy="338138"/>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Die </a:t>
            </a:r>
            <a:r>
              <a:rPr lang="en-US" sz="1600" b="1" dirty="0" err="1">
                <a:solidFill>
                  <a:schemeClr val="accent4">
                    <a:lumMod val="10000"/>
                  </a:schemeClr>
                </a:solidFill>
              </a:rPr>
              <a:t>Zerstörung</a:t>
            </a:r>
            <a:r>
              <a:rPr lang="en-US" sz="1600" b="1" dirty="0">
                <a:solidFill>
                  <a:schemeClr val="accent4">
                    <a:lumMod val="10000"/>
                  </a:schemeClr>
                </a:solidFill>
              </a:rPr>
              <a:t> der </a:t>
            </a:r>
            <a:r>
              <a:rPr lang="en-US" sz="1600" b="1" dirty="0" err="1">
                <a:solidFill>
                  <a:schemeClr val="accent4">
                    <a:lumMod val="10000"/>
                  </a:schemeClr>
                </a:solidFill>
              </a:rPr>
              <a:t>Olivenhaine</a:t>
            </a:r>
            <a:endParaRPr lang="en-US" sz="1600" b="1" dirty="0">
              <a:solidFill>
                <a:schemeClr val="accent4">
                  <a:lumMod val="10000"/>
                </a:schemeClr>
              </a:solidFill>
            </a:endParaRPr>
          </a:p>
        </p:txBody>
      </p:sp>
      <p:sp>
        <p:nvSpPr>
          <p:cNvPr id="565260" name="CasellaDiTesto 14">
            <a:extLst>
              <a:ext uri="{FF2B5EF4-FFF2-40B4-BE49-F238E27FC236}">
                <a16:creationId xmlns:a16="http://schemas.microsoft.com/office/drawing/2014/main" id="{D9A3DC67-523B-B700-2F99-627A257A3017}"/>
              </a:ext>
            </a:extLst>
          </p:cNvPr>
          <p:cNvSpPr txBox="1">
            <a:spLocks noChangeArrowheads="1"/>
          </p:cNvSpPr>
          <p:nvPr/>
        </p:nvSpPr>
        <p:spPr bwMode="auto">
          <a:xfrm>
            <a:off x="2984500" y="3509963"/>
            <a:ext cx="2941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Seit 1995 haben die Israelis in der Westbank und in Gaza die Hälfte der Olivenbäüme der Palästinenser zerstört</a:t>
            </a:r>
            <a:endParaRPr lang="it-IT" altLang="it-CH" sz="1400"/>
          </a:p>
        </p:txBody>
      </p:sp>
      <p:pic>
        <p:nvPicPr>
          <p:cNvPr id="16" name="Picture 2" descr="C:\Dokumente und Einstellungen\Enrico\Eigene Dateien\Enrico\Documenti\AA Enrico nuovo\Palestina\A Foto\Distruzioni\Uliveto incendiato.bmp">
            <a:extLst>
              <a:ext uri="{FF2B5EF4-FFF2-40B4-BE49-F238E27FC236}">
                <a16:creationId xmlns:a16="http://schemas.microsoft.com/office/drawing/2014/main" id="{BB0FDF1C-F753-3221-DC9F-8A2E7FF9E75E}"/>
              </a:ext>
            </a:extLst>
          </p:cNvPr>
          <p:cNvPicPr>
            <a:picLocks noChangeAspect="1" noChangeArrowheads="1"/>
          </p:cNvPicPr>
          <p:nvPr/>
        </p:nvPicPr>
        <p:blipFill>
          <a:blip r:embed="rId8"/>
          <a:srcRect/>
          <a:stretch>
            <a:fillRect/>
          </a:stretch>
        </p:blipFill>
        <p:spPr bwMode="auto">
          <a:xfrm>
            <a:off x="171450" y="5008563"/>
            <a:ext cx="2520950" cy="1657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Number Placeholder 1">
            <a:extLst>
              <a:ext uri="{FF2B5EF4-FFF2-40B4-BE49-F238E27FC236}">
                <a16:creationId xmlns:a16="http://schemas.microsoft.com/office/drawing/2014/main" id="{A8BFDC5A-8B67-3005-1281-7B165AF2C0F3}"/>
              </a:ext>
            </a:extLst>
          </p:cNvPr>
          <p:cNvSpPr>
            <a:spLocks noGrp="1"/>
          </p:cNvSpPr>
          <p:nvPr>
            <p:ph type="sldNum" sz="quarter" idx="12"/>
          </p:nvPr>
        </p:nvSpPr>
        <p:spPr>
          <a:xfrm>
            <a:off x="6853238" y="6480175"/>
            <a:ext cx="21336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C6C184-85D6-48FC-992C-79141462786B}" type="slidenum">
              <a:rPr lang="it-IT" altLang="it-CH" sz="1400" smtClean="0">
                <a:solidFill>
                  <a:srgbClr val="FFFFFF"/>
                </a:solidFill>
              </a:rPr>
              <a:pPr>
                <a:spcBef>
                  <a:spcPct val="0"/>
                </a:spcBef>
                <a:buFontTx/>
                <a:buNone/>
              </a:pPr>
              <a:t>161</a:t>
            </a:fld>
            <a:endParaRPr lang="it-IT" altLang="it-CH" sz="1400">
              <a:solidFill>
                <a:srgbClr val="FFFFFF"/>
              </a:solidFill>
            </a:endParaRPr>
          </a:p>
        </p:txBody>
      </p:sp>
      <p:sp>
        <p:nvSpPr>
          <p:cNvPr id="567299" name="TextBox 5">
            <a:extLst>
              <a:ext uri="{FF2B5EF4-FFF2-40B4-BE49-F238E27FC236}">
                <a16:creationId xmlns:a16="http://schemas.microsoft.com/office/drawing/2014/main" id="{C4622850-6C60-DA44-29DB-B53C929479AB}"/>
              </a:ext>
            </a:extLst>
          </p:cNvPr>
          <p:cNvSpPr txBox="1">
            <a:spLocks noChangeArrowheads="1"/>
          </p:cNvSpPr>
          <p:nvPr/>
        </p:nvSpPr>
        <p:spPr bwMode="auto">
          <a:xfrm>
            <a:off x="107950" y="5876925"/>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800">
                <a:solidFill>
                  <a:srgbClr val="FFFFFF"/>
                </a:solidFill>
              </a:rPr>
              <a:t>Amnesty International Anklage: die Zerstörung durch die Israelis von Agrarland und der Bewässerungsanlage im Dorf Al-Farisya - Jordantal - 10. Mars 2008</a:t>
            </a:r>
            <a:r>
              <a:rPr lang="it-CH" altLang="it-CH" sz="1800">
                <a:solidFill>
                  <a:srgbClr val="FFFFFF"/>
                </a:solidFill>
              </a:rPr>
              <a:t>.</a:t>
            </a:r>
            <a:endParaRPr lang="it-IT" altLang="it-CH" sz="1800">
              <a:solidFill>
                <a:srgbClr val="FFFFFF"/>
              </a:solidFill>
            </a:endParaRPr>
          </a:p>
        </p:txBody>
      </p:sp>
      <p:pic>
        <p:nvPicPr>
          <p:cNvPr id="249860" name="Picture 6" descr="Un bulldozer de l’armée israélienne détruit les plantations et le système d’irrigation palestinien © Shabtai Gold/IRIN">
            <a:extLst>
              <a:ext uri="{FF2B5EF4-FFF2-40B4-BE49-F238E27FC236}">
                <a16:creationId xmlns:a16="http://schemas.microsoft.com/office/drawing/2014/main" id="{B1597698-F5B2-3469-45D7-6D81CDF615A6}"/>
              </a:ext>
            </a:extLst>
          </p:cNvPr>
          <p:cNvPicPr>
            <a:picLocks noChangeAspect="1" noChangeArrowheads="1"/>
          </p:cNvPicPr>
          <p:nvPr/>
        </p:nvPicPr>
        <p:blipFill>
          <a:blip r:embed="rId3"/>
          <a:srcRect/>
          <a:stretch>
            <a:fillRect/>
          </a:stretch>
        </p:blipFill>
        <p:spPr bwMode="auto">
          <a:xfrm>
            <a:off x="250825" y="330200"/>
            <a:ext cx="8642350" cy="46704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67301" name="TextBox 4">
            <a:extLst>
              <a:ext uri="{FF2B5EF4-FFF2-40B4-BE49-F238E27FC236}">
                <a16:creationId xmlns:a16="http://schemas.microsoft.com/office/drawing/2014/main" id="{B41D7864-A5FB-E4A7-9519-8337A549F4E3}"/>
              </a:ext>
            </a:extLst>
          </p:cNvPr>
          <p:cNvSpPr txBox="1">
            <a:spLocks noChangeArrowheads="1"/>
          </p:cNvSpPr>
          <p:nvPr/>
        </p:nvSpPr>
        <p:spPr bwMode="auto">
          <a:xfrm>
            <a:off x="250825" y="5300663"/>
            <a:ext cx="8642350"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600" b="1">
                <a:solidFill>
                  <a:srgbClr val="000000"/>
                </a:solidFill>
              </a:rPr>
              <a:t>Die Israelis zerstören systematisch die Quellen des Lebensunterhalts der Palästinenser</a:t>
            </a:r>
            <a:endParaRPr lang="it-CH" altLang="it-CH" sz="1800" b="1">
              <a:solidFill>
                <a:srgbClr val="FFFFFF"/>
              </a:solidFill>
            </a:endParaRPr>
          </a:p>
        </p:txBody>
      </p:sp>
      <p:sp>
        <p:nvSpPr>
          <p:cNvPr id="6" name="Rettangolo 5">
            <a:extLst>
              <a:ext uri="{FF2B5EF4-FFF2-40B4-BE49-F238E27FC236}">
                <a16:creationId xmlns:a16="http://schemas.microsoft.com/office/drawing/2014/main" id="{F68B74AC-6CF6-42A0-A5A1-D396CC1958E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5" name="Picture 2" descr="Gaza negozi distrutti">
            <a:extLst>
              <a:ext uri="{FF2B5EF4-FFF2-40B4-BE49-F238E27FC236}">
                <a16:creationId xmlns:a16="http://schemas.microsoft.com/office/drawing/2014/main" id="{133312C8-1F35-89D5-A78E-CFD8EEA8777E}"/>
              </a:ext>
            </a:extLst>
          </p:cNvPr>
          <p:cNvPicPr>
            <a:picLocks noChangeAspect="1" noChangeArrowheads="1"/>
          </p:cNvPicPr>
          <p:nvPr/>
        </p:nvPicPr>
        <p:blipFill>
          <a:blip r:embed="rId3"/>
          <a:srcRect/>
          <a:stretch>
            <a:fillRect/>
          </a:stretch>
        </p:blipFill>
        <p:spPr bwMode="auto">
          <a:xfrm>
            <a:off x="179388" y="188913"/>
            <a:ext cx="43211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9347" name="Text Box 3">
            <a:extLst>
              <a:ext uri="{FF2B5EF4-FFF2-40B4-BE49-F238E27FC236}">
                <a16:creationId xmlns:a16="http://schemas.microsoft.com/office/drawing/2014/main" id="{D4BA5270-B825-80E6-5FFC-093455880374}"/>
              </a:ext>
            </a:extLst>
          </p:cNvPr>
          <p:cNvSpPr txBox="1">
            <a:spLocks noChangeArrowheads="1"/>
          </p:cNvSpPr>
          <p:nvPr/>
        </p:nvSpPr>
        <p:spPr bwMode="auto">
          <a:xfrm>
            <a:off x="2235200" y="3284538"/>
            <a:ext cx="237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    </a:t>
            </a:r>
            <a:r>
              <a:rPr lang="fr-CH" altLang="it-CH" sz="1200">
                <a:solidFill>
                  <a:srgbClr val="FFFFFF"/>
                </a:solidFill>
              </a:rPr>
              <a:t>Zerstörte Läden  in Gaza</a:t>
            </a:r>
            <a:endParaRPr lang="it-IT" altLang="it-CH" sz="1200">
              <a:solidFill>
                <a:srgbClr val="FFFFFF"/>
              </a:solidFill>
            </a:endParaRPr>
          </a:p>
        </p:txBody>
      </p:sp>
      <p:pic>
        <p:nvPicPr>
          <p:cNvPr id="479237" name="Picture 4" descr="distruzione del mercato di Hebron 31">
            <a:extLst>
              <a:ext uri="{FF2B5EF4-FFF2-40B4-BE49-F238E27FC236}">
                <a16:creationId xmlns:a16="http://schemas.microsoft.com/office/drawing/2014/main" id="{7A9C5FAF-7AC8-50BF-37EF-6E662C4525F7}"/>
              </a:ext>
            </a:extLst>
          </p:cNvPr>
          <p:cNvPicPr>
            <a:picLocks noChangeAspect="1" noChangeArrowheads="1"/>
          </p:cNvPicPr>
          <p:nvPr/>
        </p:nvPicPr>
        <p:blipFill>
          <a:blip r:embed="rId4"/>
          <a:srcRect/>
          <a:stretch>
            <a:fillRect/>
          </a:stretch>
        </p:blipFill>
        <p:spPr bwMode="auto">
          <a:xfrm>
            <a:off x="179388" y="3933825"/>
            <a:ext cx="4318000"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9349" name="Text Box 5">
            <a:extLst>
              <a:ext uri="{FF2B5EF4-FFF2-40B4-BE49-F238E27FC236}">
                <a16:creationId xmlns:a16="http://schemas.microsoft.com/office/drawing/2014/main" id="{D19B41D1-F44F-DDE0-D3C6-93024E40F3B5}"/>
              </a:ext>
            </a:extLst>
          </p:cNvPr>
          <p:cNvSpPr txBox="1">
            <a:spLocks noChangeArrowheads="1"/>
          </p:cNvSpPr>
          <p:nvPr/>
        </p:nvSpPr>
        <p:spPr bwMode="auto">
          <a:xfrm>
            <a:off x="209550" y="344646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Zerstörung des Marktes         von Hebron 31.1.03</a:t>
            </a:r>
            <a:endParaRPr lang="it-IT" altLang="it-CH" sz="1200">
              <a:solidFill>
                <a:srgbClr val="FFFFFF"/>
              </a:solidFill>
            </a:endParaRPr>
          </a:p>
        </p:txBody>
      </p:sp>
      <p:pic>
        <p:nvPicPr>
          <p:cNvPr id="479239" name="Picture 6">
            <a:extLst>
              <a:ext uri="{FF2B5EF4-FFF2-40B4-BE49-F238E27FC236}">
                <a16:creationId xmlns:a16="http://schemas.microsoft.com/office/drawing/2014/main" id="{E6F5BEDB-CC40-B6D3-863C-90CADBFEF0F1}"/>
              </a:ext>
            </a:extLst>
          </p:cNvPr>
          <p:cNvPicPr>
            <a:picLocks noChangeAspect="1" noChangeArrowheads="1"/>
          </p:cNvPicPr>
          <p:nvPr/>
        </p:nvPicPr>
        <p:blipFill>
          <a:blip r:embed="rId5"/>
          <a:srcRect/>
          <a:stretch>
            <a:fillRect/>
          </a:stretch>
        </p:blipFill>
        <p:spPr bwMode="auto">
          <a:xfrm>
            <a:off x="4675188" y="4581525"/>
            <a:ext cx="4303712"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9351" name="Text Box 7">
            <a:extLst>
              <a:ext uri="{FF2B5EF4-FFF2-40B4-BE49-F238E27FC236}">
                <a16:creationId xmlns:a16="http://schemas.microsoft.com/office/drawing/2014/main" id="{C5F77A50-6589-B7DB-D35C-924DAD20C2E6}"/>
              </a:ext>
            </a:extLst>
          </p:cNvPr>
          <p:cNvSpPr txBox="1">
            <a:spLocks noChangeArrowheads="1"/>
          </p:cNvSpPr>
          <p:nvPr/>
        </p:nvSpPr>
        <p:spPr bwMode="auto">
          <a:xfrm>
            <a:off x="6992938" y="3821113"/>
            <a:ext cx="1738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Zerstörung des Marktes von Nazlat’Isa CG 21. 08.03</a:t>
            </a:r>
            <a:endParaRPr lang="it-IT" altLang="it-CH" sz="1200">
              <a:solidFill>
                <a:srgbClr val="FFFFFF"/>
              </a:solidFill>
            </a:endParaRPr>
          </a:p>
        </p:txBody>
      </p:sp>
      <p:sp>
        <p:nvSpPr>
          <p:cNvPr id="569352" name="Slide Number Placeholder 3">
            <a:extLst>
              <a:ext uri="{FF2B5EF4-FFF2-40B4-BE49-F238E27FC236}">
                <a16:creationId xmlns:a16="http://schemas.microsoft.com/office/drawing/2014/main" id="{EE44B9B7-2D0F-E635-7F78-4111FE7CF66C}"/>
              </a:ext>
            </a:extLst>
          </p:cNvPr>
          <p:cNvSpPr>
            <a:spLocks noGrp="1"/>
          </p:cNvSpPr>
          <p:nvPr>
            <p:ph type="sldNum" sz="quarter" idx="12"/>
          </p:nvPr>
        </p:nvSpPr>
        <p:spPr>
          <a:xfrm>
            <a:off x="6845300" y="45751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0A5552-3178-4B00-A069-9709149DBAFA}" type="slidenum">
              <a:rPr lang="it-IT" altLang="it-CH" sz="1400" b="1" smtClean="0">
                <a:solidFill>
                  <a:srgbClr val="161616"/>
                </a:solidFill>
              </a:rPr>
              <a:pPr>
                <a:spcBef>
                  <a:spcPct val="0"/>
                </a:spcBef>
                <a:buFontTx/>
                <a:buNone/>
              </a:pPr>
              <a:t>162</a:t>
            </a:fld>
            <a:endParaRPr lang="it-IT" altLang="it-CH" sz="1400" b="1">
              <a:solidFill>
                <a:srgbClr val="161616"/>
              </a:solidFill>
            </a:endParaRPr>
          </a:p>
        </p:txBody>
      </p:sp>
      <p:sp>
        <p:nvSpPr>
          <p:cNvPr id="12" name="Rettangolo 11">
            <a:extLst>
              <a:ext uri="{FF2B5EF4-FFF2-40B4-BE49-F238E27FC236}">
                <a16:creationId xmlns:a16="http://schemas.microsoft.com/office/drawing/2014/main" id="{A366E6BF-F198-2539-CD28-3B95D6029B9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9" descr="C:\Users\Enrico\Desktop\Distr fabbrica Hebron jpeg.jpg">
            <a:extLst>
              <a:ext uri="{FF2B5EF4-FFF2-40B4-BE49-F238E27FC236}">
                <a16:creationId xmlns:a16="http://schemas.microsoft.com/office/drawing/2014/main" id="{945643FA-87B5-A962-F783-43F2A607E4D4}"/>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42122" name="Text Box 10">
            <a:extLst>
              <a:ext uri="{FF2B5EF4-FFF2-40B4-BE49-F238E27FC236}">
                <a16:creationId xmlns:a16="http://schemas.microsoft.com/office/drawing/2014/main" id="{B96467C9-FA88-6FDE-2ACB-0785728B47F5}"/>
              </a:ext>
            </a:extLst>
          </p:cNvPr>
          <p:cNvSpPr txBox="1">
            <a:spLocks noChangeArrowheads="1"/>
          </p:cNvSpPr>
          <p:nvPr/>
        </p:nvSpPr>
        <p:spPr bwMode="auto">
          <a:xfrm>
            <a:off x="4648200" y="3446463"/>
            <a:ext cx="2259013"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Israel </a:t>
            </a:r>
            <a:r>
              <a:rPr lang="fr-CH" altLang="it-CH" sz="1800" b="1" dirty="0" err="1">
                <a:solidFill>
                  <a:schemeClr val="accent4">
                    <a:lumMod val="10000"/>
                  </a:schemeClr>
                </a:solidFill>
              </a:rPr>
              <a:t>würgt</a:t>
            </a:r>
            <a:r>
              <a:rPr lang="fr-CH" altLang="it-CH" sz="1800" b="1" dirty="0">
                <a:solidFill>
                  <a:schemeClr val="accent4">
                    <a:lumMod val="10000"/>
                  </a:schemeClr>
                </a:solidFill>
              </a:rPr>
              <a:t> die </a:t>
            </a:r>
            <a:r>
              <a:rPr lang="fr-CH" altLang="it-CH" sz="1800" b="1" dirty="0" err="1">
                <a:solidFill>
                  <a:schemeClr val="accent4">
                    <a:lumMod val="10000"/>
                  </a:schemeClr>
                </a:solidFill>
              </a:rPr>
              <a:t>palästinensische</a:t>
            </a:r>
            <a:r>
              <a:rPr lang="fr-CH" altLang="it-CH" sz="1800" b="1" dirty="0">
                <a:solidFill>
                  <a:schemeClr val="accent4">
                    <a:lumMod val="10000"/>
                  </a:schemeClr>
                </a:solidFill>
              </a:rPr>
              <a:t> </a:t>
            </a:r>
            <a:r>
              <a:rPr lang="fr-CH" altLang="it-CH" sz="1800" b="1" dirty="0" err="1">
                <a:solidFill>
                  <a:schemeClr val="accent4">
                    <a:lumMod val="10000"/>
                  </a:schemeClr>
                </a:solidFill>
              </a:rPr>
              <a:t>Wirtschaft</a:t>
            </a:r>
            <a:r>
              <a:rPr lang="fr-CH" altLang="it-CH" sz="1800" b="1" dirty="0">
                <a:solidFill>
                  <a:schemeClr val="accent4">
                    <a:lumMod val="10000"/>
                  </a:schemeClr>
                </a:solidFill>
              </a:rPr>
              <a:t> ab</a:t>
            </a:r>
            <a:endParaRPr lang="it-IT" altLang="it-CH" sz="1800" b="1" dirty="0">
              <a:solidFill>
                <a:schemeClr val="accent4">
                  <a:lumMod val="10000"/>
                </a:schemeClr>
              </a:solidFill>
            </a:endParaRPr>
          </a:p>
        </p:txBody>
      </p:sp>
      <p:sp>
        <p:nvSpPr>
          <p:cNvPr id="569356" name="CasellaDiTesto 1">
            <a:extLst>
              <a:ext uri="{FF2B5EF4-FFF2-40B4-BE49-F238E27FC236}">
                <a16:creationId xmlns:a16="http://schemas.microsoft.com/office/drawing/2014/main" id="{514A4DD8-74F0-888C-AC23-8E2EA0895B1B}"/>
              </a:ext>
            </a:extLst>
          </p:cNvPr>
          <p:cNvSpPr txBox="1">
            <a:spLocks noChangeArrowheads="1"/>
          </p:cNvSpPr>
          <p:nvPr/>
        </p:nvSpPr>
        <p:spPr bwMode="auto">
          <a:xfrm>
            <a:off x="6992938" y="335597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solidFill>
                  <a:srgbClr val="FFFFFF"/>
                </a:solidFill>
              </a:rPr>
              <a:t>Hebron, Sept. 2014  Zerstörung der Joghurtfabrik</a:t>
            </a:r>
            <a:endParaRPr lang="en-US" altLang="en-US" sz="1200">
              <a:solidFill>
                <a:srgbClr val="FFFFFF"/>
              </a:solidFill>
            </a:endParaRPr>
          </a:p>
        </p:txBody>
      </p:sp>
    </p:spTree>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Number Placeholder 3">
            <a:extLst>
              <a:ext uri="{FF2B5EF4-FFF2-40B4-BE49-F238E27FC236}">
                <a16:creationId xmlns:a16="http://schemas.microsoft.com/office/drawing/2014/main" id="{2E1E7084-0E75-9528-2CCD-5D41862834B7}"/>
              </a:ext>
            </a:extLst>
          </p:cNvPr>
          <p:cNvSpPr>
            <a:spLocks noGrp="1"/>
          </p:cNvSpPr>
          <p:nvPr>
            <p:ph type="sldNum" sz="quarter" idx="12"/>
          </p:nvPr>
        </p:nvSpPr>
        <p:spPr>
          <a:xfrm>
            <a:off x="3635375"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397FF1-76FF-4DAD-AA26-1414639558CC}" type="slidenum">
              <a:rPr lang="it-IT" altLang="it-CH" sz="1400" smtClean="0">
                <a:solidFill>
                  <a:srgbClr val="FFFFFF"/>
                </a:solidFill>
              </a:rPr>
              <a:pPr>
                <a:spcBef>
                  <a:spcPct val="0"/>
                </a:spcBef>
                <a:buFontTx/>
                <a:buNone/>
              </a:pPr>
              <a:t>163</a:t>
            </a:fld>
            <a:endParaRPr lang="it-IT" altLang="it-CH" sz="1400">
              <a:solidFill>
                <a:srgbClr val="FFFFFF"/>
              </a:solidFill>
            </a:endParaRPr>
          </a:p>
        </p:txBody>
      </p:sp>
      <p:pic>
        <p:nvPicPr>
          <p:cNvPr id="251907" name="Picture 2" descr="5 poliziotti palestinesi uccisi a sangie freddo ramallah 31 marzo 2002">
            <a:extLst>
              <a:ext uri="{FF2B5EF4-FFF2-40B4-BE49-F238E27FC236}">
                <a16:creationId xmlns:a16="http://schemas.microsoft.com/office/drawing/2014/main" id="{1D8E4361-CC07-F420-BD4A-7E272892F36A}"/>
              </a:ext>
            </a:extLst>
          </p:cNvPr>
          <p:cNvPicPr>
            <a:picLocks noChangeAspect="1" noChangeArrowheads="1"/>
          </p:cNvPicPr>
          <p:nvPr/>
        </p:nvPicPr>
        <p:blipFill rotWithShape="1">
          <a:blip r:embed="rId3"/>
          <a:srcRect l="9892"/>
          <a:stretch/>
        </p:blipFill>
        <p:spPr bwMode="auto">
          <a:xfrm>
            <a:off x="6372225" y="2427288"/>
            <a:ext cx="2400300"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1908" name="Picture 3" descr="l'ufficio della sicurezza (caserma dela polizia) di kahn yunisNell'ttacco 1 morto e molti feriti">
            <a:extLst>
              <a:ext uri="{FF2B5EF4-FFF2-40B4-BE49-F238E27FC236}">
                <a16:creationId xmlns:a16="http://schemas.microsoft.com/office/drawing/2014/main" id="{243BDE8B-996E-A441-8DA8-4FDE4062FF6E}"/>
              </a:ext>
            </a:extLst>
          </p:cNvPr>
          <p:cNvPicPr>
            <a:picLocks noChangeAspect="1" noChangeArrowheads="1"/>
          </p:cNvPicPr>
          <p:nvPr/>
        </p:nvPicPr>
        <p:blipFill>
          <a:blip r:embed="rId4"/>
          <a:srcRect/>
          <a:stretch>
            <a:fillRect/>
          </a:stretch>
        </p:blipFill>
        <p:spPr bwMode="auto">
          <a:xfrm>
            <a:off x="179388" y="188913"/>
            <a:ext cx="4608512" cy="3459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1909" name="Picture 4" descr="polisi pal gugur">
            <a:extLst>
              <a:ext uri="{FF2B5EF4-FFF2-40B4-BE49-F238E27FC236}">
                <a16:creationId xmlns:a16="http://schemas.microsoft.com/office/drawing/2014/main" id="{914262E7-8901-BAAB-A6FC-10E0DEBD0848}"/>
              </a:ext>
            </a:extLst>
          </p:cNvPr>
          <p:cNvPicPr>
            <a:picLocks noChangeAspect="1" noChangeArrowheads="1"/>
          </p:cNvPicPr>
          <p:nvPr/>
        </p:nvPicPr>
        <p:blipFill>
          <a:blip r:embed="rId5"/>
          <a:srcRect/>
          <a:stretch>
            <a:fillRect/>
          </a:stretch>
        </p:blipFill>
        <p:spPr bwMode="auto">
          <a:xfrm>
            <a:off x="6108700" y="4875213"/>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1910" name="Picture 5" descr="235B">
            <a:extLst>
              <a:ext uri="{FF2B5EF4-FFF2-40B4-BE49-F238E27FC236}">
                <a16:creationId xmlns:a16="http://schemas.microsoft.com/office/drawing/2014/main" id="{FE2F41A5-CE21-E725-5A07-364AB3C4B1E9}"/>
              </a:ext>
            </a:extLst>
          </p:cNvPr>
          <p:cNvPicPr>
            <a:picLocks noChangeAspect="1" noChangeArrowheads="1"/>
          </p:cNvPicPr>
          <p:nvPr/>
        </p:nvPicPr>
        <p:blipFill>
          <a:blip r:embed="rId6"/>
          <a:srcRect/>
          <a:stretch>
            <a:fillRect/>
          </a:stretch>
        </p:blipFill>
        <p:spPr bwMode="auto">
          <a:xfrm>
            <a:off x="6108700" y="223838"/>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1399" name="Text Box 7">
            <a:extLst>
              <a:ext uri="{FF2B5EF4-FFF2-40B4-BE49-F238E27FC236}">
                <a16:creationId xmlns:a16="http://schemas.microsoft.com/office/drawing/2014/main" id="{8376BB9C-EE23-7864-FC01-76901EEB63EC}"/>
              </a:ext>
            </a:extLst>
          </p:cNvPr>
          <p:cNvSpPr txBox="1">
            <a:spLocks noChangeArrowheads="1"/>
          </p:cNvSpPr>
          <p:nvPr/>
        </p:nvSpPr>
        <p:spPr bwMode="auto">
          <a:xfrm>
            <a:off x="4787900" y="404813"/>
            <a:ext cx="1223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Kaserne    von                          Kahn-Yunis  Gaza</a:t>
            </a:r>
            <a:endParaRPr lang="it-IT" altLang="it-CH" sz="1200" b="1">
              <a:solidFill>
                <a:srgbClr val="FFFFFF"/>
              </a:solidFill>
            </a:endParaRPr>
          </a:p>
        </p:txBody>
      </p:sp>
      <p:sp>
        <p:nvSpPr>
          <p:cNvPr id="571400" name="Text Box 8">
            <a:extLst>
              <a:ext uri="{FF2B5EF4-FFF2-40B4-BE49-F238E27FC236}">
                <a16:creationId xmlns:a16="http://schemas.microsoft.com/office/drawing/2014/main" id="{D66BD582-8F47-CE25-1FD3-7A10F6D22C00}"/>
              </a:ext>
            </a:extLst>
          </p:cNvPr>
          <p:cNvSpPr txBox="1">
            <a:spLocks noChangeArrowheads="1"/>
          </p:cNvSpPr>
          <p:nvPr/>
        </p:nvSpPr>
        <p:spPr bwMode="auto">
          <a:xfrm>
            <a:off x="5256213" y="4194175"/>
            <a:ext cx="370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Diese palästinensischen Polizisten wurden von den Israelis in ihrer kaserne ermordet.</a:t>
            </a:r>
            <a:endParaRPr lang="it-IT" altLang="it-CH" sz="1200" b="1">
              <a:solidFill>
                <a:srgbClr val="FFFFFF"/>
              </a:solidFill>
            </a:endParaRPr>
          </a:p>
        </p:txBody>
      </p:sp>
      <p:pic>
        <p:nvPicPr>
          <p:cNvPr id="251914" name="Picture 9" descr="June29 2002 distruzione Police Station Hebron Wst Bank">
            <a:extLst>
              <a:ext uri="{FF2B5EF4-FFF2-40B4-BE49-F238E27FC236}">
                <a16:creationId xmlns:a16="http://schemas.microsoft.com/office/drawing/2014/main" id="{7695C912-31F2-700E-917A-F1BFDB272583}"/>
              </a:ext>
            </a:extLst>
          </p:cNvPr>
          <p:cNvPicPr>
            <a:picLocks noChangeAspect="1" noChangeArrowheads="1"/>
          </p:cNvPicPr>
          <p:nvPr/>
        </p:nvPicPr>
        <p:blipFill>
          <a:blip r:embed="rId7"/>
          <a:srcRect/>
          <a:stretch>
            <a:fillRect/>
          </a:stretch>
        </p:blipFill>
        <p:spPr bwMode="auto">
          <a:xfrm>
            <a:off x="179388" y="3813175"/>
            <a:ext cx="4608512" cy="2886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1402" name="Text Box 10">
            <a:extLst>
              <a:ext uri="{FF2B5EF4-FFF2-40B4-BE49-F238E27FC236}">
                <a16:creationId xmlns:a16="http://schemas.microsoft.com/office/drawing/2014/main" id="{5BBF88E8-8723-9F3A-A28C-DBC2D670B443}"/>
              </a:ext>
            </a:extLst>
          </p:cNvPr>
          <p:cNvSpPr txBox="1">
            <a:spLocks noChangeArrowheads="1"/>
          </p:cNvSpPr>
          <p:nvPr/>
        </p:nvSpPr>
        <p:spPr bwMode="auto">
          <a:xfrm>
            <a:off x="4859338" y="5084763"/>
            <a:ext cx="10795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Kaserne von Hebron  wurde am 29. 06.2002  zerstört</a:t>
            </a:r>
            <a:endParaRPr lang="it-IT" altLang="it-CH" sz="1200" b="1">
              <a:solidFill>
                <a:srgbClr val="FFFFFF"/>
              </a:solidFill>
            </a:endParaRPr>
          </a:p>
        </p:txBody>
      </p:sp>
      <p:sp>
        <p:nvSpPr>
          <p:cNvPr id="12" name="Rettangolo 11">
            <a:extLst>
              <a:ext uri="{FF2B5EF4-FFF2-40B4-BE49-F238E27FC236}">
                <a16:creationId xmlns:a16="http://schemas.microsoft.com/office/drawing/2014/main" id="{92AD9D38-9EC5-4F17-6913-E9F4CBDBFDC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 name="Text Box 6">
            <a:extLst>
              <a:ext uri="{FF2B5EF4-FFF2-40B4-BE49-F238E27FC236}">
                <a16:creationId xmlns:a16="http://schemas.microsoft.com/office/drawing/2014/main" id="{BE53E650-1B5E-A4C4-F963-7618496D5F49}"/>
              </a:ext>
            </a:extLst>
          </p:cNvPr>
          <p:cNvSpPr txBox="1">
            <a:spLocks noChangeArrowheads="1"/>
          </p:cNvSpPr>
          <p:nvPr/>
        </p:nvSpPr>
        <p:spPr bwMode="auto">
          <a:xfrm>
            <a:off x="4857750" y="2384425"/>
            <a:ext cx="1441450" cy="1801813"/>
          </a:xfrm>
          <a:prstGeom prst="rect">
            <a:avLst/>
          </a:prstGeom>
          <a:solidFill>
            <a:srgbClr val="FFFF00"/>
          </a:solidFill>
          <a:ln w="12700">
            <a:solidFill>
              <a:schemeClr val="accent4">
                <a:lumMod val="10000"/>
              </a:schemeClr>
            </a:solidFill>
          </a:ln>
        </p:spPr>
        <p:txBody>
          <a:bodyPr bIns="91440">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Israel </a:t>
            </a:r>
            <a:r>
              <a:rPr lang="fr-CH" altLang="it-CH" dirty="0" err="1"/>
              <a:t>zerstört</a:t>
            </a:r>
            <a:r>
              <a:rPr lang="fr-CH" altLang="it-CH" dirty="0"/>
              <a:t>        die </a:t>
            </a:r>
            <a:r>
              <a:rPr lang="fr-CH" altLang="it-CH" dirty="0" err="1"/>
              <a:t>palästinen-sische</a:t>
            </a:r>
            <a:r>
              <a:rPr lang="fr-CH" altLang="it-CH" dirty="0"/>
              <a:t> </a:t>
            </a:r>
            <a:r>
              <a:rPr lang="fr-CH" altLang="it-CH" dirty="0" err="1"/>
              <a:t>Polizei</a:t>
            </a:r>
            <a:r>
              <a:rPr lang="fr-CH" altLang="it-CH" dirty="0"/>
              <a:t> </a:t>
            </a:r>
            <a:endParaRPr lang="it-IT" altLang="it-CH"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7" descr="abu%20jarwal">
            <a:extLst>
              <a:ext uri="{FF2B5EF4-FFF2-40B4-BE49-F238E27FC236}">
                <a16:creationId xmlns:a16="http://schemas.microsoft.com/office/drawing/2014/main" id="{0279E00E-386C-CC8C-3923-E98668863F77}"/>
              </a:ext>
            </a:extLst>
          </p:cNvPr>
          <p:cNvPicPr>
            <a:picLocks noChangeAspect="1" noChangeArrowheads="1"/>
          </p:cNvPicPr>
          <p:nvPr/>
        </p:nvPicPr>
        <p:blipFill>
          <a:blip r:embed="rId3"/>
          <a:srcRect/>
          <a:stretch>
            <a:fillRect/>
          </a:stretch>
        </p:blipFill>
        <p:spPr bwMode="auto">
          <a:xfrm>
            <a:off x="4356100" y="3213100"/>
            <a:ext cx="4552950" cy="3408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1" name="Picture 9" descr="acqua per i beduini">
            <a:extLst>
              <a:ext uri="{FF2B5EF4-FFF2-40B4-BE49-F238E27FC236}">
                <a16:creationId xmlns:a16="http://schemas.microsoft.com/office/drawing/2014/main" id="{E4E7A72E-B24F-B880-A8AE-41BD96528243}"/>
              </a:ext>
            </a:extLst>
          </p:cNvPr>
          <p:cNvPicPr>
            <a:picLocks noChangeAspect="1" noChangeArrowheads="1"/>
          </p:cNvPicPr>
          <p:nvPr/>
        </p:nvPicPr>
        <p:blipFill rotWithShape="1">
          <a:blip r:embed="rId4"/>
          <a:srcRect b="2905"/>
          <a:stretch/>
        </p:blipFill>
        <p:spPr bwMode="auto">
          <a:xfrm>
            <a:off x="219075" y="3213100"/>
            <a:ext cx="2341563" cy="3408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2" name="Picture 3" descr="villaggio beduini vicino a Beer Shewa">
            <a:extLst>
              <a:ext uri="{FF2B5EF4-FFF2-40B4-BE49-F238E27FC236}">
                <a16:creationId xmlns:a16="http://schemas.microsoft.com/office/drawing/2014/main" id="{102BC15F-C585-571C-EA98-42E6F124840F}"/>
              </a:ext>
            </a:extLst>
          </p:cNvPr>
          <p:cNvPicPr>
            <a:picLocks noChangeAspect="1" noChangeArrowheads="1"/>
          </p:cNvPicPr>
          <p:nvPr/>
        </p:nvPicPr>
        <p:blipFill>
          <a:blip r:embed="rId5"/>
          <a:srcRect/>
          <a:stretch>
            <a:fillRect/>
          </a:stretch>
        </p:blipFill>
        <p:spPr bwMode="auto">
          <a:xfrm>
            <a:off x="4667250" y="174625"/>
            <a:ext cx="4251325" cy="285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3" name="Picture 3" descr="un villaggio beduino vicino a Omer">
            <a:extLst>
              <a:ext uri="{FF2B5EF4-FFF2-40B4-BE49-F238E27FC236}">
                <a16:creationId xmlns:a16="http://schemas.microsoft.com/office/drawing/2014/main" id="{8C40704F-B266-6CA9-C587-CDB28134B536}"/>
              </a:ext>
            </a:extLst>
          </p:cNvPr>
          <p:cNvPicPr>
            <a:picLocks noChangeAspect="1" noChangeArrowheads="1"/>
          </p:cNvPicPr>
          <p:nvPr/>
        </p:nvPicPr>
        <p:blipFill>
          <a:blip r:embed="rId6"/>
          <a:srcRect/>
          <a:stretch>
            <a:fillRect/>
          </a:stretch>
        </p:blipFill>
        <p:spPr bwMode="auto">
          <a:xfrm>
            <a:off x="219075" y="169863"/>
            <a:ext cx="4281488" cy="285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3446" name="TextBox 6">
            <a:extLst>
              <a:ext uri="{FF2B5EF4-FFF2-40B4-BE49-F238E27FC236}">
                <a16:creationId xmlns:a16="http://schemas.microsoft.com/office/drawing/2014/main" id="{F1A68FF8-F1E0-8D2E-AE49-60D41430F62A}"/>
              </a:ext>
            </a:extLst>
          </p:cNvPr>
          <p:cNvSpPr txBox="1">
            <a:spLocks noChangeArrowheads="1"/>
          </p:cNvSpPr>
          <p:nvPr/>
        </p:nvSpPr>
        <p:spPr bwMode="auto">
          <a:xfrm>
            <a:off x="238125" y="23653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FFFFFF"/>
                </a:solidFill>
              </a:rPr>
              <a:t>Die israelische Kolonie ist üppig, die Beduinen sind ohne Wasser </a:t>
            </a:r>
            <a:endParaRPr lang="it-IT" altLang="it-CH" sz="1200" b="1">
              <a:solidFill>
                <a:srgbClr val="FFFFFF"/>
              </a:solidFill>
            </a:endParaRPr>
          </a:p>
        </p:txBody>
      </p:sp>
      <p:sp>
        <p:nvSpPr>
          <p:cNvPr id="568327" name="TextBox 7">
            <a:extLst>
              <a:ext uri="{FF2B5EF4-FFF2-40B4-BE49-F238E27FC236}">
                <a16:creationId xmlns:a16="http://schemas.microsoft.com/office/drawing/2014/main" id="{FEE8F40E-B48D-1801-A5D3-F069DC29688F}"/>
              </a:ext>
            </a:extLst>
          </p:cNvPr>
          <p:cNvSpPr txBox="1">
            <a:spLocks noChangeArrowheads="1"/>
          </p:cNvSpPr>
          <p:nvPr/>
        </p:nvSpPr>
        <p:spPr bwMode="auto">
          <a:xfrm>
            <a:off x="2719388" y="3760788"/>
            <a:ext cx="1477962" cy="17541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rgbClr val="FFFFFF"/>
                </a:solidFill>
              </a:rPr>
              <a:t>Di </a:t>
            </a:r>
            <a:r>
              <a:rPr lang="fr-CH" altLang="it-CH" sz="1800" b="1" dirty="0" err="1">
                <a:solidFill>
                  <a:schemeClr val="accent4">
                    <a:lumMod val="10000"/>
                  </a:schemeClr>
                </a:solidFill>
              </a:rPr>
              <a:t>Zerstörung</a:t>
            </a:r>
            <a:r>
              <a:rPr lang="fr-CH" altLang="it-CH" sz="1800" b="1" dirty="0">
                <a:solidFill>
                  <a:schemeClr val="accent4">
                    <a:lumMod val="10000"/>
                  </a:schemeClr>
                </a:solidFill>
              </a:rPr>
              <a:t> der </a:t>
            </a:r>
            <a:r>
              <a:rPr lang="fr-CH" altLang="it-CH" sz="1800" b="1" dirty="0" err="1">
                <a:solidFill>
                  <a:schemeClr val="accent4">
                    <a:lumMod val="10000"/>
                  </a:schemeClr>
                </a:solidFill>
              </a:rPr>
              <a:t>Beduinen</a:t>
            </a:r>
            <a:r>
              <a:rPr lang="fr-CH" altLang="it-CH" sz="1800" b="1" dirty="0">
                <a:solidFill>
                  <a:schemeClr val="accent4">
                    <a:lumMod val="10000"/>
                  </a:schemeClr>
                </a:solidFill>
              </a:rPr>
              <a:t> </a:t>
            </a:r>
            <a:r>
              <a:rPr lang="fr-CH" altLang="it-CH" sz="1800" b="1" dirty="0" err="1">
                <a:solidFill>
                  <a:schemeClr val="accent4">
                    <a:lumMod val="10000"/>
                  </a:schemeClr>
                </a:solidFill>
              </a:rPr>
              <a:t>Dörfer</a:t>
            </a:r>
            <a:r>
              <a:rPr lang="fr-CH" altLang="it-CH" sz="1800" b="1" dirty="0">
                <a:solidFill>
                  <a:schemeClr val="accent4">
                    <a:lumMod val="10000"/>
                  </a:schemeClr>
                </a:solidFill>
              </a:rPr>
              <a:t>                 </a:t>
            </a:r>
            <a:r>
              <a:rPr lang="fr-CH" altLang="it-CH" sz="1800" b="1" dirty="0" err="1">
                <a:solidFill>
                  <a:schemeClr val="accent4">
                    <a:lumMod val="10000"/>
                  </a:schemeClr>
                </a:solidFill>
              </a:rPr>
              <a:t>im</a:t>
            </a:r>
            <a:r>
              <a:rPr lang="fr-CH" altLang="it-CH" sz="1800" b="1" dirty="0">
                <a:solidFill>
                  <a:schemeClr val="accent4">
                    <a:lumMod val="10000"/>
                  </a:schemeClr>
                </a:solidFill>
              </a:rPr>
              <a:t> </a:t>
            </a:r>
            <a:r>
              <a:rPr lang="fr-CH" altLang="it-CH" sz="1800" b="1" dirty="0" err="1">
                <a:solidFill>
                  <a:schemeClr val="accent4">
                    <a:lumMod val="10000"/>
                  </a:schemeClr>
                </a:solidFill>
              </a:rPr>
              <a:t>Negev</a:t>
            </a:r>
            <a:endParaRPr lang="fr-CH" altLang="it-CH" sz="1800" b="1" dirty="0">
              <a:solidFill>
                <a:schemeClr val="accent4">
                  <a:lumMod val="10000"/>
                </a:schemeClr>
              </a:solidFill>
            </a:endParaRPr>
          </a:p>
        </p:txBody>
      </p:sp>
      <p:sp>
        <p:nvSpPr>
          <p:cNvPr id="573448" name="Slide Number Placeholder 5">
            <a:extLst>
              <a:ext uri="{FF2B5EF4-FFF2-40B4-BE49-F238E27FC236}">
                <a16:creationId xmlns:a16="http://schemas.microsoft.com/office/drawing/2014/main" id="{8838749B-0AC5-179F-BA64-4EAF7FD06D22}"/>
              </a:ext>
            </a:extLst>
          </p:cNvPr>
          <p:cNvSpPr>
            <a:spLocks noGrp="1"/>
          </p:cNvSpPr>
          <p:nvPr>
            <p:ph type="sldNum" sz="quarter" idx="12"/>
          </p:nvPr>
        </p:nvSpPr>
        <p:spPr>
          <a:xfrm>
            <a:off x="3113088" y="6202363"/>
            <a:ext cx="650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4E63FF-4274-4DE7-A895-24BBEEDA7983}" type="slidenum">
              <a:rPr lang="it-IT" altLang="it-CH" sz="1400" smtClean="0">
                <a:solidFill>
                  <a:srgbClr val="FFFFFF"/>
                </a:solidFill>
              </a:rPr>
              <a:pPr>
                <a:spcBef>
                  <a:spcPct val="0"/>
                </a:spcBef>
                <a:buFontTx/>
                <a:buNone/>
              </a:pPr>
              <a:t>164</a:t>
            </a:fld>
            <a:endParaRPr lang="it-IT" altLang="it-CH" sz="1400">
              <a:solidFill>
                <a:srgbClr val="FFFFFF"/>
              </a:solidFill>
            </a:endParaRPr>
          </a:p>
        </p:txBody>
      </p:sp>
      <p:sp>
        <p:nvSpPr>
          <p:cNvPr id="9" name="Rettangolo 8">
            <a:extLst>
              <a:ext uri="{FF2B5EF4-FFF2-40B4-BE49-F238E27FC236}">
                <a16:creationId xmlns:a16="http://schemas.microsoft.com/office/drawing/2014/main" id="{2972E34B-AE29-B9EF-7A59-21A94D9D265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Number Placeholder 5">
            <a:extLst>
              <a:ext uri="{FF2B5EF4-FFF2-40B4-BE49-F238E27FC236}">
                <a16:creationId xmlns:a16="http://schemas.microsoft.com/office/drawing/2014/main" id="{E1A5A32D-5EEE-DB16-B51C-9D01B96FD282}"/>
              </a:ext>
            </a:extLst>
          </p:cNvPr>
          <p:cNvSpPr>
            <a:spLocks noGrp="1"/>
          </p:cNvSpPr>
          <p:nvPr>
            <p:ph type="sldNum" sz="quarter" idx="12"/>
          </p:nvPr>
        </p:nvSpPr>
        <p:spPr>
          <a:xfrm>
            <a:off x="8128000" y="6062663"/>
            <a:ext cx="62230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1DE8F1-49F4-430C-A38B-17E4CDFD1395}" type="slidenum">
              <a:rPr lang="it-IT" altLang="it-CH" sz="1400" smtClean="0">
                <a:solidFill>
                  <a:srgbClr val="FFFFFF"/>
                </a:solidFill>
              </a:rPr>
              <a:pPr>
                <a:spcBef>
                  <a:spcPct val="0"/>
                </a:spcBef>
                <a:buFontTx/>
                <a:buNone/>
              </a:pPr>
              <a:t>165</a:t>
            </a:fld>
            <a:endParaRPr lang="it-IT" altLang="it-CH" sz="1400">
              <a:solidFill>
                <a:srgbClr val="FFFFFF"/>
              </a:solidFill>
            </a:endParaRPr>
          </a:p>
        </p:txBody>
      </p:sp>
      <p:sp>
        <p:nvSpPr>
          <p:cNvPr id="575491" name="Rectangle 2">
            <a:extLst>
              <a:ext uri="{FF2B5EF4-FFF2-40B4-BE49-F238E27FC236}">
                <a16:creationId xmlns:a16="http://schemas.microsoft.com/office/drawing/2014/main" id="{A1392974-3B7E-E1BB-B043-7B3B5C6B4909}"/>
              </a:ext>
            </a:extLst>
          </p:cNvPr>
          <p:cNvSpPr>
            <a:spLocks noGrp="1" noChangeArrowheads="1"/>
          </p:cNvSpPr>
          <p:nvPr>
            <p:ph type="ctrTitle"/>
          </p:nvPr>
        </p:nvSpPr>
        <p:spPr>
          <a:xfrm>
            <a:off x="2979738" y="5938838"/>
            <a:ext cx="5364162" cy="550862"/>
          </a:xfrm>
        </p:spPr>
        <p:txBody>
          <a:bodyPr/>
          <a:lstStyle/>
          <a:p>
            <a:pPr eaLnBrk="1" hangingPunct="1"/>
            <a:r>
              <a:rPr lang="fr-CH" altLang="it-CH" sz="1400">
                <a:solidFill>
                  <a:schemeClr val="tx1"/>
                </a:solidFill>
              </a:rPr>
              <a:t>Die israelische Kolonien siedlen im Jordan Tal an. Die Beduinen müssen alles verlassen und flüchten. Ihre Zukunft ist ungewiss</a:t>
            </a:r>
            <a:r>
              <a:rPr lang="fr-CH" altLang="it-CH" sz="1700" b="1">
                <a:solidFill>
                  <a:schemeClr val="tx1"/>
                </a:solidFill>
              </a:rPr>
              <a:t>.</a:t>
            </a:r>
            <a:endParaRPr lang="it-IT" altLang="it-CH" sz="1700" b="1">
              <a:solidFill>
                <a:schemeClr val="tx1"/>
              </a:solidFill>
            </a:endParaRPr>
          </a:p>
        </p:txBody>
      </p:sp>
      <p:pic>
        <p:nvPicPr>
          <p:cNvPr id="7" name="Picture 3" descr="beduini palestinesi devono andarsene">
            <a:extLst>
              <a:ext uri="{FF2B5EF4-FFF2-40B4-BE49-F238E27FC236}">
                <a16:creationId xmlns:a16="http://schemas.microsoft.com/office/drawing/2014/main" id="{F971F79C-41C1-E413-FC40-F2FEF6EEDC06}"/>
              </a:ext>
            </a:extLst>
          </p:cNvPr>
          <p:cNvPicPr>
            <a:picLocks noChangeAspect="1" noChangeArrowheads="1"/>
          </p:cNvPicPr>
          <p:nvPr/>
        </p:nvPicPr>
        <p:blipFill rotWithShape="1">
          <a:blip r:embed="rId3"/>
          <a:srcRect l="21406"/>
          <a:stretch/>
        </p:blipFill>
        <p:spPr bwMode="auto">
          <a:xfrm>
            <a:off x="468313" y="3324225"/>
            <a:ext cx="3395662"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hadidiye_settlers_agro valle giordano">
            <a:extLst>
              <a:ext uri="{FF2B5EF4-FFF2-40B4-BE49-F238E27FC236}">
                <a16:creationId xmlns:a16="http://schemas.microsoft.com/office/drawing/2014/main" id="{1F8B3B9A-9036-8EB3-207F-02E3B51933B7}"/>
              </a:ext>
            </a:extLst>
          </p:cNvPr>
          <p:cNvPicPr>
            <a:picLocks noChangeAspect="1" noChangeArrowheads="1"/>
          </p:cNvPicPr>
          <p:nvPr/>
        </p:nvPicPr>
        <p:blipFill>
          <a:blip r:embed="rId4"/>
          <a:srcRect/>
          <a:stretch>
            <a:fillRect/>
          </a:stretch>
        </p:blipFill>
        <p:spPr bwMode="auto">
          <a:xfrm>
            <a:off x="4070350" y="3305175"/>
            <a:ext cx="4560888"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DD56AA45-9640-12A2-D759-3A3AD405D3E4}"/>
              </a:ext>
            </a:extLst>
          </p:cNvPr>
          <p:cNvPicPr>
            <a:picLocks noChangeAspect="1"/>
          </p:cNvPicPr>
          <p:nvPr/>
        </p:nvPicPr>
        <p:blipFill rotWithShape="1">
          <a:blip r:embed="rId5"/>
          <a:srcRect r="3946"/>
          <a:stretch/>
        </p:blipFill>
        <p:spPr>
          <a:xfrm>
            <a:off x="468313" y="404813"/>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5495" name="CasellaDiTesto 10">
            <a:extLst>
              <a:ext uri="{FF2B5EF4-FFF2-40B4-BE49-F238E27FC236}">
                <a16:creationId xmlns:a16="http://schemas.microsoft.com/office/drawing/2014/main" id="{C3452522-93D6-841D-751A-D8FDE227DCA3}"/>
              </a:ext>
            </a:extLst>
          </p:cNvPr>
          <p:cNvSpPr txBox="1">
            <a:spLocks noChangeArrowheads="1"/>
          </p:cNvSpPr>
          <p:nvPr/>
        </p:nvSpPr>
        <p:spPr bwMode="auto">
          <a:xfrm>
            <a:off x="498475" y="2660650"/>
            <a:ext cx="1135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Die Zerstörung.</a:t>
            </a:r>
            <a:endParaRPr lang="en-US" altLang="en-US" sz="1200" b="1">
              <a:solidFill>
                <a:srgbClr val="FFFFFF"/>
              </a:solidFill>
            </a:endParaRPr>
          </a:p>
        </p:txBody>
      </p:sp>
      <p:pic>
        <p:nvPicPr>
          <p:cNvPr id="11" name="Immagine 10">
            <a:extLst>
              <a:ext uri="{FF2B5EF4-FFF2-40B4-BE49-F238E27FC236}">
                <a16:creationId xmlns:a16="http://schemas.microsoft.com/office/drawing/2014/main" id="{351A3C78-9293-34AF-AA41-F5F76C3B6F4D}"/>
              </a:ext>
            </a:extLst>
          </p:cNvPr>
          <p:cNvPicPr>
            <a:picLocks noChangeAspect="1"/>
          </p:cNvPicPr>
          <p:nvPr/>
        </p:nvPicPr>
        <p:blipFill>
          <a:blip r:embed="rId6"/>
          <a:stretch>
            <a:fillRect/>
          </a:stretch>
        </p:blipFill>
        <p:spPr>
          <a:xfrm>
            <a:off x="4551363" y="404813"/>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CasellaDiTesto 10">
            <a:extLst>
              <a:ext uri="{FF2B5EF4-FFF2-40B4-BE49-F238E27FC236}">
                <a16:creationId xmlns:a16="http://schemas.microsoft.com/office/drawing/2014/main" id="{3DA36EE0-4B6C-A6AC-18C0-3F370F625690}"/>
              </a:ext>
            </a:extLst>
          </p:cNvPr>
          <p:cNvSpPr txBox="1">
            <a:spLocks noChangeArrowheads="1"/>
          </p:cNvSpPr>
          <p:nvPr/>
        </p:nvSpPr>
        <p:spPr bwMode="auto">
          <a:xfrm>
            <a:off x="7569200" y="2617788"/>
            <a:ext cx="1047750" cy="461962"/>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Die Vertreibung</a:t>
            </a:r>
            <a:endParaRPr lang="en-US" alt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3A567557-3800-328A-D20A-F7A4AFCEFCCB}"/>
              </a:ext>
            </a:extLst>
          </p:cNvPr>
          <p:cNvSpPr txBox="1">
            <a:spLocks noChangeArrowheads="1"/>
          </p:cNvSpPr>
          <p:nvPr/>
        </p:nvSpPr>
        <p:spPr bwMode="auto">
          <a:xfrm>
            <a:off x="468313" y="5294313"/>
            <a:ext cx="1328737" cy="461962"/>
          </a:xfrm>
          <a:prstGeom prst="rect">
            <a:avLst/>
          </a:prstGeom>
          <a:solidFill>
            <a:schemeClr val="tx2">
              <a:lumMod val="60000"/>
              <a:lumOff val="4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Die </a:t>
            </a:r>
            <a:r>
              <a:rPr lang="en-US" altLang="en-US" sz="1200" b="1" dirty="0" err="1">
                <a:solidFill>
                  <a:schemeClr val="accent4">
                    <a:lumMod val="10000"/>
                  </a:schemeClr>
                </a:solidFill>
              </a:rPr>
              <a:t>Beduinen</a:t>
            </a:r>
            <a:r>
              <a:rPr lang="en-US" altLang="en-US" sz="1200" b="1" dirty="0">
                <a:solidFill>
                  <a:schemeClr val="accent4">
                    <a:lumMod val="10000"/>
                  </a:schemeClr>
                </a:solidFill>
              </a:rPr>
              <a:t> </a:t>
            </a:r>
            <a:r>
              <a:rPr lang="en-US" altLang="en-US" sz="1200" b="1" dirty="0" err="1">
                <a:solidFill>
                  <a:schemeClr val="accent4">
                    <a:lumMod val="10000"/>
                  </a:schemeClr>
                </a:solidFill>
              </a:rPr>
              <a:t>müssen</a:t>
            </a:r>
            <a:r>
              <a:rPr lang="en-US" altLang="en-US" sz="1200" b="1" dirty="0">
                <a:solidFill>
                  <a:schemeClr val="accent4">
                    <a:lumMod val="10000"/>
                  </a:schemeClr>
                </a:solidFill>
              </a:rPr>
              <a:t> </a:t>
            </a:r>
            <a:r>
              <a:rPr lang="en-US" altLang="en-US" sz="1200" b="1" dirty="0" err="1">
                <a:solidFill>
                  <a:schemeClr val="accent4">
                    <a:lumMod val="10000"/>
                  </a:schemeClr>
                </a:solidFill>
              </a:rPr>
              <a:t>gehen</a:t>
            </a:r>
            <a:endParaRPr lang="en-US" altLang="en-US" sz="1200" b="1" dirty="0">
              <a:solidFill>
                <a:schemeClr val="accent4">
                  <a:lumMod val="10000"/>
                </a:schemeClr>
              </a:solidFill>
            </a:endParaRPr>
          </a:p>
        </p:txBody>
      </p:sp>
      <p:sp>
        <p:nvSpPr>
          <p:cNvPr id="575499" name="CasellaDiTesto 13">
            <a:extLst>
              <a:ext uri="{FF2B5EF4-FFF2-40B4-BE49-F238E27FC236}">
                <a16:creationId xmlns:a16="http://schemas.microsoft.com/office/drawing/2014/main" id="{0032B496-0B83-E00A-DDFE-8D1BFB3F9FBC}"/>
              </a:ext>
            </a:extLst>
          </p:cNvPr>
          <p:cNvSpPr txBox="1">
            <a:spLocks noChangeArrowheads="1"/>
          </p:cNvSpPr>
          <p:nvPr/>
        </p:nvSpPr>
        <p:spPr bwMode="auto">
          <a:xfrm>
            <a:off x="4070350" y="5294313"/>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Die Zionisten siedlen sich an</a:t>
            </a:r>
          </a:p>
        </p:txBody>
      </p:sp>
      <p:sp>
        <p:nvSpPr>
          <p:cNvPr id="14" name="Rettangolo 13">
            <a:extLst>
              <a:ext uri="{FF2B5EF4-FFF2-40B4-BE49-F238E27FC236}">
                <a16:creationId xmlns:a16="http://schemas.microsoft.com/office/drawing/2014/main" id="{126E1DAA-3BA4-F850-19DB-BFAC4FB3267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
            <a:extLst>
              <a:ext uri="{FF2B5EF4-FFF2-40B4-BE49-F238E27FC236}">
                <a16:creationId xmlns:a16="http://schemas.microsoft.com/office/drawing/2014/main" id="{6ECD931D-808E-F65F-44C6-0673C8BD9119}"/>
              </a:ext>
            </a:extLst>
          </p:cNvPr>
          <p:cNvSpPr txBox="1">
            <a:spLocks noChangeArrowheads="1"/>
          </p:cNvSpPr>
          <p:nvPr/>
        </p:nvSpPr>
        <p:spPr bwMode="auto">
          <a:xfrm>
            <a:off x="498475" y="6024563"/>
            <a:ext cx="2451100"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600" b="1" dirty="0" err="1">
                <a:solidFill>
                  <a:schemeClr val="accent4">
                    <a:lumMod val="10000"/>
                  </a:schemeClr>
                </a:solidFill>
              </a:rPr>
              <a:t>Ethnische</a:t>
            </a:r>
            <a:r>
              <a:rPr lang="en-US" altLang="it-CH" sz="1600" b="1" dirty="0">
                <a:solidFill>
                  <a:schemeClr val="accent4">
                    <a:lumMod val="10000"/>
                  </a:schemeClr>
                </a:solidFill>
              </a:rPr>
              <a:t> </a:t>
            </a:r>
            <a:r>
              <a:rPr lang="en-US" altLang="it-CH" sz="1600" b="1" dirty="0" err="1">
                <a:solidFill>
                  <a:schemeClr val="accent4">
                    <a:lumMod val="10000"/>
                  </a:schemeClr>
                </a:solidFill>
              </a:rPr>
              <a:t>Säuberung</a:t>
            </a:r>
            <a:endParaRPr lang="it-CH" altLang="it-CH" sz="1600" b="1" dirty="0">
              <a:solidFill>
                <a:schemeClr val="accent4">
                  <a:lumMod val="10000"/>
                </a:schemeClr>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TextBox 2">
            <a:extLst>
              <a:ext uri="{FF2B5EF4-FFF2-40B4-BE49-F238E27FC236}">
                <a16:creationId xmlns:a16="http://schemas.microsoft.com/office/drawing/2014/main" id="{108353BB-981A-CB6E-2571-B2555F29BED8}"/>
              </a:ext>
            </a:extLst>
          </p:cNvPr>
          <p:cNvSpPr txBox="1">
            <a:spLocks noChangeArrowheads="1"/>
          </p:cNvSpPr>
          <p:nvPr/>
        </p:nvSpPr>
        <p:spPr bwMode="auto">
          <a:xfrm>
            <a:off x="6777038" y="579438"/>
            <a:ext cx="1841500" cy="828675"/>
          </a:xfrm>
          <a:prstGeom prst="rect">
            <a:avLst/>
          </a:prstGeom>
          <a:solidFill>
            <a:srgbClr val="FFFF00"/>
          </a:solidFill>
          <a:ln w="19050">
            <a:solidFill>
              <a:schemeClr val="accent4">
                <a:lumMod val="10000"/>
              </a:schemeClr>
            </a:solidFill>
          </a:ln>
        </p:spPr>
        <p:txBody>
          <a:bodyPr>
            <a:spAutoFit/>
          </a:bodyPr>
          <a:lstStyle>
            <a:defPPr>
              <a:defRPr lang="it-CH"/>
            </a:defPPr>
            <a:lvl1pPr eaLnBrk="1" hangingPunct="1">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ctr">
              <a:defRPr/>
            </a:pPr>
            <a:r>
              <a:rPr lang="fr-CH" altLang="it-CH" dirty="0"/>
              <a:t>Der Gaza-</a:t>
            </a:r>
            <a:r>
              <a:rPr lang="fr-CH" altLang="it-CH" dirty="0" err="1"/>
              <a:t>Streifen</a:t>
            </a:r>
            <a:endParaRPr lang="it-IT" altLang="it-CH" dirty="0"/>
          </a:p>
        </p:txBody>
      </p:sp>
      <p:sp>
        <p:nvSpPr>
          <p:cNvPr id="577539" name="TextBox 3">
            <a:extLst>
              <a:ext uri="{FF2B5EF4-FFF2-40B4-BE49-F238E27FC236}">
                <a16:creationId xmlns:a16="http://schemas.microsoft.com/office/drawing/2014/main" id="{700C2546-6782-52A6-CEBD-AB23928C5991}"/>
              </a:ext>
            </a:extLst>
          </p:cNvPr>
          <p:cNvSpPr txBox="1">
            <a:spLocks noChangeArrowheads="1"/>
          </p:cNvSpPr>
          <p:nvPr/>
        </p:nvSpPr>
        <p:spPr bwMode="auto">
          <a:xfrm>
            <a:off x="6659563" y="2071688"/>
            <a:ext cx="2500312"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Ungefähr   360 Km2. Ungefähr  1‚800'000 Einwohner (2014).</a:t>
            </a:r>
          </a:p>
          <a:p>
            <a:pPr eaLnBrk="1" hangingPunct="1">
              <a:spcBef>
                <a:spcPct val="0"/>
              </a:spcBef>
              <a:buFontTx/>
              <a:buNone/>
            </a:pPr>
            <a:r>
              <a:rPr lang="de-DE" altLang="it-CH" sz="1800">
                <a:solidFill>
                  <a:srgbClr val="FFFFFF"/>
                </a:solidFill>
              </a:rPr>
              <a:t>Vollständig belagert und seit dem Jahr 2000 total abgeriegelt.</a:t>
            </a:r>
          </a:p>
          <a:p>
            <a:pPr eaLnBrk="1" hangingPunct="1">
              <a:spcBef>
                <a:spcPct val="0"/>
              </a:spcBef>
              <a:buFontTx/>
              <a:buNone/>
            </a:pPr>
            <a:endParaRPr lang="de-DE" altLang="it-CH" sz="1800">
              <a:solidFill>
                <a:srgbClr val="FFFFFF"/>
              </a:solidFill>
            </a:endParaRPr>
          </a:p>
          <a:p>
            <a:pPr eaLnBrk="1" hangingPunct="1">
              <a:spcBef>
                <a:spcPct val="0"/>
              </a:spcBef>
              <a:buFontTx/>
              <a:buNone/>
            </a:pPr>
            <a:r>
              <a:rPr lang="de-DE" altLang="it-CH" sz="1800">
                <a:solidFill>
                  <a:srgbClr val="FFFFFF"/>
                </a:solidFill>
              </a:rPr>
              <a:t>Im Jahr 2005 hat Israel seine 15'000 Siedler abgezogen und in anderen besetzten palästinensischen Gebieten angesiedelt.</a:t>
            </a:r>
          </a:p>
        </p:txBody>
      </p:sp>
      <p:sp>
        <p:nvSpPr>
          <p:cNvPr id="577540" name="Slide Number Placeholder 5">
            <a:extLst>
              <a:ext uri="{FF2B5EF4-FFF2-40B4-BE49-F238E27FC236}">
                <a16:creationId xmlns:a16="http://schemas.microsoft.com/office/drawing/2014/main" id="{212EDA58-B7D3-0B56-99EC-3480EF848F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585865-9804-4E21-B540-0F68D0BC2009}" type="slidenum">
              <a:rPr lang="it-IT" altLang="it-CH" sz="1400" smtClean="0">
                <a:solidFill>
                  <a:srgbClr val="FFFFFF"/>
                </a:solidFill>
              </a:rPr>
              <a:pPr>
                <a:spcBef>
                  <a:spcPct val="0"/>
                </a:spcBef>
                <a:buFontTx/>
                <a:buNone/>
              </a:pPr>
              <a:t>166</a:t>
            </a:fld>
            <a:endParaRPr lang="it-IT" altLang="it-CH" sz="1400">
              <a:solidFill>
                <a:srgbClr val="FFFFFF"/>
              </a:solidFill>
            </a:endParaRPr>
          </a:p>
        </p:txBody>
      </p:sp>
      <p:sp>
        <p:nvSpPr>
          <p:cNvPr id="6" name="Rettangolo 5">
            <a:extLst>
              <a:ext uri="{FF2B5EF4-FFF2-40B4-BE49-F238E27FC236}">
                <a16:creationId xmlns:a16="http://schemas.microsoft.com/office/drawing/2014/main" id="{AA1E1CCB-47C9-81C4-E8B7-AD27870360C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77542" name="CasellaDiTesto 2">
            <a:extLst>
              <a:ext uri="{FF2B5EF4-FFF2-40B4-BE49-F238E27FC236}">
                <a16:creationId xmlns:a16="http://schemas.microsoft.com/office/drawing/2014/main" id="{EDA0F5F5-D972-E8B7-37AF-BACF011AB206}"/>
              </a:ext>
            </a:extLst>
          </p:cNvPr>
          <p:cNvSpPr txBox="1">
            <a:spLocks noChangeArrowheads="1"/>
          </p:cNvSpPr>
          <p:nvPr/>
        </p:nvSpPr>
        <p:spPr bwMode="auto">
          <a:xfrm>
            <a:off x="2916238" y="2636838"/>
            <a:ext cx="3168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600" b="1">
                <a:solidFill>
                  <a:srgbClr val="FFFFFF"/>
                </a:solidFill>
              </a:rPr>
              <a:t>FINE</a:t>
            </a:r>
          </a:p>
        </p:txBody>
      </p:sp>
      <p:pic>
        <p:nvPicPr>
          <p:cNvPr id="3" name="Picture 2">
            <a:extLst>
              <a:ext uri="{FF2B5EF4-FFF2-40B4-BE49-F238E27FC236}">
                <a16:creationId xmlns:a16="http://schemas.microsoft.com/office/drawing/2014/main" id="{92888E1A-7706-CA52-4618-F05CCA546DEF}"/>
              </a:ext>
            </a:extLst>
          </p:cNvPr>
          <p:cNvPicPr>
            <a:picLocks noChangeAspect="1" noChangeArrowheads="1"/>
          </p:cNvPicPr>
          <p:nvPr/>
        </p:nvPicPr>
        <p:blipFill>
          <a:blip r:embed="rId3"/>
          <a:srcRect/>
          <a:stretch>
            <a:fillRect/>
          </a:stretch>
        </p:blipFill>
        <p:spPr bwMode="auto">
          <a:xfrm>
            <a:off x="1042988" y="84138"/>
            <a:ext cx="5472112"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32604ECF-697F-135F-1B72-DB1F9FF28856}"/>
              </a:ext>
            </a:extLst>
          </p:cNvPr>
          <p:cNvSpPr txBox="1">
            <a:spLocks noChangeArrowheads="1"/>
          </p:cNvSpPr>
          <p:nvPr/>
        </p:nvSpPr>
        <p:spPr bwMode="auto">
          <a:xfrm>
            <a:off x="3406775" y="5603875"/>
            <a:ext cx="1031875" cy="230188"/>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a:solidFill>
                  <a:schemeClr val="accent4">
                    <a:lumMod val="10000"/>
                  </a:schemeClr>
                </a:solidFill>
              </a:rPr>
              <a:t>No </a:t>
            </a:r>
            <a:r>
              <a:rPr lang="it-CH" altLang="it-CH" sz="900" b="1" kern="0" dirty="0" err="1">
                <a:solidFill>
                  <a:schemeClr val="accent4">
                    <a:lumMod val="10000"/>
                  </a:schemeClr>
                </a:solidFill>
              </a:rPr>
              <a:t>man’s</a:t>
            </a:r>
            <a:r>
              <a:rPr lang="it-CH" altLang="it-CH" sz="900" b="1" kern="0" dirty="0">
                <a:solidFill>
                  <a:schemeClr val="accent4">
                    <a:lumMod val="10000"/>
                  </a:schemeClr>
                </a:solidFill>
              </a:rPr>
              <a:t> </a:t>
            </a:r>
            <a:r>
              <a:rPr lang="it-CH" altLang="it-CH" sz="900" b="1" kern="0" dirty="0" err="1">
                <a:solidFill>
                  <a:schemeClr val="accent4">
                    <a:lumMod val="10000"/>
                  </a:schemeClr>
                </a:solidFill>
              </a:rPr>
              <a:t>land</a:t>
            </a:r>
            <a:endParaRPr lang="it-CH" altLang="it-CH" sz="900" b="1" kern="0" dirty="0">
              <a:solidFill>
                <a:schemeClr val="accent4">
                  <a:lumMod val="10000"/>
                </a:schemeClr>
              </a:solidFill>
            </a:endParaRPr>
          </a:p>
        </p:txBody>
      </p:sp>
      <p:pic>
        <p:nvPicPr>
          <p:cNvPr id="577545" name="Picture 4">
            <a:extLst>
              <a:ext uri="{FF2B5EF4-FFF2-40B4-BE49-F238E27FC236}">
                <a16:creationId xmlns:a16="http://schemas.microsoft.com/office/drawing/2014/main" id="{BFD965D0-4CEF-D5DB-A4A8-7A20704DF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0" y="5327650"/>
            <a:ext cx="671513"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9">
            <a:extLst>
              <a:ext uri="{FF2B5EF4-FFF2-40B4-BE49-F238E27FC236}">
                <a16:creationId xmlns:a16="http://schemas.microsoft.com/office/drawing/2014/main" id="{7BC348AF-3CAD-A184-93AA-A97D03D5AC8A}"/>
              </a:ext>
            </a:extLst>
          </p:cNvPr>
          <p:cNvSpPr txBox="1">
            <a:spLocks noChangeArrowheads="1"/>
          </p:cNvSpPr>
          <p:nvPr/>
        </p:nvSpPr>
        <p:spPr bwMode="auto">
          <a:xfrm>
            <a:off x="177800" y="5284788"/>
            <a:ext cx="865188" cy="369887"/>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err="1"/>
              <a:t>Philadelfia</a:t>
            </a:r>
            <a:r>
              <a:rPr lang="it-CH" altLang="it-CH" sz="900" b="1" kern="0" dirty="0"/>
              <a:t> </a:t>
            </a:r>
            <a:r>
              <a:rPr lang="it-CH" altLang="it-CH" sz="900" b="1" kern="0" dirty="0" err="1"/>
              <a:t>Korridor</a:t>
            </a:r>
            <a:endParaRPr lang="it-CH" altLang="it-CH" sz="900" b="1" kern="0" dirty="0"/>
          </a:p>
        </p:txBody>
      </p:sp>
      <p:cxnSp>
        <p:nvCxnSpPr>
          <p:cNvPr id="8" name="Connettore 2 7">
            <a:extLst>
              <a:ext uri="{FF2B5EF4-FFF2-40B4-BE49-F238E27FC236}">
                <a16:creationId xmlns:a16="http://schemas.microsoft.com/office/drawing/2014/main" id="{5DD153E0-7526-B4F2-F6B3-B2E63F86A6D5}"/>
              </a:ext>
            </a:extLst>
          </p:cNvPr>
          <p:cNvCxnSpPr/>
          <p:nvPr/>
        </p:nvCxnSpPr>
        <p:spPr>
          <a:xfrm flipV="1">
            <a:off x="893763" y="5084763"/>
            <a:ext cx="503237"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14243CBA-C298-019F-8463-EEAA582178C5}"/>
              </a:ext>
            </a:extLst>
          </p:cNvPr>
          <p:cNvCxnSpPr/>
          <p:nvPr/>
        </p:nvCxnSpPr>
        <p:spPr>
          <a:xfrm>
            <a:off x="893763"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mage015_16">
            <a:extLst>
              <a:ext uri="{FF2B5EF4-FFF2-40B4-BE49-F238E27FC236}">
                <a16:creationId xmlns:a16="http://schemas.microsoft.com/office/drawing/2014/main" id="{772507A0-ED27-9D16-6792-D29D58A2B8ED}"/>
              </a:ext>
            </a:extLst>
          </p:cNvPr>
          <p:cNvPicPr>
            <a:picLocks noChangeAspect="1" noChangeArrowheads="1"/>
          </p:cNvPicPr>
          <p:nvPr/>
        </p:nvPicPr>
        <p:blipFill>
          <a:blip r:embed="rId3"/>
          <a:srcRect/>
          <a:stretch>
            <a:fillRect/>
          </a:stretch>
        </p:blipFill>
        <p:spPr bwMode="auto">
          <a:xfrm>
            <a:off x="611188" y="404813"/>
            <a:ext cx="7872412" cy="5905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79587" name="Rectangle 3">
            <a:extLst>
              <a:ext uri="{FF2B5EF4-FFF2-40B4-BE49-F238E27FC236}">
                <a16:creationId xmlns:a16="http://schemas.microsoft.com/office/drawing/2014/main" id="{7C3C4611-FA49-BB40-09A2-5B29779222E1}"/>
              </a:ext>
            </a:extLst>
          </p:cNvPr>
          <p:cNvSpPr>
            <a:spLocks noGrp="1" noChangeArrowheads="1"/>
          </p:cNvSpPr>
          <p:nvPr>
            <p:ph type="ctrTitle"/>
          </p:nvPr>
        </p:nvSpPr>
        <p:spPr>
          <a:xfrm>
            <a:off x="1187450" y="692150"/>
            <a:ext cx="6769100" cy="1108075"/>
          </a:xfrm>
          <a:solidFill>
            <a:srgbClr val="FFFF00"/>
          </a:solidFill>
          <a:ln w="19050">
            <a:solidFill>
              <a:schemeClr val="accent4">
                <a:lumMod val="10000"/>
              </a:schemeClr>
            </a:solidFill>
          </a:ln>
        </p:spPr>
        <p:txBody>
          <a:bodyPr>
            <a:spAutoFit/>
          </a:bodyPr>
          <a:lstStyle/>
          <a:p>
            <a:pPr>
              <a:defRPr/>
            </a:pPr>
            <a:r>
              <a:rPr lang="it-CH" altLang="it-CH" sz="2200" b="1" kern="1200" dirty="0" err="1">
                <a:solidFill>
                  <a:schemeClr val="accent4">
                    <a:lumMod val="10000"/>
                  </a:schemeClr>
                </a:solidFill>
                <a:ea typeface="+mn-ea"/>
                <a:cs typeface="Arial" panose="020B0604020202020204" pitchFamily="34" charset="0"/>
              </a:rPr>
              <a:t>Überbevölkerung</a:t>
            </a:r>
            <a:r>
              <a:rPr lang="it-CH" altLang="it-CH" sz="2200" b="1" kern="1200" dirty="0">
                <a:solidFill>
                  <a:schemeClr val="accent4">
                    <a:lumMod val="10000"/>
                  </a:schemeClr>
                </a:solidFill>
                <a:ea typeface="+mn-ea"/>
                <a:cs typeface="Arial" panose="020B0604020202020204" pitchFamily="34" charset="0"/>
              </a:rPr>
              <a:t>                                                              Gaza </a:t>
            </a:r>
            <a:r>
              <a:rPr lang="it-CH" altLang="it-CH" sz="2200" b="1" kern="1200" dirty="0" err="1">
                <a:solidFill>
                  <a:schemeClr val="accent4">
                    <a:lumMod val="10000"/>
                  </a:schemeClr>
                </a:solidFill>
                <a:ea typeface="+mn-ea"/>
                <a:cs typeface="Arial" panose="020B0604020202020204" pitchFamily="34" charset="0"/>
              </a:rPr>
              <a:t>Streifen</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Ein</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Meer</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aus</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Zement</a:t>
            </a:r>
            <a:r>
              <a:rPr lang="it-CH" altLang="it-CH" sz="2200" b="1" kern="1200" dirty="0">
                <a:solidFill>
                  <a:schemeClr val="accent4">
                    <a:lumMod val="10000"/>
                  </a:schemeClr>
                </a:solidFill>
                <a:ea typeface="+mn-ea"/>
                <a:cs typeface="Arial" panose="020B0604020202020204" pitchFamily="34" charset="0"/>
              </a:rPr>
              <a:t>’’                      1’800’000 </a:t>
            </a:r>
            <a:r>
              <a:rPr lang="it-CH" altLang="it-CH" sz="2200" b="1" kern="1200" dirty="0" err="1">
                <a:solidFill>
                  <a:schemeClr val="accent4">
                    <a:lumMod val="10000"/>
                  </a:schemeClr>
                </a:solidFill>
                <a:ea typeface="+mn-ea"/>
                <a:cs typeface="Arial" panose="020B0604020202020204" pitchFamily="34" charset="0"/>
              </a:rPr>
              <a:t>Einwohner</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auf</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weniger</a:t>
            </a:r>
            <a:r>
              <a:rPr lang="it-CH" altLang="it-CH" sz="2200" b="1" kern="1200" dirty="0">
                <a:solidFill>
                  <a:schemeClr val="accent4">
                    <a:lumMod val="10000"/>
                  </a:schemeClr>
                </a:solidFill>
                <a:ea typeface="+mn-ea"/>
                <a:cs typeface="Arial" panose="020B0604020202020204" pitchFamily="34" charset="0"/>
              </a:rPr>
              <a:t> </a:t>
            </a:r>
            <a:r>
              <a:rPr lang="it-CH" altLang="it-CH" sz="2200" b="1" kern="1200" dirty="0" err="1">
                <a:solidFill>
                  <a:schemeClr val="accent4">
                    <a:lumMod val="10000"/>
                  </a:schemeClr>
                </a:solidFill>
                <a:ea typeface="+mn-ea"/>
                <a:cs typeface="Arial" panose="020B0604020202020204" pitchFamily="34" charset="0"/>
              </a:rPr>
              <a:t>als</a:t>
            </a:r>
            <a:r>
              <a:rPr lang="it-CH" altLang="it-CH" sz="2200" b="1" kern="1200" dirty="0">
                <a:solidFill>
                  <a:schemeClr val="accent4">
                    <a:lumMod val="10000"/>
                  </a:schemeClr>
                </a:solidFill>
                <a:ea typeface="+mn-ea"/>
                <a:cs typeface="Arial" panose="020B0604020202020204" pitchFamily="34" charset="0"/>
              </a:rPr>
              <a:t> 360  km2</a:t>
            </a:r>
            <a:endParaRPr lang="it-IT" altLang="it-CH" sz="2200" b="1" kern="1200" dirty="0">
              <a:solidFill>
                <a:schemeClr val="accent4">
                  <a:lumMod val="10000"/>
                </a:schemeClr>
              </a:solidFill>
              <a:ea typeface="+mn-ea"/>
              <a:cs typeface="Arial" panose="020B0604020202020204" pitchFamily="34" charset="0"/>
            </a:endParaRPr>
          </a:p>
        </p:txBody>
      </p:sp>
      <p:sp>
        <p:nvSpPr>
          <p:cNvPr id="579588" name="Slide Number Placeholder 5">
            <a:extLst>
              <a:ext uri="{FF2B5EF4-FFF2-40B4-BE49-F238E27FC236}">
                <a16:creationId xmlns:a16="http://schemas.microsoft.com/office/drawing/2014/main" id="{EECF71B2-6A46-D54F-0423-D458D37E36E0}"/>
              </a:ext>
            </a:extLst>
          </p:cNvPr>
          <p:cNvSpPr>
            <a:spLocks noGrp="1"/>
          </p:cNvSpPr>
          <p:nvPr>
            <p:ph type="sldNum" sz="quarter" idx="12"/>
          </p:nvPr>
        </p:nvSpPr>
        <p:spPr>
          <a:xfrm>
            <a:off x="6804025" y="5834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48BAD8-49E1-49BD-A588-FEA09A60EAB7}" type="slidenum">
              <a:rPr lang="it-IT" altLang="it-CH" sz="1400" smtClean="0">
                <a:solidFill>
                  <a:srgbClr val="FFFFFF"/>
                </a:solidFill>
              </a:rPr>
              <a:pPr>
                <a:spcBef>
                  <a:spcPct val="0"/>
                </a:spcBef>
                <a:buFontTx/>
                <a:buNone/>
              </a:pPr>
              <a:t>167</a:t>
            </a:fld>
            <a:endParaRPr lang="it-IT" altLang="it-CH" sz="1400">
              <a:solidFill>
                <a:srgbClr val="FFFFFF"/>
              </a:solidFill>
            </a:endParaRPr>
          </a:p>
        </p:txBody>
      </p:sp>
      <p:sp>
        <p:nvSpPr>
          <p:cNvPr id="5" name="Rettangolo 4">
            <a:extLst>
              <a:ext uri="{FF2B5EF4-FFF2-40B4-BE49-F238E27FC236}">
                <a16:creationId xmlns:a16="http://schemas.microsoft.com/office/drawing/2014/main" id="{5D492081-FD02-9738-25E2-F3CF3403761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Number Placeholder 3">
            <a:extLst>
              <a:ext uri="{FF2B5EF4-FFF2-40B4-BE49-F238E27FC236}">
                <a16:creationId xmlns:a16="http://schemas.microsoft.com/office/drawing/2014/main" id="{5B7CE0E6-5BFA-06C1-BB47-C5AE9F0A76E6}"/>
              </a:ext>
            </a:extLst>
          </p:cNvPr>
          <p:cNvSpPr>
            <a:spLocks noGrp="1"/>
          </p:cNvSpPr>
          <p:nvPr>
            <p:ph type="sldNum" sz="quarter" idx="12"/>
          </p:nvPr>
        </p:nvSpPr>
        <p:spPr>
          <a:xfrm>
            <a:off x="8113713" y="6308725"/>
            <a:ext cx="733425"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DC962A-4960-4BE9-83B3-9E9A2C23AC44}" type="slidenum">
              <a:rPr lang="it-IT" altLang="it-CH" sz="1400" smtClean="0">
                <a:solidFill>
                  <a:srgbClr val="FFFFFF"/>
                </a:solidFill>
              </a:rPr>
              <a:pPr>
                <a:spcBef>
                  <a:spcPct val="0"/>
                </a:spcBef>
                <a:buFontTx/>
                <a:buNone/>
              </a:pPr>
              <a:t>168</a:t>
            </a:fld>
            <a:endParaRPr lang="it-IT" altLang="it-CH" sz="1400">
              <a:solidFill>
                <a:srgbClr val="FFFFFF"/>
              </a:solidFill>
            </a:endParaRPr>
          </a:p>
        </p:txBody>
      </p:sp>
      <p:sp>
        <p:nvSpPr>
          <p:cNvPr id="581635" name="Text Box 6">
            <a:extLst>
              <a:ext uri="{FF2B5EF4-FFF2-40B4-BE49-F238E27FC236}">
                <a16:creationId xmlns:a16="http://schemas.microsoft.com/office/drawing/2014/main" id="{19013D24-7ADE-12A6-0698-6149C4D2ABEC}"/>
              </a:ext>
            </a:extLst>
          </p:cNvPr>
          <p:cNvSpPr txBox="1">
            <a:spLocks noChangeArrowheads="1"/>
          </p:cNvSpPr>
          <p:nvPr/>
        </p:nvSpPr>
        <p:spPr bwMode="auto">
          <a:xfrm>
            <a:off x="552450" y="4264025"/>
            <a:ext cx="3671888"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10" name="Picture 9" descr="C:\Users\Enrico\Desktop\Gaza airport 2 jpeg.jpg">
            <a:extLst>
              <a:ext uri="{FF2B5EF4-FFF2-40B4-BE49-F238E27FC236}">
                <a16:creationId xmlns:a16="http://schemas.microsoft.com/office/drawing/2014/main" id="{E1379DA3-AC2C-54DC-ED41-A217D522DDAB}"/>
              </a:ext>
            </a:extLst>
          </p:cNvPr>
          <p:cNvPicPr>
            <a:picLocks noChangeAspect="1" noChangeArrowheads="1"/>
          </p:cNvPicPr>
          <p:nvPr/>
        </p:nvPicPr>
        <p:blipFill>
          <a:blip r:embed="rId3"/>
          <a:srcRect/>
          <a:stretch>
            <a:fillRect/>
          </a:stretch>
        </p:blipFill>
        <p:spPr bwMode="auto">
          <a:xfrm>
            <a:off x="319088" y="1984375"/>
            <a:ext cx="5562600" cy="4165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11" descr="C:\Users\Enrico\Desktop\Gaza airp 1 jpeg.jpg">
            <a:extLst>
              <a:ext uri="{FF2B5EF4-FFF2-40B4-BE49-F238E27FC236}">
                <a16:creationId xmlns:a16="http://schemas.microsoft.com/office/drawing/2014/main" id="{950364D8-7C08-A11C-D827-CC3FC43E7CCD}"/>
              </a:ext>
            </a:extLst>
          </p:cNvPr>
          <p:cNvPicPr>
            <a:picLocks noChangeAspect="1" noChangeArrowheads="1"/>
          </p:cNvPicPr>
          <p:nvPr/>
        </p:nvPicPr>
        <p:blipFill>
          <a:blip r:embed="rId4"/>
          <a:srcRect/>
          <a:stretch>
            <a:fillRect/>
          </a:stretch>
        </p:blipFill>
        <p:spPr bwMode="auto">
          <a:xfrm>
            <a:off x="3343275" y="184150"/>
            <a:ext cx="2538413" cy="16938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13" descr="C:\Users\Enrico\Desktop\Gaza airport 1 jpeg.jpg">
            <a:extLst>
              <a:ext uri="{FF2B5EF4-FFF2-40B4-BE49-F238E27FC236}">
                <a16:creationId xmlns:a16="http://schemas.microsoft.com/office/drawing/2014/main" id="{E13B2B62-5440-595C-B700-30870ACB73DE}"/>
              </a:ext>
            </a:extLst>
          </p:cNvPr>
          <p:cNvPicPr>
            <a:picLocks noChangeAspect="1" noChangeArrowheads="1"/>
          </p:cNvPicPr>
          <p:nvPr/>
        </p:nvPicPr>
        <p:blipFill>
          <a:blip r:embed="rId5"/>
          <a:srcRect/>
          <a:stretch>
            <a:fillRect/>
          </a:stretch>
        </p:blipFill>
        <p:spPr bwMode="auto">
          <a:xfrm>
            <a:off x="319088" y="184150"/>
            <a:ext cx="2930525" cy="1693863"/>
          </a:xfrm>
          <a:prstGeom prst="rect">
            <a:avLst/>
          </a:prstGeom>
          <a:ln w="28575">
            <a:solidFill>
              <a:schemeClr val="tx1"/>
            </a:solidFill>
          </a:ln>
          <a:effectLst>
            <a:outerShdw blurRad="292100" dist="139700" dir="2700000" algn="tl" rotWithShape="0">
              <a:srgbClr val="333333">
                <a:alpha val="65000"/>
              </a:srgbClr>
            </a:outerShdw>
          </a:effectLst>
        </p:spPr>
      </p:pic>
      <p:sp>
        <p:nvSpPr>
          <p:cNvPr id="581639" name="CasellaDiTesto 13">
            <a:extLst>
              <a:ext uri="{FF2B5EF4-FFF2-40B4-BE49-F238E27FC236}">
                <a16:creationId xmlns:a16="http://schemas.microsoft.com/office/drawing/2014/main" id="{D4D3FD3E-BB8C-7507-8D98-87A10282C35B}"/>
              </a:ext>
            </a:extLst>
          </p:cNvPr>
          <p:cNvSpPr txBox="1">
            <a:spLocks noChangeArrowheads="1"/>
          </p:cNvSpPr>
          <p:nvPr/>
        </p:nvSpPr>
        <p:spPr bwMode="auto">
          <a:xfrm>
            <a:off x="1430338" y="6591300"/>
            <a:ext cx="227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http://en.wikipedia.org/wiki/Gaza_Airport</a:t>
            </a:r>
          </a:p>
        </p:txBody>
      </p:sp>
      <p:pic>
        <p:nvPicPr>
          <p:cNvPr id="15" name="Picture 2" descr="Rafah aeroporto">
            <a:extLst>
              <a:ext uri="{FF2B5EF4-FFF2-40B4-BE49-F238E27FC236}">
                <a16:creationId xmlns:a16="http://schemas.microsoft.com/office/drawing/2014/main" id="{00860C8E-CCF1-6606-27C1-32740EB8F241}"/>
              </a:ext>
            </a:extLst>
          </p:cNvPr>
          <p:cNvPicPr>
            <a:picLocks noChangeAspect="1" noChangeArrowheads="1"/>
          </p:cNvPicPr>
          <p:nvPr/>
        </p:nvPicPr>
        <p:blipFill>
          <a:blip r:embed="rId6"/>
          <a:srcRect/>
          <a:stretch>
            <a:fillRect/>
          </a:stretch>
        </p:blipFill>
        <p:spPr bwMode="auto">
          <a:xfrm>
            <a:off x="6002338" y="4143375"/>
            <a:ext cx="2962275" cy="200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Picture 12" descr="C:\Users\Enrico\Desktop\Gaza airport 3 jpeg.jpg">
            <a:extLst>
              <a:ext uri="{FF2B5EF4-FFF2-40B4-BE49-F238E27FC236}">
                <a16:creationId xmlns:a16="http://schemas.microsoft.com/office/drawing/2014/main" id="{3B5546E8-21A7-9B6A-CCD4-00D209C34BEC}"/>
              </a:ext>
            </a:extLst>
          </p:cNvPr>
          <p:cNvPicPr>
            <a:picLocks noChangeAspect="1" noChangeArrowheads="1"/>
          </p:cNvPicPr>
          <p:nvPr/>
        </p:nvPicPr>
        <p:blipFill rotWithShape="1">
          <a:blip r:embed="rId7"/>
          <a:srcRect/>
          <a:stretch/>
        </p:blipFill>
        <p:spPr bwMode="auto">
          <a:xfrm>
            <a:off x="6002338" y="1984375"/>
            <a:ext cx="2962275" cy="2038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16" descr="C:\Users\Enrico\Desktop\Gaza airport 8 jpeg.jpg">
            <a:extLst>
              <a:ext uri="{FF2B5EF4-FFF2-40B4-BE49-F238E27FC236}">
                <a16:creationId xmlns:a16="http://schemas.microsoft.com/office/drawing/2014/main" id="{0A342626-6673-996F-068F-6D119483D314}"/>
              </a:ext>
            </a:extLst>
          </p:cNvPr>
          <p:cNvPicPr>
            <a:picLocks noChangeAspect="1" noChangeArrowheads="1"/>
          </p:cNvPicPr>
          <p:nvPr/>
        </p:nvPicPr>
        <p:blipFill>
          <a:blip r:embed="rId8"/>
          <a:srcRect/>
          <a:stretch>
            <a:fillRect/>
          </a:stretch>
        </p:blipFill>
        <p:spPr bwMode="auto">
          <a:xfrm>
            <a:off x="6002338" y="184150"/>
            <a:ext cx="2962275" cy="1693863"/>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A893807C-33A3-F673-FB76-40992FDA0D9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1644" name="CasellaDiTesto 12">
            <a:extLst>
              <a:ext uri="{FF2B5EF4-FFF2-40B4-BE49-F238E27FC236}">
                <a16:creationId xmlns:a16="http://schemas.microsoft.com/office/drawing/2014/main" id="{57B5BB9E-A79E-261B-66F6-98F21CA0429F}"/>
              </a:ext>
            </a:extLst>
          </p:cNvPr>
          <p:cNvSpPr txBox="1">
            <a:spLocks noChangeArrowheads="1"/>
          </p:cNvSpPr>
          <p:nvPr/>
        </p:nvSpPr>
        <p:spPr bwMode="auto">
          <a:xfrm>
            <a:off x="296863" y="6188075"/>
            <a:ext cx="42862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it-CH" sz="1600" b="1">
                <a:solidFill>
                  <a:srgbClr val="161616"/>
                </a:solidFill>
              </a:rPr>
              <a:t>Flughafen Gaza: von den Israelis zerstört. </a:t>
            </a:r>
          </a:p>
        </p:txBody>
      </p:sp>
      <p:sp>
        <p:nvSpPr>
          <p:cNvPr id="581645" name="CasellaDiTesto 1">
            <a:extLst>
              <a:ext uri="{FF2B5EF4-FFF2-40B4-BE49-F238E27FC236}">
                <a16:creationId xmlns:a16="http://schemas.microsoft.com/office/drawing/2014/main" id="{C1EEEEBC-1F7C-13D3-E866-955476CEFB63}"/>
              </a:ext>
            </a:extLst>
          </p:cNvPr>
          <p:cNvSpPr txBox="1">
            <a:spLocks noChangeArrowheads="1"/>
          </p:cNvSpPr>
          <p:nvPr/>
        </p:nvSpPr>
        <p:spPr bwMode="auto">
          <a:xfrm>
            <a:off x="4735513" y="6172200"/>
            <a:ext cx="3600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Der Flughafen wurde den 24 November 1998 geöffnet und und den 8 Oktober 2000 geschlossen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E17E67D-0217-FE87-7E52-7E6FD45AB1E1}"/>
              </a:ext>
            </a:extLst>
          </p:cNvPr>
          <p:cNvPicPr>
            <a:picLocks noChangeAspect="1"/>
          </p:cNvPicPr>
          <p:nvPr/>
        </p:nvPicPr>
        <p:blipFill rotWithShape="1">
          <a:blip r:embed="rId3"/>
          <a:srcRect t="12153"/>
          <a:stretch/>
        </p:blipFill>
        <p:spPr>
          <a:xfrm>
            <a:off x="179388" y="130175"/>
            <a:ext cx="8742362"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5" name="Picture 2" descr="Image028_29small">
            <a:extLst>
              <a:ext uri="{FF2B5EF4-FFF2-40B4-BE49-F238E27FC236}">
                <a16:creationId xmlns:a16="http://schemas.microsoft.com/office/drawing/2014/main" id="{DB1CA72F-0F91-7837-0BAE-3C626EA7CF35}"/>
              </a:ext>
            </a:extLst>
          </p:cNvPr>
          <p:cNvPicPr>
            <a:picLocks noChangeAspect="1" noChangeArrowheads="1"/>
          </p:cNvPicPr>
          <p:nvPr/>
        </p:nvPicPr>
        <p:blipFill>
          <a:blip r:embed="rId4"/>
          <a:srcRect/>
          <a:stretch>
            <a:fillRect/>
          </a:stretch>
        </p:blipFill>
        <p:spPr bwMode="auto">
          <a:xfrm>
            <a:off x="179388" y="5084763"/>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6" name="Picture 3" descr="DSCN0892">
            <a:extLst>
              <a:ext uri="{FF2B5EF4-FFF2-40B4-BE49-F238E27FC236}">
                <a16:creationId xmlns:a16="http://schemas.microsoft.com/office/drawing/2014/main" id="{AE5AE99A-0FE1-21A7-EDEB-D65C1BD5784B}"/>
              </a:ext>
            </a:extLst>
          </p:cNvPr>
          <p:cNvPicPr>
            <a:picLocks noChangeAspect="1" noChangeArrowheads="1"/>
          </p:cNvPicPr>
          <p:nvPr/>
        </p:nvPicPr>
        <p:blipFill>
          <a:blip r:embed="rId5"/>
          <a:srcRect/>
          <a:stretch>
            <a:fillRect/>
          </a:stretch>
        </p:blipFill>
        <p:spPr bwMode="auto">
          <a:xfrm>
            <a:off x="179388" y="3429000"/>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2" name="Text Box 4">
            <a:extLst>
              <a:ext uri="{FF2B5EF4-FFF2-40B4-BE49-F238E27FC236}">
                <a16:creationId xmlns:a16="http://schemas.microsoft.com/office/drawing/2014/main" id="{5FC4EC6B-B6BE-29B9-62E5-0B83DCFCEA57}"/>
              </a:ext>
            </a:extLst>
          </p:cNvPr>
          <p:cNvSpPr txBox="1">
            <a:spLocks noChangeArrowheads="1"/>
          </p:cNvSpPr>
          <p:nvPr/>
        </p:nvSpPr>
        <p:spPr bwMode="auto">
          <a:xfrm>
            <a:off x="2646363" y="3884613"/>
            <a:ext cx="6121400" cy="2654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dirty="0">
                <a:solidFill>
                  <a:schemeClr val="tx1">
                    <a:lumMod val="95000"/>
                    <a:lumOff val="5000"/>
                  </a:schemeClr>
                </a:solidFill>
              </a:rPr>
              <a:t>Rafah – Gaza Strip</a:t>
            </a:r>
          </a:p>
          <a:p>
            <a:pPr eaLnBrk="1" hangingPunct="1">
              <a:spcBef>
                <a:spcPct val="0"/>
              </a:spcBef>
              <a:buFontTx/>
              <a:buNone/>
              <a:defRPr/>
            </a:pPr>
            <a:r>
              <a:rPr lang="it-CH" altLang="it-CH" sz="1800" b="1" dirty="0">
                <a:solidFill>
                  <a:schemeClr val="tx1">
                    <a:lumMod val="95000"/>
                    <a:lumOff val="5000"/>
                  </a:schemeClr>
                </a:solidFill>
              </a:rPr>
              <a:t>From the </a:t>
            </a:r>
            <a:r>
              <a:rPr lang="it-CH" altLang="it-CH" sz="1800" b="1" dirty="0" err="1">
                <a:solidFill>
                  <a:schemeClr val="tx1">
                    <a:lumMod val="95000"/>
                    <a:lumOff val="5000"/>
                  </a:schemeClr>
                </a:solidFill>
              </a:rPr>
              <a:t>beginning</a:t>
            </a:r>
            <a:r>
              <a:rPr lang="it-CH" altLang="it-CH" sz="1800" b="1" dirty="0">
                <a:solidFill>
                  <a:schemeClr val="tx1">
                    <a:lumMod val="95000"/>
                    <a:lumOff val="5000"/>
                  </a:schemeClr>
                </a:solidFill>
              </a:rPr>
              <a:t> of the 2nd Intifada (</a:t>
            </a:r>
            <a:r>
              <a:rPr lang="it-CH" altLang="it-CH" sz="1800" b="1" dirty="0" err="1">
                <a:solidFill>
                  <a:schemeClr val="tx1">
                    <a:lumMod val="95000"/>
                    <a:lumOff val="5000"/>
                  </a:schemeClr>
                </a:solidFill>
              </a:rPr>
              <a:t>Sept</a:t>
            </a:r>
            <a:r>
              <a:rPr lang="it-CH" altLang="it-CH" sz="1800" b="1" dirty="0">
                <a:solidFill>
                  <a:schemeClr val="tx1">
                    <a:lumMod val="95000"/>
                    <a:lumOff val="5000"/>
                  </a:schemeClr>
                </a:solidFill>
              </a:rPr>
              <a:t>. 2000)                </a:t>
            </a:r>
            <a:r>
              <a:rPr lang="it-CH" altLang="it-CH" sz="1800" b="1" dirty="0" err="1">
                <a:solidFill>
                  <a:schemeClr val="tx1">
                    <a:lumMod val="95000"/>
                    <a:lumOff val="5000"/>
                  </a:schemeClr>
                </a:solidFill>
              </a:rPr>
              <a:t>until</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Israeli</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withdrawal</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Aug</a:t>
            </a:r>
            <a:r>
              <a:rPr lang="it-CH" altLang="it-CH" sz="1800" b="1" dirty="0">
                <a:solidFill>
                  <a:schemeClr val="tx1">
                    <a:lumMod val="95000"/>
                    <a:lumOff val="5000"/>
                  </a:schemeClr>
                </a:solidFill>
              </a:rPr>
              <a:t>. 2005):</a:t>
            </a:r>
            <a:endParaRPr lang="fr-FR" altLang="it-CH" sz="1800"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- 3000 </a:t>
            </a:r>
            <a:r>
              <a:rPr lang="it-CH" altLang="it-CH" sz="1800" b="1" dirty="0" err="1">
                <a:solidFill>
                  <a:schemeClr val="tx1">
                    <a:lumMod val="95000"/>
                    <a:lumOff val="5000"/>
                  </a:schemeClr>
                </a:solidFill>
              </a:rPr>
              <a:t>houses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 400 m wide strip </a:t>
            </a:r>
            <a:r>
              <a:rPr lang="it-CH" altLang="it-CH" sz="1800" b="1" dirty="0" err="1">
                <a:solidFill>
                  <a:schemeClr val="tx1">
                    <a:lumMod val="95000"/>
                    <a:lumOff val="5000"/>
                  </a:schemeClr>
                </a:solidFill>
              </a:rPr>
              <a:t>was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smoothed</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along</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Egyptian</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border</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- 700 </a:t>
            </a:r>
            <a:r>
              <a:rPr lang="it-CH" altLang="it-CH" sz="1800" b="1" dirty="0" err="1">
                <a:solidFill>
                  <a:schemeClr val="tx1">
                    <a:lumMod val="95000"/>
                    <a:lumOff val="5000"/>
                  </a:schemeClr>
                </a:solidFill>
              </a:rPr>
              <a:t>Factories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t>
            </a:r>
            <a:r>
              <a:rPr lang="en-US" altLang="it-CH" sz="1800" b="1" dirty="0">
                <a:solidFill>
                  <a:schemeClr val="tx1">
                    <a:lumMod val="95000"/>
                    <a:lumOff val="5000"/>
                  </a:schemeClr>
                </a:solidFill>
              </a:rPr>
              <a:t>some </a:t>
            </a:r>
            <a:r>
              <a:rPr lang="en-US" altLang="it-CH" sz="1800" b="1" dirty="0" err="1">
                <a:solidFill>
                  <a:schemeClr val="tx1">
                    <a:lumMod val="95000"/>
                    <a:lumOff val="5000"/>
                  </a:schemeClr>
                </a:solidFill>
              </a:rPr>
              <a:t>payed</a:t>
            </a:r>
            <a:r>
              <a:rPr lang="en-US" altLang="it-CH" sz="1800" b="1" dirty="0">
                <a:solidFill>
                  <a:schemeClr val="tx1">
                    <a:lumMod val="95000"/>
                    <a:lumOff val="5000"/>
                  </a:schemeClr>
                </a:solidFill>
              </a:rPr>
              <a:t> by the European Community</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- 6 </a:t>
            </a:r>
            <a:r>
              <a:rPr lang="it-CH" altLang="it-CH" sz="1800" b="1" dirty="0" err="1">
                <a:solidFill>
                  <a:schemeClr val="tx1">
                    <a:lumMod val="95000"/>
                    <a:lumOff val="5000"/>
                  </a:schemeClr>
                </a:solidFill>
              </a:rPr>
              <a:t>mosques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dstroyed</a:t>
            </a:r>
            <a:endParaRPr lang="it-CH"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- 433 people </a:t>
            </a:r>
            <a:r>
              <a:rPr lang="it-CH" altLang="it-CH" sz="1800" b="1" dirty="0" err="1">
                <a:solidFill>
                  <a:schemeClr val="tx1">
                    <a:lumMod val="95000"/>
                    <a:lumOff val="5000"/>
                  </a:schemeClr>
                </a:solidFill>
              </a:rPr>
              <a:t>killed</a:t>
            </a:r>
            <a:r>
              <a:rPr lang="it-CH" altLang="it-CH" sz="1800" b="1" dirty="0">
                <a:solidFill>
                  <a:schemeClr val="tx1">
                    <a:lumMod val="95000"/>
                    <a:lumOff val="5000"/>
                  </a:schemeClr>
                </a:solidFill>
              </a:rPr>
              <a:t> (151 </a:t>
            </a:r>
            <a:r>
              <a:rPr lang="it-CH" altLang="it-CH" sz="1800" b="1" dirty="0" err="1">
                <a:solidFill>
                  <a:schemeClr val="tx1">
                    <a:lumMod val="95000"/>
                    <a:lumOff val="5000"/>
                  </a:schemeClr>
                </a:solidFill>
              </a:rPr>
              <a:t>children</a:t>
            </a:r>
            <a:r>
              <a:rPr lang="it-CH" altLang="it-CH" sz="1800" b="1" dirty="0">
                <a:solidFill>
                  <a:schemeClr val="tx1">
                    <a:lumMod val="95000"/>
                    <a:lumOff val="5000"/>
                  </a:schemeClr>
                </a:solidFill>
              </a:rPr>
              <a:t>)</a:t>
            </a:r>
          </a:p>
        </p:txBody>
      </p:sp>
      <p:sp>
        <p:nvSpPr>
          <p:cNvPr id="583686" name="Text Box 6">
            <a:extLst>
              <a:ext uri="{FF2B5EF4-FFF2-40B4-BE49-F238E27FC236}">
                <a16:creationId xmlns:a16="http://schemas.microsoft.com/office/drawing/2014/main" id="{B6FFF678-DCC1-47B6-AC76-7CAF0C7CCB6A}"/>
              </a:ext>
            </a:extLst>
          </p:cNvPr>
          <p:cNvSpPr txBox="1">
            <a:spLocks noChangeArrowheads="1"/>
          </p:cNvSpPr>
          <p:nvPr/>
        </p:nvSpPr>
        <p:spPr bwMode="auto">
          <a:xfrm>
            <a:off x="7308850" y="110172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161616"/>
                </a:solidFill>
              </a:rPr>
              <a:t>Rafah</a:t>
            </a:r>
            <a:endParaRPr lang="it-IT" altLang="it-CH" sz="1800" b="1">
              <a:solidFill>
                <a:srgbClr val="161616"/>
              </a:solidFill>
            </a:endParaRPr>
          </a:p>
        </p:txBody>
      </p:sp>
      <p:sp>
        <p:nvSpPr>
          <p:cNvPr id="583687" name="CasellaDiTesto 1">
            <a:extLst>
              <a:ext uri="{FF2B5EF4-FFF2-40B4-BE49-F238E27FC236}">
                <a16:creationId xmlns:a16="http://schemas.microsoft.com/office/drawing/2014/main" id="{29F9A8B8-E1A4-7446-F8BF-6AFF58B794B4}"/>
              </a:ext>
            </a:extLst>
          </p:cNvPr>
          <p:cNvSpPr txBox="1">
            <a:spLocks noChangeArrowheads="1"/>
          </p:cNvSpPr>
          <p:nvPr/>
        </p:nvSpPr>
        <p:spPr bwMode="auto">
          <a:xfrm>
            <a:off x="3600450" y="3452813"/>
            <a:ext cx="2952750" cy="369887"/>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The Philadelphia corridor</a:t>
            </a:r>
          </a:p>
        </p:txBody>
      </p:sp>
      <p:sp>
        <p:nvSpPr>
          <p:cNvPr id="583688" name="CasellaDiTesto 2">
            <a:extLst>
              <a:ext uri="{FF2B5EF4-FFF2-40B4-BE49-F238E27FC236}">
                <a16:creationId xmlns:a16="http://schemas.microsoft.com/office/drawing/2014/main" id="{09ED85C7-ABD5-DA38-BD85-45FB9E33E9B5}"/>
              </a:ext>
            </a:extLst>
          </p:cNvPr>
          <p:cNvSpPr txBox="1">
            <a:spLocks noChangeArrowheads="1"/>
          </p:cNvSpPr>
          <p:nvPr/>
        </p:nvSpPr>
        <p:spPr bwMode="auto">
          <a:xfrm>
            <a:off x="215900" y="608013"/>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Egypt</a:t>
            </a:r>
          </a:p>
        </p:txBody>
      </p:sp>
      <p:sp>
        <p:nvSpPr>
          <p:cNvPr id="196617" name="Text Box 6">
            <a:extLst>
              <a:ext uri="{FF2B5EF4-FFF2-40B4-BE49-F238E27FC236}">
                <a16:creationId xmlns:a16="http://schemas.microsoft.com/office/drawing/2014/main" id="{D26FEE28-DB4C-117A-41DD-85125ECA8903}"/>
              </a:ext>
            </a:extLst>
          </p:cNvPr>
          <p:cNvSpPr txBox="1">
            <a:spLocks noChangeArrowheads="1"/>
          </p:cNvSpPr>
          <p:nvPr/>
        </p:nvSpPr>
        <p:spPr bwMode="auto">
          <a:xfrm>
            <a:off x="4589463" y="188913"/>
            <a:ext cx="4338637" cy="738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defRPr/>
            </a:pPr>
            <a:r>
              <a:rPr lang="en-US" altLang="it-CH" sz="1400" b="1" dirty="0">
                <a:solidFill>
                  <a:schemeClr val="accent4">
                    <a:lumMod val="10000"/>
                  </a:schemeClr>
                </a:solidFill>
                <a:latin typeface="Arial" panose="020B0604020202020204" pitchFamily="34" charset="0"/>
              </a:rPr>
              <a:t>Here, to form this security strip named "Corridor           of Philadelphia" along the Egyptian border, the         Israelis destroyed a part of the city of Rafah.</a:t>
            </a:r>
            <a:endParaRPr lang="it-IT" altLang="it-CH" sz="1400" b="1" dirty="0">
              <a:solidFill>
                <a:schemeClr val="accent4">
                  <a:lumMod val="10000"/>
                </a:schemeClr>
              </a:solidFill>
              <a:latin typeface="Arial" panose="020B0604020202020204" pitchFamily="34" charset="0"/>
            </a:endParaRPr>
          </a:p>
        </p:txBody>
      </p:sp>
      <p:sp>
        <p:nvSpPr>
          <p:cNvPr id="329738" name="CasellaDiTesto 1">
            <a:extLst>
              <a:ext uri="{FF2B5EF4-FFF2-40B4-BE49-F238E27FC236}">
                <a16:creationId xmlns:a16="http://schemas.microsoft.com/office/drawing/2014/main" id="{4993277E-937A-C641-855D-3470FFFC41EF}"/>
              </a:ext>
            </a:extLst>
          </p:cNvPr>
          <p:cNvSpPr txBox="1">
            <a:spLocks noChangeArrowheads="1"/>
          </p:cNvSpPr>
          <p:nvPr/>
        </p:nvSpPr>
        <p:spPr bwMode="auto">
          <a:xfrm>
            <a:off x="3022600" y="6651625"/>
            <a:ext cx="2486025" cy="2159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800" dirty="0">
                <a:solidFill>
                  <a:schemeClr val="tx1">
                    <a:lumMod val="95000"/>
                    <a:lumOff val="5000"/>
                  </a:schemeClr>
                </a:solidFill>
              </a:rPr>
              <a:t>http://en.wikipedia.org/wiki/Philadelphia_Corridor</a:t>
            </a:r>
          </a:p>
        </p:txBody>
      </p:sp>
      <p:sp>
        <p:nvSpPr>
          <p:cNvPr id="329739" name="Segnaposto numero diapositiva 1">
            <a:extLst>
              <a:ext uri="{FF2B5EF4-FFF2-40B4-BE49-F238E27FC236}">
                <a16:creationId xmlns:a16="http://schemas.microsoft.com/office/drawing/2014/main" id="{128E954E-3DC1-3FA8-ADDE-B98DC34456B9}"/>
              </a:ext>
            </a:extLst>
          </p:cNvPr>
          <p:cNvSpPr>
            <a:spLocks noGrp="1" noChangeArrowheads="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34798DF-6890-4721-BDA5-2BB050848828}" type="slidenum">
              <a:rPr lang="fr-FR" altLang="en-US" sz="1400" b="1" smtClean="0">
                <a:solidFill>
                  <a:schemeClr val="tx1">
                    <a:lumMod val="95000"/>
                    <a:lumOff val="5000"/>
                  </a:schemeClr>
                </a:solidFill>
                <a:latin typeface="Calibri" panose="020F0502020204030204" pitchFamily="34" charset="0"/>
              </a:rPr>
              <a:pPr>
                <a:spcBef>
                  <a:spcPct val="0"/>
                </a:spcBef>
                <a:buFontTx/>
                <a:buNone/>
                <a:defRPr/>
              </a:pPr>
              <a:t>169</a:t>
            </a:fld>
            <a:endParaRPr lang="fr-FR" altLang="en-US" sz="1400" b="1" dirty="0">
              <a:solidFill>
                <a:schemeClr val="tx1">
                  <a:lumMod val="95000"/>
                  <a:lumOff val="5000"/>
                </a:schemeClr>
              </a:solidFill>
              <a:latin typeface="Calibri" panose="020F0502020204030204" pitchFamily="34" charset="0"/>
            </a:endParaRPr>
          </a:p>
        </p:txBody>
      </p:sp>
      <p:sp>
        <p:nvSpPr>
          <p:cNvPr id="12" name="Rettangolo 11">
            <a:extLst>
              <a:ext uri="{FF2B5EF4-FFF2-40B4-BE49-F238E27FC236}">
                <a16:creationId xmlns:a16="http://schemas.microsoft.com/office/drawing/2014/main" id="{37FA97EC-1B41-7951-D1D8-56F0F329A9A2}"/>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693" name="AutoShape 14">
            <a:extLst>
              <a:ext uri="{FF2B5EF4-FFF2-40B4-BE49-F238E27FC236}">
                <a16:creationId xmlns:a16="http://schemas.microsoft.com/office/drawing/2014/main" id="{261978CA-7B23-B46F-6DEF-00743154628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3">
            <a:extLst>
              <a:ext uri="{FF2B5EF4-FFF2-40B4-BE49-F238E27FC236}">
                <a16:creationId xmlns:a16="http://schemas.microsoft.com/office/drawing/2014/main" id="{E84F8B89-2C3C-5D2A-851E-FBB9C5462823}"/>
              </a:ext>
            </a:extLst>
          </p:cNvPr>
          <p:cNvSpPr>
            <a:spLocks noGrp="1"/>
          </p:cNvSpPr>
          <p:nvPr>
            <p:ph type="sldNum" sz="quarter" idx="12"/>
          </p:nvPr>
        </p:nvSpPr>
        <p:spPr>
          <a:xfrm>
            <a:off x="8224838" y="5973763"/>
            <a:ext cx="587375"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B89571-20BD-4275-B040-E9D327FA0775}" type="slidenum">
              <a:rPr lang="it-IT" altLang="it-CH" sz="1400" smtClean="0">
                <a:solidFill>
                  <a:srgbClr val="FFFFFF"/>
                </a:solidFill>
              </a:rPr>
              <a:pPr>
                <a:spcBef>
                  <a:spcPct val="0"/>
                </a:spcBef>
                <a:buFontTx/>
                <a:buNone/>
              </a:pPr>
              <a:t>17</a:t>
            </a:fld>
            <a:endParaRPr lang="it-IT" altLang="it-CH" sz="1400">
              <a:solidFill>
                <a:srgbClr val="FFFFFF"/>
              </a:solidFill>
            </a:endParaRPr>
          </a:p>
        </p:txBody>
      </p:sp>
      <p:sp>
        <p:nvSpPr>
          <p:cNvPr id="667651" name="Text Box 3">
            <a:extLst>
              <a:ext uri="{FF2B5EF4-FFF2-40B4-BE49-F238E27FC236}">
                <a16:creationId xmlns:a16="http://schemas.microsoft.com/office/drawing/2014/main" id="{231FAB1E-25DA-2717-FE28-9E3EFA7A7E4A}"/>
              </a:ext>
            </a:extLst>
          </p:cNvPr>
          <p:cNvSpPr txBox="1">
            <a:spLocks noChangeArrowheads="1"/>
          </p:cNvSpPr>
          <p:nvPr/>
        </p:nvSpPr>
        <p:spPr bwMode="auto">
          <a:xfrm>
            <a:off x="482600" y="5992813"/>
            <a:ext cx="8035925" cy="6461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defRPr/>
            </a:pPr>
            <a:r>
              <a:rPr lang="de-DE" altLang="it-CH" sz="1200" kern="0" dirty="0">
                <a:solidFill>
                  <a:srgbClr val="FFFFFF"/>
                </a:solidFill>
              </a:rPr>
              <a:t>Im Jahr 539 v.Chr. befreite Kyros der Perser die Juden. Nur der Stamm der Juden kehrte nach Palästina zurück. Palästina wurde damals von den Persern (heute Iraner) beherrscht. In dieser Periode wurde ein kleiner Tempel erstellt. Nach Ansicht einiger moderner Forscher stammt der Ursprung der jüdischen Religion aus dieser Zeit.</a:t>
            </a:r>
          </a:p>
        </p:txBody>
      </p:sp>
      <p:pic>
        <p:nvPicPr>
          <p:cNvPr id="10" name="Picture 2" descr="impero persiano buono">
            <a:extLst>
              <a:ext uri="{FF2B5EF4-FFF2-40B4-BE49-F238E27FC236}">
                <a16:creationId xmlns:a16="http://schemas.microsoft.com/office/drawing/2014/main" id="{CD2A3997-B107-2E7F-FB53-9E97D1C57530}"/>
              </a:ext>
            </a:extLst>
          </p:cNvPr>
          <p:cNvPicPr>
            <a:picLocks noChangeAspect="1" noChangeArrowheads="1"/>
          </p:cNvPicPr>
          <p:nvPr/>
        </p:nvPicPr>
        <p:blipFill>
          <a:blip r:embed="rId3">
            <a:lum bright="-10000" contrast="10000"/>
          </a:blip>
          <a:srcRect/>
          <a:stretch>
            <a:fillRect/>
          </a:stretch>
        </p:blipFill>
        <p:spPr bwMode="auto">
          <a:xfrm>
            <a:off x="539750" y="333375"/>
            <a:ext cx="7100888" cy="5245100"/>
          </a:xfrm>
          <a:prstGeom prst="rect">
            <a:avLst/>
          </a:prstGeom>
          <a:noFill/>
          <a:ln w="38100">
            <a:solidFill>
              <a:schemeClr val="tx1"/>
            </a:solidFill>
          </a:ln>
          <a:effectLst>
            <a:outerShdw blurRad="292100" dist="139700" dir="2700000" algn="tl" rotWithShape="0">
              <a:srgbClr val="333333">
                <a:alpha val="65000"/>
              </a:srgbClr>
            </a:outerShdw>
          </a:effectLst>
        </p:spPr>
      </p:pic>
      <p:sp>
        <p:nvSpPr>
          <p:cNvPr id="273413" name="Oval 4">
            <a:extLst>
              <a:ext uri="{FF2B5EF4-FFF2-40B4-BE49-F238E27FC236}">
                <a16:creationId xmlns:a16="http://schemas.microsoft.com/office/drawing/2014/main" id="{D97F0706-AD35-9420-1AF7-323F5DFAD9EE}"/>
              </a:ext>
            </a:extLst>
          </p:cNvPr>
          <p:cNvSpPr>
            <a:spLocks noChangeArrowheads="1"/>
          </p:cNvSpPr>
          <p:nvPr/>
        </p:nvSpPr>
        <p:spPr bwMode="auto">
          <a:xfrm>
            <a:off x="1763713" y="3068638"/>
            <a:ext cx="503237" cy="50323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12" name="Picture 5" descr="persia0002">
            <a:extLst>
              <a:ext uri="{FF2B5EF4-FFF2-40B4-BE49-F238E27FC236}">
                <a16:creationId xmlns:a16="http://schemas.microsoft.com/office/drawing/2014/main" id="{1E459423-CD6B-7B4E-7506-A7BA493ACB16}"/>
              </a:ext>
            </a:extLst>
          </p:cNvPr>
          <p:cNvPicPr>
            <a:picLocks noChangeAspect="1" noChangeArrowheads="1"/>
          </p:cNvPicPr>
          <p:nvPr/>
        </p:nvPicPr>
        <p:blipFill>
          <a:blip r:embed="rId4"/>
          <a:srcRect/>
          <a:stretch>
            <a:fillRect/>
          </a:stretch>
        </p:blipFill>
        <p:spPr bwMode="auto">
          <a:xfrm>
            <a:off x="6797675" y="320675"/>
            <a:ext cx="1943100" cy="1471613"/>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3" name="Picture 6" descr="cyrus_portrait">
            <a:extLst>
              <a:ext uri="{FF2B5EF4-FFF2-40B4-BE49-F238E27FC236}">
                <a16:creationId xmlns:a16="http://schemas.microsoft.com/office/drawing/2014/main" id="{3214B1FC-212F-C3D8-3280-3A09DEF7E846}"/>
              </a:ext>
            </a:extLst>
          </p:cNvPr>
          <p:cNvPicPr>
            <a:picLocks noChangeAspect="1" noChangeArrowheads="1"/>
          </p:cNvPicPr>
          <p:nvPr/>
        </p:nvPicPr>
        <p:blipFill>
          <a:blip r:embed="rId5"/>
          <a:srcRect/>
          <a:stretch>
            <a:fillRect/>
          </a:stretch>
        </p:blipFill>
        <p:spPr bwMode="auto">
          <a:xfrm>
            <a:off x="7586663" y="4152900"/>
            <a:ext cx="1187450"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73416" name="Text Box 7">
            <a:extLst>
              <a:ext uri="{FF2B5EF4-FFF2-40B4-BE49-F238E27FC236}">
                <a16:creationId xmlns:a16="http://schemas.microsoft.com/office/drawing/2014/main" id="{990D6D5A-A5F8-7A69-76E0-A16F3498EC28}"/>
              </a:ext>
            </a:extLst>
          </p:cNvPr>
          <p:cNvSpPr txBox="1">
            <a:spLocks noChangeArrowheads="1"/>
          </p:cNvSpPr>
          <p:nvPr/>
        </p:nvSpPr>
        <p:spPr bwMode="auto">
          <a:xfrm>
            <a:off x="8128000" y="39227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Ciro</a:t>
            </a:r>
            <a:endParaRPr lang="it-IT" altLang="it-CH" sz="1000" b="1">
              <a:solidFill>
                <a:srgbClr val="FFFFFF"/>
              </a:solidFill>
            </a:endParaRPr>
          </a:p>
        </p:txBody>
      </p:sp>
      <p:pic>
        <p:nvPicPr>
          <p:cNvPr id="15" name="Picture 8" descr="soldato persiano">
            <a:extLst>
              <a:ext uri="{FF2B5EF4-FFF2-40B4-BE49-F238E27FC236}">
                <a16:creationId xmlns:a16="http://schemas.microsoft.com/office/drawing/2014/main" id="{0F704DBE-6BBE-01FD-6C36-0BA5556F778C}"/>
              </a:ext>
            </a:extLst>
          </p:cNvPr>
          <p:cNvPicPr>
            <a:picLocks noChangeAspect="1" noChangeArrowheads="1"/>
          </p:cNvPicPr>
          <p:nvPr/>
        </p:nvPicPr>
        <p:blipFill>
          <a:blip r:embed="rId6">
            <a:lum bright="-10000" contrast="10000"/>
          </a:blip>
          <a:srcRect/>
          <a:stretch>
            <a:fillRect/>
          </a:stretch>
        </p:blipFill>
        <p:spPr bwMode="auto">
          <a:xfrm>
            <a:off x="7650163" y="1944688"/>
            <a:ext cx="1116012" cy="1905000"/>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6F66865F-AF30-FD64-90A1-417A814F386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CasellaDiTesto 1">
            <a:extLst>
              <a:ext uri="{FF2B5EF4-FFF2-40B4-BE49-F238E27FC236}">
                <a16:creationId xmlns:a16="http://schemas.microsoft.com/office/drawing/2014/main" id="{CFF80F89-8C16-0738-4411-056DEE0AA539}"/>
              </a:ext>
            </a:extLst>
          </p:cNvPr>
          <p:cNvSpPr txBox="1"/>
          <p:nvPr/>
        </p:nvSpPr>
        <p:spPr>
          <a:xfrm>
            <a:off x="2908300" y="5653088"/>
            <a:ext cx="3184525" cy="369887"/>
          </a:xfrm>
          <a:prstGeom prst="rect">
            <a:avLst/>
          </a:prstGeom>
          <a:solidFill>
            <a:srgbClr val="FFFF00"/>
          </a:solidFill>
          <a:ln w="19050">
            <a:solidFill>
              <a:schemeClr val="accent4">
                <a:lumMod val="10000"/>
              </a:schemeClr>
            </a:solidFill>
          </a:ln>
        </p:spPr>
        <p:txBody>
          <a:bodyPr>
            <a:spAutoFit/>
          </a:bodyPr>
          <a:lstStyle/>
          <a:p>
            <a:pPr algn="ctr">
              <a:defRPr/>
            </a:pPr>
            <a:r>
              <a:rPr lang="de-DE" b="1" dirty="0">
                <a:solidFill>
                  <a:schemeClr val="accent4">
                    <a:lumMod val="10000"/>
                  </a:schemeClr>
                </a:solidFill>
              </a:rPr>
              <a:t>539 v.Chr. - Ciro der Perser </a:t>
            </a:r>
            <a:endParaRPr lang="en-US" b="1" dirty="0">
              <a:solidFill>
                <a:schemeClr val="accent4">
                  <a:lumMod val="10000"/>
                </a:schemeClr>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3" name="Picture 4" descr="gaza dopo il ritiro buono buono">
            <a:extLst>
              <a:ext uri="{FF2B5EF4-FFF2-40B4-BE49-F238E27FC236}">
                <a16:creationId xmlns:a16="http://schemas.microsoft.com/office/drawing/2014/main" id="{0BF403A3-5954-C266-3FD4-9FBC4444617B}"/>
              </a:ext>
            </a:extLst>
          </p:cNvPr>
          <p:cNvPicPr>
            <a:picLocks noChangeAspect="1" noChangeArrowheads="1"/>
          </p:cNvPicPr>
          <p:nvPr/>
        </p:nvPicPr>
        <p:blipFill>
          <a:blip r:embed="rId3"/>
          <a:srcRect/>
          <a:stretch>
            <a:fillRect/>
          </a:stretch>
        </p:blipFill>
        <p:spPr bwMode="auto">
          <a:xfrm>
            <a:off x="4643438" y="142875"/>
            <a:ext cx="4321175"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6644" name="Picture 5" descr="Gaza dopo il ritiro buono">
            <a:extLst>
              <a:ext uri="{FF2B5EF4-FFF2-40B4-BE49-F238E27FC236}">
                <a16:creationId xmlns:a16="http://schemas.microsoft.com/office/drawing/2014/main" id="{9D388995-0D64-CEAF-FBCE-6F07453CF68F}"/>
              </a:ext>
            </a:extLst>
          </p:cNvPr>
          <p:cNvPicPr>
            <a:picLocks noChangeAspect="1" noChangeArrowheads="1"/>
          </p:cNvPicPr>
          <p:nvPr/>
        </p:nvPicPr>
        <p:blipFill>
          <a:blip r:embed="rId4"/>
          <a:srcRect/>
          <a:stretch>
            <a:fillRect/>
          </a:stretch>
        </p:blipFill>
        <p:spPr bwMode="auto">
          <a:xfrm>
            <a:off x="179388" y="3789363"/>
            <a:ext cx="4392612"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6645" name="Picture 7" descr="Gaza dopo il ritiro israeliano 2005">
            <a:extLst>
              <a:ext uri="{FF2B5EF4-FFF2-40B4-BE49-F238E27FC236}">
                <a16:creationId xmlns:a16="http://schemas.microsoft.com/office/drawing/2014/main" id="{F39D7AF4-BC86-3D4F-8BB3-C08AD14313C8}"/>
              </a:ext>
            </a:extLst>
          </p:cNvPr>
          <p:cNvPicPr>
            <a:picLocks noChangeAspect="1" noChangeArrowheads="1"/>
          </p:cNvPicPr>
          <p:nvPr/>
        </p:nvPicPr>
        <p:blipFill>
          <a:blip r:embed="rId5"/>
          <a:srcRect/>
          <a:stretch>
            <a:fillRect/>
          </a:stretch>
        </p:blipFill>
        <p:spPr bwMode="auto">
          <a:xfrm>
            <a:off x="4787900" y="3789363"/>
            <a:ext cx="4176713"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5733" name="Text Box 9">
            <a:extLst>
              <a:ext uri="{FF2B5EF4-FFF2-40B4-BE49-F238E27FC236}">
                <a16:creationId xmlns:a16="http://schemas.microsoft.com/office/drawing/2014/main" id="{639B236C-709B-2F71-5971-57373B97D0A1}"/>
              </a:ext>
            </a:extLst>
          </p:cNvPr>
          <p:cNvSpPr txBox="1">
            <a:spLocks noChangeArrowheads="1"/>
          </p:cNvSpPr>
          <p:nvPr/>
        </p:nvSpPr>
        <p:spPr bwMode="auto">
          <a:xfrm>
            <a:off x="5435600" y="3068638"/>
            <a:ext cx="3052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t>Nach 38 Jahren ziehen sich die Israelis aus dem Gaza-Streifen zurück. </a:t>
            </a:r>
            <a:r>
              <a:rPr lang="fr-CH" altLang="it-CH" sz="1100">
                <a:solidFill>
                  <a:srgbClr val="FFFFFF"/>
                </a:solidFill>
              </a:rPr>
              <a:t>Sie lassen nur Trümmer, Müll und die Synagogen hinter sich.</a:t>
            </a:r>
          </a:p>
        </p:txBody>
      </p:sp>
      <p:sp>
        <p:nvSpPr>
          <p:cNvPr id="585734" name="Text Box 12">
            <a:extLst>
              <a:ext uri="{FF2B5EF4-FFF2-40B4-BE49-F238E27FC236}">
                <a16:creationId xmlns:a16="http://schemas.microsoft.com/office/drawing/2014/main" id="{7FDCB850-615B-564F-FFB5-8B9597E8C712}"/>
              </a:ext>
            </a:extLst>
          </p:cNvPr>
          <p:cNvSpPr txBox="1">
            <a:spLocks noChangeArrowheads="1"/>
          </p:cNvSpPr>
          <p:nvPr/>
        </p:nvSpPr>
        <p:spPr bwMode="auto">
          <a:xfrm>
            <a:off x="3635375" y="3789363"/>
            <a:ext cx="1079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Die Palästinenser zerstören einige Synagogen</a:t>
            </a:r>
            <a:endParaRPr lang="it-IT" altLang="it-CH" sz="1000" b="1">
              <a:solidFill>
                <a:srgbClr val="333333"/>
              </a:solidFill>
            </a:endParaRPr>
          </a:p>
        </p:txBody>
      </p:sp>
      <p:pic>
        <p:nvPicPr>
          <p:cNvPr id="496648" name="Picture 11" descr="http://smh.com.au/ffximage/2005/08/19/gaza2_wideweb__430x286.jpg">
            <a:extLst>
              <a:ext uri="{FF2B5EF4-FFF2-40B4-BE49-F238E27FC236}">
                <a16:creationId xmlns:a16="http://schemas.microsoft.com/office/drawing/2014/main" id="{ED352C25-EE63-E74F-F129-E92A72BE3D58}"/>
              </a:ext>
            </a:extLst>
          </p:cNvPr>
          <p:cNvPicPr>
            <a:picLocks noChangeAspect="1" noChangeArrowheads="1"/>
          </p:cNvPicPr>
          <p:nvPr/>
        </p:nvPicPr>
        <p:blipFill>
          <a:blip r:embed="rId6"/>
          <a:srcRect/>
          <a:stretch>
            <a:fillRect/>
          </a:stretch>
        </p:blipFill>
        <p:spPr bwMode="auto">
          <a:xfrm>
            <a:off x="214313" y="142875"/>
            <a:ext cx="4295775"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CDEC3CE-6201-26C8-1C68-33C241C6885D}"/>
              </a:ext>
            </a:extLst>
          </p:cNvPr>
          <p:cNvSpPr txBox="1"/>
          <p:nvPr/>
        </p:nvSpPr>
        <p:spPr>
          <a:xfrm>
            <a:off x="642938" y="1928813"/>
            <a:ext cx="1500187" cy="738187"/>
          </a:xfrm>
          <a:prstGeom prst="rect">
            <a:avLst/>
          </a:prstGeom>
          <a:noFill/>
        </p:spPr>
        <p:txBody>
          <a:bodyPr>
            <a:spAutoFit/>
          </a:bodyPr>
          <a:lstStyle/>
          <a:p>
            <a:pPr eaLnBrk="1" hangingPunct="1">
              <a:spcBef>
                <a:spcPct val="50000"/>
              </a:spcBef>
              <a:defRPr/>
            </a:pPr>
            <a:r>
              <a:rPr lang="fr-CH" sz="1050" b="1" dirty="0">
                <a:solidFill>
                  <a:srgbClr val="000000"/>
                </a:solidFill>
                <a:latin typeface="+mn-lt"/>
                <a:cs typeface="Arial" charset="0"/>
              </a:rPr>
              <a:t>Der </a:t>
            </a:r>
            <a:r>
              <a:rPr lang="fr-CH" sz="1050" b="1" dirty="0" err="1">
                <a:solidFill>
                  <a:srgbClr val="000000"/>
                </a:solidFill>
                <a:latin typeface="+mn-lt"/>
                <a:cs typeface="Arial" charset="0"/>
              </a:rPr>
              <a:t>Theaterwiderstand</a:t>
            </a:r>
            <a:r>
              <a:rPr lang="fr-CH" sz="1050" b="1" dirty="0">
                <a:solidFill>
                  <a:srgbClr val="000000"/>
                </a:solidFill>
                <a:latin typeface="+mn-lt"/>
                <a:cs typeface="Arial" charset="0"/>
              </a:rPr>
              <a:t> der  </a:t>
            </a:r>
            <a:r>
              <a:rPr lang="fr-CH" sz="1050" b="1" dirty="0" err="1">
                <a:solidFill>
                  <a:srgbClr val="000000"/>
                </a:solidFill>
                <a:latin typeface="+mn-lt"/>
                <a:cs typeface="Arial" charset="0"/>
              </a:rPr>
              <a:t>letzten</a:t>
            </a:r>
            <a:r>
              <a:rPr lang="fr-CH" sz="1050" b="1" dirty="0">
                <a:solidFill>
                  <a:srgbClr val="000000"/>
                </a:solidFill>
                <a:latin typeface="+mn-lt"/>
                <a:cs typeface="Arial" charset="0"/>
              </a:rPr>
              <a:t> Siedler von Gaza</a:t>
            </a:r>
            <a:endParaRPr lang="it-IT" sz="1050" b="1" dirty="0">
              <a:solidFill>
                <a:srgbClr val="000000"/>
              </a:solidFill>
              <a:latin typeface="+mn-lt"/>
              <a:cs typeface="Arial" charset="0"/>
            </a:endParaRPr>
          </a:p>
        </p:txBody>
      </p:sp>
      <p:sp>
        <p:nvSpPr>
          <p:cNvPr id="585737" name="Slide Number Placeholder 3">
            <a:extLst>
              <a:ext uri="{FF2B5EF4-FFF2-40B4-BE49-F238E27FC236}">
                <a16:creationId xmlns:a16="http://schemas.microsoft.com/office/drawing/2014/main" id="{74AD1CCE-F487-2112-ACB3-387DD17B61E6}"/>
              </a:ext>
            </a:extLst>
          </p:cNvPr>
          <p:cNvSpPr>
            <a:spLocks noGrp="1"/>
          </p:cNvSpPr>
          <p:nvPr>
            <p:ph type="sldNum" sz="quarter" idx="12"/>
          </p:nvPr>
        </p:nvSpPr>
        <p:spPr>
          <a:xfrm>
            <a:off x="8340725" y="3195638"/>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F18A46-C048-43E7-B90D-8B6D83D8EBD1}" type="slidenum">
              <a:rPr lang="it-IT" altLang="it-CH" sz="1400" smtClean="0">
                <a:solidFill>
                  <a:srgbClr val="FFFFFF"/>
                </a:solidFill>
              </a:rPr>
              <a:pPr>
                <a:spcBef>
                  <a:spcPct val="0"/>
                </a:spcBef>
                <a:buFontTx/>
                <a:buNone/>
              </a:pPr>
              <a:t>170</a:t>
            </a:fld>
            <a:endParaRPr lang="it-IT" altLang="it-CH" sz="1400">
              <a:solidFill>
                <a:srgbClr val="FFFFFF"/>
              </a:solidFill>
            </a:endParaRPr>
          </a:p>
        </p:txBody>
      </p:sp>
      <p:sp>
        <p:nvSpPr>
          <p:cNvPr id="10" name="Rettangolo 9">
            <a:extLst>
              <a:ext uri="{FF2B5EF4-FFF2-40B4-BE49-F238E27FC236}">
                <a16:creationId xmlns:a16="http://schemas.microsoft.com/office/drawing/2014/main" id="{81EB0E09-AE1C-31A1-A3D0-F44B4EC87D9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asellaDiTesto 11">
            <a:extLst>
              <a:ext uri="{FF2B5EF4-FFF2-40B4-BE49-F238E27FC236}">
                <a16:creationId xmlns:a16="http://schemas.microsoft.com/office/drawing/2014/main" id="{3CF82BC4-C8B4-EF2F-522B-F4C1E5EDD58D}"/>
              </a:ext>
            </a:extLst>
          </p:cNvPr>
          <p:cNvSpPr txBox="1"/>
          <p:nvPr/>
        </p:nvSpPr>
        <p:spPr>
          <a:xfrm>
            <a:off x="179388" y="3195638"/>
            <a:ext cx="5097462" cy="339725"/>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August 2005 - Der </a:t>
            </a:r>
            <a:r>
              <a:rPr lang="en-US" sz="1600" b="1" dirty="0" err="1">
                <a:solidFill>
                  <a:schemeClr val="accent4">
                    <a:lumMod val="10000"/>
                  </a:schemeClr>
                </a:solidFill>
              </a:rPr>
              <a:t>Rückzug</a:t>
            </a:r>
            <a:r>
              <a:rPr lang="en-US" sz="1600" b="1" dirty="0">
                <a:solidFill>
                  <a:schemeClr val="accent4">
                    <a:lumMod val="10000"/>
                  </a:schemeClr>
                </a:solidFill>
              </a:rPr>
              <a:t> </a:t>
            </a:r>
            <a:r>
              <a:rPr lang="en-US" sz="1600" b="1" dirty="0" err="1">
                <a:solidFill>
                  <a:schemeClr val="accent4">
                    <a:lumMod val="10000"/>
                  </a:schemeClr>
                </a:solidFill>
              </a:rPr>
              <a:t>aus</a:t>
            </a:r>
            <a:r>
              <a:rPr lang="en-US" sz="1600" b="1" dirty="0">
                <a:solidFill>
                  <a:schemeClr val="accent4">
                    <a:lumMod val="10000"/>
                  </a:schemeClr>
                </a:solidFill>
              </a:rPr>
              <a:t> dem Gaza </a:t>
            </a:r>
            <a:r>
              <a:rPr lang="en-US" sz="1600" b="1" dirty="0" err="1">
                <a:solidFill>
                  <a:schemeClr val="accent4">
                    <a:lumMod val="10000"/>
                  </a:schemeClr>
                </a:solidFill>
              </a:rPr>
              <a:t>Streifen</a:t>
            </a:r>
            <a:r>
              <a:rPr lang="en-US" sz="1600" b="1" dirty="0">
                <a:solidFill>
                  <a:schemeClr val="accent4">
                    <a:lumMod val="10000"/>
                  </a:schemeClr>
                </a:solidFill>
              </a:rPr>
              <a:t>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numero diapositiva 1">
            <a:extLst>
              <a:ext uri="{FF2B5EF4-FFF2-40B4-BE49-F238E27FC236}">
                <a16:creationId xmlns:a16="http://schemas.microsoft.com/office/drawing/2014/main" id="{41989265-451F-51DB-93D4-3EE6E4D0848F}"/>
              </a:ext>
            </a:extLst>
          </p:cNvPr>
          <p:cNvSpPr>
            <a:spLocks noGrp="1" noChangeArrowheads="1"/>
          </p:cNvSpPr>
          <p:nvPr>
            <p:ph type="sldNum" sz="quarter" idx="12"/>
          </p:nvPr>
        </p:nvSpPr>
        <p:spPr>
          <a:xfrm>
            <a:off x="7858125" y="5978525"/>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415CDB-DE1D-48C4-98BA-A7EFDE04BB5C}" type="slidenum">
              <a:rPr lang="it-IT" altLang="en-US" sz="1400" b="1" smtClean="0">
                <a:solidFill>
                  <a:srgbClr val="FFFFFF"/>
                </a:solidFill>
              </a:rPr>
              <a:pP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A00AFCDC-CD3E-339B-8210-3639EC2B24DE}"/>
              </a:ext>
            </a:extLst>
          </p:cNvPr>
          <p:cNvPicPr>
            <a:picLocks noChangeAspect="1" noChangeArrowheads="1"/>
          </p:cNvPicPr>
          <p:nvPr/>
        </p:nvPicPr>
        <p:blipFill>
          <a:blip r:embed="rId2"/>
          <a:srcRect/>
          <a:stretch>
            <a:fillRect/>
          </a:stretch>
        </p:blipFill>
        <p:spPr bwMode="auto">
          <a:xfrm>
            <a:off x="1116013" y="476250"/>
            <a:ext cx="7200900" cy="4164013"/>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093910B-0377-86BB-D633-A3256CD407DE}"/>
              </a:ext>
            </a:extLst>
          </p:cNvPr>
          <p:cNvSpPr txBox="1"/>
          <p:nvPr/>
        </p:nvSpPr>
        <p:spPr>
          <a:xfrm>
            <a:off x="1098550" y="4800600"/>
            <a:ext cx="7234238" cy="708025"/>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2007 - Aufgrund der israelischen Verfolgung flüchten die Hamas Führer und viele Mitglieder in den Gazastreifen</a:t>
            </a:r>
          </a:p>
        </p:txBody>
      </p:sp>
      <p:sp>
        <p:nvSpPr>
          <p:cNvPr id="587781" name="CasellaDiTesto 3">
            <a:extLst>
              <a:ext uri="{FF2B5EF4-FFF2-40B4-BE49-F238E27FC236}">
                <a16:creationId xmlns:a16="http://schemas.microsoft.com/office/drawing/2014/main" id="{F5B582E0-0489-6154-1F53-187A63DE3FA7}"/>
              </a:ext>
            </a:extLst>
          </p:cNvPr>
          <p:cNvSpPr txBox="1">
            <a:spLocks noChangeArrowheads="1"/>
          </p:cNvSpPr>
          <p:nvPr/>
        </p:nvSpPr>
        <p:spPr bwMode="auto">
          <a:xfrm>
            <a:off x="1219200" y="5545138"/>
            <a:ext cx="6705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14. Juni 2007 - Die Hamas übernimmt die Macht im Gazastreifen und verdrängt gewaltsam die Fatah - Israel riegelt den Gazastreifen ab und beginnt eine repressiven Belagerung.</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3">
            <a:extLst>
              <a:ext uri="{FF2B5EF4-FFF2-40B4-BE49-F238E27FC236}">
                <a16:creationId xmlns:a16="http://schemas.microsoft.com/office/drawing/2014/main" id="{84E134E0-859A-7B11-D585-273DC2BC5680}"/>
              </a:ext>
            </a:extLst>
          </p:cNvPr>
          <p:cNvSpPr>
            <a:spLocks noGrp="1"/>
          </p:cNvSpPr>
          <p:nvPr>
            <p:ph type="sldNum" sz="quarter" idx="12"/>
          </p:nvPr>
        </p:nvSpPr>
        <p:spPr>
          <a:xfrm>
            <a:off x="8316913" y="3603625"/>
            <a:ext cx="574675" cy="53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42A02A-EAD9-4733-B8BE-D21E7DC37F62}" type="slidenum">
              <a:rPr lang="it-IT" altLang="it-CH" sz="1400" smtClean="0">
                <a:solidFill>
                  <a:srgbClr val="FFFFFF"/>
                </a:solidFill>
              </a:rPr>
              <a:pPr>
                <a:spcBef>
                  <a:spcPct val="0"/>
                </a:spcBef>
                <a:buFontTx/>
                <a:buNone/>
              </a:pPr>
              <a:t>172</a:t>
            </a:fld>
            <a:endParaRPr lang="it-IT" altLang="it-CH" sz="1400">
              <a:solidFill>
                <a:srgbClr val="FFFFFF"/>
              </a:solidFill>
            </a:endParaRPr>
          </a:p>
        </p:txBody>
      </p:sp>
      <p:pic>
        <p:nvPicPr>
          <p:cNvPr id="498691" name="Picture 4" descr="weekly36">
            <a:extLst>
              <a:ext uri="{FF2B5EF4-FFF2-40B4-BE49-F238E27FC236}">
                <a16:creationId xmlns:a16="http://schemas.microsoft.com/office/drawing/2014/main" id="{CBF47D46-B52F-707D-AE73-559926D03DF6}"/>
              </a:ext>
            </a:extLst>
          </p:cNvPr>
          <p:cNvPicPr>
            <a:picLocks noChangeAspect="1" noChangeArrowheads="1"/>
          </p:cNvPicPr>
          <p:nvPr/>
        </p:nvPicPr>
        <p:blipFill>
          <a:blip r:embed="rId3"/>
          <a:srcRect/>
          <a:stretch>
            <a:fillRect/>
          </a:stretch>
        </p:blipFill>
        <p:spPr bwMode="auto">
          <a:xfrm>
            <a:off x="179388" y="188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8804" name="Text Box 5">
            <a:extLst>
              <a:ext uri="{FF2B5EF4-FFF2-40B4-BE49-F238E27FC236}">
                <a16:creationId xmlns:a16="http://schemas.microsoft.com/office/drawing/2014/main" id="{02FF0AC8-0415-76B6-A1B4-03DBB0A8DBD5}"/>
              </a:ext>
            </a:extLst>
          </p:cNvPr>
          <p:cNvSpPr txBox="1">
            <a:spLocks noChangeArrowheads="1"/>
          </p:cNvSpPr>
          <p:nvPr/>
        </p:nvSpPr>
        <p:spPr bwMode="auto">
          <a:xfrm>
            <a:off x="2786063" y="142875"/>
            <a:ext cx="2009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000000"/>
                </a:solidFill>
              </a:rPr>
              <a:t>Die Moschee von   Al-Mughraqa in der Nähe der ehemaligen Kolonie von “Netzarim”, südlich der Stadt Gaza wurde schon früher von den Israelis zerstört.</a:t>
            </a:r>
            <a:endParaRPr lang="it-IT" altLang="it-CH" sz="1000" b="1">
              <a:solidFill>
                <a:srgbClr val="000000"/>
              </a:solidFill>
            </a:endParaRPr>
          </a:p>
        </p:txBody>
      </p:sp>
      <p:pic>
        <p:nvPicPr>
          <p:cNvPr id="498693" name="Picture 6" descr="weekly37">
            <a:extLst>
              <a:ext uri="{FF2B5EF4-FFF2-40B4-BE49-F238E27FC236}">
                <a16:creationId xmlns:a16="http://schemas.microsoft.com/office/drawing/2014/main" id="{782D6ECB-DBBF-EE5E-F401-CDCAF1C4A6FC}"/>
              </a:ext>
            </a:extLst>
          </p:cNvPr>
          <p:cNvPicPr>
            <a:picLocks noChangeAspect="1" noChangeArrowheads="1"/>
          </p:cNvPicPr>
          <p:nvPr/>
        </p:nvPicPr>
        <p:blipFill>
          <a:blip r:embed="rId4">
            <a:lum bright="-4000" contrast="14000"/>
          </a:blip>
          <a:srcRect/>
          <a:stretch>
            <a:fillRect/>
          </a:stretch>
        </p:blipFill>
        <p:spPr bwMode="auto">
          <a:xfrm>
            <a:off x="4932363" y="188913"/>
            <a:ext cx="3997325"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8806" name="Text Box 7">
            <a:extLst>
              <a:ext uri="{FF2B5EF4-FFF2-40B4-BE49-F238E27FC236}">
                <a16:creationId xmlns:a16="http://schemas.microsoft.com/office/drawing/2014/main" id="{DDA322AF-DD59-9D32-6E4D-AC8F950D98DB}"/>
              </a:ext>
            </a:extLst>
          </p:cNvPr>
          <p:cNvSpPr txBox="1">
            <a:spLocks noChangeArrowheads="1"/>
          </p:cNvSpPr>
          <p:nvPr/>
        </p:nvSpPr>
        <p:spPr bwMode="auto">
          <a:xfrm>
            <a:off x="4929188" y="142875"/>
            <a:ext cx="2016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Gaza, Israel hat grosse  Zerstörungen auf palästinensische Boden angerichtet, um einen 200 m breiten Sicherheitsstreifen        der Mauer entlang zu bilden.</a:t>
            </a:r>
            <a:endParaRPr lang="it-IT" altLang="it-CH" sz="1000" b="1">
              <a:solidFill>
                <a:srgbClr val="000000"/>
              </a:solidFill>
            </a:endParaRPr>
          </a:p>
        </p:txBody>
      </p:sp>
      <p:pic>
        <p:nvPicPr>
          <p:cNvPr id="498695" name="Picture 8" descr="gaza prigione cielo aperto">
            <a:extLst>
              <a:ext uri="{FF2B5EF4-FFF2-40B4-BE49-F238E27FC236}">
                <a16:creationId xmlns:a16="http://schemas.microsoft.com/office/drawing/2014/main" id="{3855EB43-992F-A40E-FDB5-583BC5D59C67}"/>
              </a:ext>
            </a:extLst>
          </p:cNvPr>
          <p:cNvPicPr>
            <a:picLocks noChangeAspect="1" noChangeArrowheads="1"/>
          </p:cNvPicPr>
          <p:nvPr/>
        </p:nvPicPr>
        <p:blipFill>
          <a:blip r:embed="rId5"/>
          <a:srcRect/>
          <a:stretch>
            <a:fillRect/>
          </a:stretch>
        </p:blipFill>
        <p:spPr bwMode="auto">
          <a:xfrm>
            <a:off x="179388" y="3357563"/>
            <a:ext cx="5048250" cy="3357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1272" name="Text Box 9">
            <a:extLst>
              <a:ext uri="{FF2B5EF4-FFF2-40B4-BE49-F238E27FC236}">
                <a16:creationId xmlns:a16="http://schemas.microsoft.com/office/drawing/2014/main" id="{ED0EB156-178F-A920-23AE-BDEF6A3C1DAC}"/>
              </a:ext>
            </a:extLst>
          </p:cNvPr>
          <p:cNvSpPr txBox="1">
            <a:spLocks noChangeArrowheads="1"/>
          </p:cNvSpPr>
          <p:nvPr/>
        </p:nvSpPr>
        <p:spPr bwMode="auto">
          <a:xfrm>
            <a:off x="5424488" y="3355975"/>
            <a:ext cx="2922587" cy="8302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Der Gaza </a:t>
            </a:r>
            <a:r>
              <a:rPr lang="fr-CH" altLang="it-CH" sz="1600" b="1" dirty="0" err="1">
                <a:solidFill>
                  <a:schemeClr val="accent4">
                    <a:lumMod val="10000"/>
                  </a:schemeClr>
                </a:solidFill>
              </a:rPr>
              <a:t>Streifen</a:t>
            </a:r>
            <a:r>
              <a:rPr lang="fr-CH" altLang="it-CH" sz="1600" b="1" dirty="0">
                <a:solidFill>
                  <a:schemeClr val="accent4">
                    <a:lumMod val="10000"/>
                  </a:schemeClr>
                </a:solidFill>
              </a:rPr>
              <a:t> </a:t>
            </a:r>
            <a:r>
              <a:rPr lang="fr-CH" altLang="it-CH" sz="1600" b="1" dirty="0" err="1">
                <a:solidFill>
                  <a:schemeClr val="accent4">
                    <a:lumMod val="10000"/>
                  </a:schemeClr>
                </a:solidFill>
              </a:rPr>
              <a:t>ist</a:t>
            </a:r>
            <a:r>
              <a:rPr lang="fr-CH" altLang="it-CH" sz="1600" b="1" dirty="0">
                <a:solidFill>
                  <a:schemeClr val="accent4">
                    <a:lumMod val="10000"/>
                  </a:schemeClr>
                </a:solidFill>
              </a:rPr>
              <a:t> </a:t>
            </a:r>
            <a:r>
              <a:rPr lang="fr-CH" altLang="it-CH" sz="1600" b="1" dirty="0" err="1">
                <a:solidFill>
                  <a:schemeClr val="accent4">
                    <a:lumMod val="10000"/>
                  </a:schemeClr>
                </a:solidFill>
              </a:rPr>
              <a:t>für</a:t>
            </a:r>
            <a:r>
              <a:rPr lang="fr-CH" altLang="it-CH" sz="1600" b="1" dirty="0">
                <a:solidFill>
                  <a:schemeClr val="accent4">
                    <a:lumMod val="10000"/>
                  </a:schemeClr>
                </a:solidFill>
              </a:rPr>
              <a:t> die </a:t>
            </a:r>
            <a:r>
              <a:rPr lang="fr-CH" altLang="it-CH" sz="1600" b="1" dirty="0" err="1">
                <a:solidFill>
                  <a:schemeClr val="accent4">
                    <a:lumMod val="10000"/>
                  </a:schemeClr>
                </a:solidFill>
              </a:rPr>
              <a:t>Palästinenser</a:t>
            </a:r>
            <a:r>
              <a:rPr lang="fr-CH" altLang="it-CH" sz="1600" b="1" dirty="0">
                <a:solidFill>
                  <a:schemeClr val="accent4">
                    <a:lumMod val="10000"/>
                  </a:schemeClr>
                </a:solidFill>
              </a:rPr>
              <a:t> </a:t>
            </a:r>
            <a:r>
              <a:rPr lang="fr-CH" altLang="it-CH" sz="1600" b="1" dirty="0" err="1">
                <a:solidFill>
                  <a:schemeClr val="accent4">
                    <a:lumMod val="10000"/>
                  </a:schemeClr>
                </a:solidFill>
              </a:rPr>
              <a:t>ein</a:t>
            </a:r>
            <a:r>
              <a:rPr lang="fr-CH" altLang="it-CH" sz="1600" b="1" dirty="0">
                <a:solidFill>
                  <a:schemeClr val="accent4">
                    <a:lumMod val="10000"/>
                  </a:schemeClr>
                </a:solidFill>
              </a:rPr>
              <a:t> grosses </a:t>
            </a:r>
            <a:r>
              <a:rPr lang="fr-CH" altLang="it-CH" sz="1600" b="1" dirty="0" err="1">
                <a:solidFill>
                  <a:schemeClr val="accent4">
                    <a:lumMod val="10000"/>
                  </a:schemeClr>
                </a:solidFill>
              </a:rPr>
              <a:t>Gefängnis</a:t>
            </a:r>
            <a:r>
              <a:rPr lang="fr-CH" altLang="it-CH" sz="1600" b="1" dirty="0">
                <a:solidFill>
                  <a:schemeClr val="accent4">
                    <a:lumMod val="10000"/>
                  </a:schemeClr>
                </a:solidFill>
              </a:rPr>
              <a:t> </a:t>
            </a:r>
            <a:r>
              <a:rPr lang="fr-CH" altLang="it-CH" sz="1600" b="1" dirty="0" err="1">
                <a:solidFill>
                  <a:schemeClr val="accent4">
                    <a:lumMod val="10000"/>
                  </a:schemeClr>
                </a:solidFill>
              </a:rPr>
              <a:t>geworden</a:t>
            </a:r>
            <a:r>
              <a:rPr lang="fr-CH" altLang="it-CH" sz="1600" b="1" dirty="0">
                <a:solidFill>
                  <a:schemeClr val="accent4">
                    <a:lumMod val="10000"/>
                  </a:schemeClr>
                </a:solidFill>
              </a:rPr>
              <a:t>.</a:t>
            </a:r>
            <a:endParaRPr lang="it-IT" altLang="it-CH" sz="1600" b="1" dirty="0">
              <a:solidFill>
                <a:schemeClr val="accent4">
                  <a:lumMod val="10000"/>
                </a:schemeClr>
              </a:solidFill>
            </a:endParaRPr>
          </a:p>
        </p:txBody>
      </p:sp>
      <p:pic>
        <p:nvPicPr>
          <p:cNvPr id="498697"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4A5584AA-8480-53CF-CBB6-13A2B0C57294}"/>
              </a:ext>
            </a:extLst>
          </p:cNvPr>
          <p:cNvPicPr>
            <a:picLocks noChangeAspect="1" noChangeArrowheads="1"/>
          </p:cNvPicPr>
          <p:nvPr/>
        </p:nvPicPr>
        <p:blipFill>
          <a:blip r:embed="rId6"/>
          <a:srcRect/>
          <a:stretch>
            <a:fillRect/>
          </a:stretch>
        </p:blipFill>
        <p:spPr bwMode="auto">
          <a:xfrm>
            <a:off x="5435600" y="4376738"/>
            <a:ext cx="3494088" cy="2338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8810" name="TextBox 9">
            <a:extLst>
              <a:ext uri="{FF2B5EF4-FFF2-40B4-BE49-F238E27FC236}">
                <a16:creationId xmlns:a16="http://schemas.microsoft.com/office/drawing/2014/main" id="{1A1EBAB7-95A8-E795-0D73-F469C4AD1E73}"/>
              </a:ext>
            </a:extLst>
          </p:cNvPr>
          <p:cNvSpPr txBox="1">
            <a:spLocks noChangeArrowheads="1"/>
          </p:cNvSpPr>
          <p:nvPr/>
        </p:nvSpPr>
        <p:spPr bwMode="auto">
          <a:xfrm>
            <a:off x="6858000" y="4286250"/>
            <a:ext cx="2071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Die Güter kommen nur sperlich          ......in den  Gaza Streifen hinein :.................. April 2010 Schuhen</a:t>
            </a:r>
            <a:endParaRPr lang="it-IT" altLang="it-CH" sz="1000" b="1">
              <a:solidFill>
                <a:srgbClr val="000000"/>
              </a:solidFill>
            </a:endParaRPr>
          </a:p>
        </p:txBody>
      </p:sp>
      <p:sp>
        <p:nvSpPr>
          <p:cNvPr id="11" name="Rettangolo 10">
            <a:extLst>
              <a:ext uri="{FF2B5EF4-FFF2-40B4-BE49-F238E27FC236}">
                <a16:creationId xmlns:a16="http://schemas.microsoft.com/office/drawing/2014/main" id="{AA03F901-4A9A-CAB7-49FD-9B41196BDEA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Number Placeholder 3">
            <a:extLst>
              <a:ext uri="{FF2B5EF4-FFF2-40B4-BE49-F238E27FC236}">
                <a16:creationId xmlns:a16="http://schemas.microsoft.com/office/drawing/2014/main" id="{33ADFC49-D414-A12D-A560-4CDFA8D5FBAC}"/>
              </a:ext>
            </a:extLst>
          </p:cNvPr>
          <p:cNvSpPr>
            <a:spLocks noGrp="1"/>
          </p:cNvSpPr>
          <p:nvPr>
            <p:ph type="sldNum" sz="quarter" idx="12"/>
          </p:nvPr>
        </p:nvSpPr>
        <p:spPr>
          <a:xfrm>
            <a:off x="4292600" y="6421438"/>
            <a:ext cx="630238" cy="43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5DB9FE-91BD-4D97-93DC-2ADA97EE1CF9}" type="slidenum">
              <a:rPr lang="it-IT" altLang="it-CH" sz="1400" smtClean="0">
                <a:solidFill>
                  <a:srgbClr val="FFFFFF"/>
                </a:solidFill>
              </a:rPr>
              <a:pPr>
                <a:spcBef>
                  <a:spcPct val="0"/>
                </a:spcBef>
                <a:buFontTx/>
                <a:buNone/>
              </a:pPr>
              <a:t>173</a:t>
            </a:fld>
            <a:endParaRPr lang="it-IT" altLang="it-CH" sz="1400">
              <a:solidFill>
                <a:srgbClr val="FFFFFF"/>
              </a:solidFill>
            </a:endParaRPr>
          </a:p>
        </p:txBody>
      </p:sp>
      <p:pic>
        <p:nvPicPr>
          <p:cNvPr id="260099" name="Picture 2" descr="porto gaza inattivo 21   2002">
            <a:extLst>
              <a:ext uri="{FF2B5EF4-FFF2-40B4-BE49-F238E27FC236}">
                <a16:creationId xmlns:a16="http://schemas.microsoft.com/office/drawing/2014/main" id="{BE1442D1-2C47-929C-037F-8C82144E0627}"/>
              </a:ext>
            </a:extLst>
          </p:cNvPr>
          <p:cNvPicPr>
            <a:picLocks noChangeAspect="1" noChangeArrowheads="1"/>
          </p:cNvPicPr>
          <p:nvPr/>
        </p:nvPicPr>
        <p:blipFill>
          <a:blip r:embed="rId3"/>
          <a:srcRect/>
          <a:stretch>
            <a:fillRect/>
          </a:stretch>
        </p:blipFill>
        <p:spPr bwMode="auto">
          <a:xfrm>
            <a:off x="179388" y="188913"/>
            <a:ext cx="4608512" cy="3001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0100" name="Picture 4" descr="porto palestinese di Gaza in costruz(pagato dagli europei) semidistrutto dagli isra e inaccessibile">
            <a:extLst>
              <a:ext uri="{FF2B5EF4-FFF2-40B4-BE49-F238E27FC236}">
                <a16:creationId xmlns:a16="http://schemas.microsoft.com/office/drawing/2014/main" id="{E4E0BC41-7C7C-DEA5-AF7E-AB924575CBDC}"/>
              </a:ext>
            </a:extLst>
          </p:cNvPr>
          <p:cNvPicPr>
            <a:picLocks noChangeAspect="1" noChangeArrowheads="1"/>
          </p:cNvPicPr>
          <p:nvPr/>
        </p:nvPicPr>
        <p:blipFill>
          <a:blip r:embed="rId4"/>
          <a:srcRect/>
          <a:stretch>
            <a:fillRect/>
          </a:stretch>
        </p:blipFill>
        <p:spPr bwMode="auto">
          <a:xfrm>
            <a:off x="179388" y="3911600"/>
            <a:ext cx="3744912" cy="2757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3" name="Text Box 5">
            <a:extLst>
              <a:ext uri="{FF2B5EF4-FFF2-40B4-BE49-F238E27FC236}">
                <a16:creationId xmlns:a16="http://schemas.microsoft.com/office/drawing/2014/main" id="{A2569245-38B7-8FE7-3C13-6FA82FF6DAB6}"/>
              </a:ext>
            </a:extLst>
          </p:cNvPr>
          <p:cNvSpPr txBox="1">
            <a:spLocks noChangeArrowheads="1"/>
          </p:cNvSpPr>
          <p:nvPr/>
        </p:nvSpPr>
        <p:spPr bwMode="auto">
          <a:xfrm>
            <a:off x="107950" y="3284538"/>
            <a:ext cx="30972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Gaza , Hafenbaustelle :                                                            von der EU bezahlt, aber von den Israelis teilweise zerstört und unbenutzbar  gemacht.  </a:t>
            </a:r>
            <a:endParaRPr lang="it-IT" altLang="it-CH" sz="1000" b="1">
              <a:solidFill>
                <a:srgbClr val="FFFFFF"/>
              </a:solidFill>
            </a:endParaRPr>
          </a:p>
        </p:txBody>
      </p:sp>
      <p:sp>
        <p:nvSpPr>
          <p:cNvPr id="590854" name="Text Box 6">
            <a:extLst>
              <a:ext uri="{FF2B5EF4-FFF2-40B4-BE49-F238E27FC236}">
                <a16:creationId xmlns:a16="http://schemas.microsoft.com/office/drawing/2014/main" id="{27D63C90-3F20-0809-42BE-B2FB5DD6734D}"/>
              </a:ext>
            </a:extLst>
          </p:cNvPr>
          <p:cNvSpPr txBox="1">
            <a:spLocks noChangeArrowheads="1"/>
          </p:cNvSpPr>
          <p:nvPr/>
        </p:nvSpPr>
        <p:spPr bwMode="auto">
          <a:xfrm>
            <a:off x="5572125" y="3214688"/>
            <a:ext cx="3386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Israelis  verhindern, dass die palästinensischen Fischerboote von Gaza ins Meer auslaufen können</a:t>
            </a:r>
            <a:endParaRPr lang="it-IT" altLang="it-CH" sz="1000" b="1">
              <a:solidFill>
                <a:srgbClr val="FFFFFF"/>
              </a:solidFill>
            </a:endParaRPr>
          </a:p>
        </p:txBody>
      </p:sp>
      <p:sp>
        <p:nvSpPr>
          <p:cNvPr id="590855" name="Text Box 7">
            <a:extLst>
              <a:ext uri="{FF2B5EF4-FFF2-40B4-BE49-F238E27FC236}">
                <a16:creationId xmlns:a16="http://schemas.microsoft.com/office/drawing/2014/main" id="{8E3B0E5C-245A-3399-8300-E380B3883E36}"/>
              </a:ext>
            </a:extLst>
          </p:cNvPr>
          <p:cNvSpPr txBox="1">
            <a:spLocks noChangeArrowheads="1"/>
          </p:cNvSpPr>
          <p:nvPr/>
        </p:nvSpPr>
        <p:spPr bwMode="auto">
          <a:xfrm>
            <a:off x="3929063" y="5340350"/>
            <a:ext cx="136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Fast rund um    die Uhr ist den Palästinenser jede Aktivität im Meer untersagt</a:t>
            </a:r>
            <a:endParaRPr lang="it-IT" altLang="it-CH" sz="1200" b="1">
              <a:solidFill>
                <a:srgbClr val="FFFFFF"/>
              </a:solidFill>
            </a:endParaRPr>
          </a:p>
        </p:txBody>
      </p:sp>
      <p:sp>
        <p:nvSpPr>
          <p:cNvPr id="590856" name="Text Box 8">
            <a:extLst>
              <a:ext uri="{FF2B5EF4-FFF2-40B4-BE49-F238E27FC236}">
                <a16:creationId xmlns:a16="http://schemas.microsoft.com/office/drawing/2014/main" id="{832A6F39-0B90-CE8D-6EA7-5552D0988836}"/>
              </a:ext>
            </a:extLst>
          </p:cNvPr>
          <p:cNvSpPr txBox="1">
            <a:spLocks noChangeArrowheads="1"/>
          </p:cNvSpPr>
          <p:nvPr/>
        </p:nvSpPr>
        <p:spPr bwMode="auto">
          <a:xfrm>
            <a:off x="2627313" y="2924175"/>
            <a:ext cx="21605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Fischerboote im Hafen von Gaza</a:t>
            </a:r>
            <a:endParaRPr lang="it-IT" altLang="it-CH" sz="1000" b="1">
              <a:solidFill>
                <a:srgbClr val="000000"/>
              </a:solidFill>
            </a:endParaRPr>
          </a:p>
        </p:txBody>
      </p:sp>
      <p:pic>
        <p:nvPicPr>
          <p:cNvPr id="260105" name="Picture 10" descr="Gaza il porto al Minah distrutto">
            <a:extLst>
              <a:ext uri="{FF2B5EF4-FFF2-40B4-BE49-F238E27FC236}">
                <a16:creationId xmlns:a16="http://schemas.microsoft.com/office/drawing/2014/main" id="{6B466018-B19B-7C6A-F283-24FB802A10E8}"/>
              </a:ext>
            </a:extLst>
          </p:cNvPr>
          <p:cNvPicPr>
            <a:picLocks noChangeAspect="1" noChangeArrowheads="1"/>
          </p:cNvPicPr>
          <p:nvPr/>
        </p:nvPicPr>
        <p:blipFill>
          <a:blip r:embed="rId5">
            <a:lum bright="-8000" contrast="14000"/>
          </a:blip>
          <a:srcRect/>
          <a:stretch>
            <a:fillRect/>
          </a:stretch>
        </p:blipFill>
        <p:spPr bwMode="auto">
          <a:xfrm>
            <a:off x="5292725" y="3879850"/>
            <a:ext cx="3709988" cy="2779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8" name="TextBox 12">
            <a:extLst>
              <a:ext uri="{FF2B5EF4-FFF2-40B4-BE49-F238E27FC236}">
                <a16:creationId xmlns:a16="http://schemas.microsoft.com/office/drawing/2014/main" id="{7E5FBA52-EE48-A848-D8DA-194A63D95BA1}"/>
              </a:ext>
            </a:extLst>
          </p:cNvPr>
          <p:cNvSpPr txBox="1">
            <a:spLocks noChangeArrowheads="1"/>
          </p:cNvSpPr>
          <p:nvPr/>
        </p:nvSpPr>
        <p:spPr bwMode="auto">
          <a:xfrm>
            <a:off x="8001000" y="3929063"/>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Gaza Hafen</a:t>
            </a:r>
            <a:endParaRPr lang="it-IT" altLang="it-CH" sz="1200" b="1">
              <a:solidFill>
                <a:srgbClr val="000000"/>
              </a:solidFill>
            </a:endParaRPr>
          </a:p>
        </p:txBody>
      </p:sp>
      <p:pic>
        <p:nvPicPr>
          <p:cNvPr id="260108" name="Picture 12" descr="C:\Users\Enrico\Desktop\Pesca gaza jpeg.jpg">
            <a:extLst>
              <a:ext uri="{FF2B5EF4-FFF2-40B4-BE49-F238E27FC236}">
                <a16:creationId xmlns:a16="http://schemas.microsoft.com/office/drawing/2014/main" id="{DCF4C19D-4DC7-7C93-25D8-DE4DC18B720B}"/>
              </a:ext>
            </a:extLst>
          </p:cNvPr>
          <p:cNvPicPr>
            <a:picLocks noChangeAspect="1" noChangeArrowheads="1"/>
          </p:cNvPicPr>
          <p:nvPr/>
        </p:nvPicPr>
        <p:blipFill>
          <a:blip r:embed="rId6"/>
          <a:srcRect/>
          <a:stretch>
            <a:fillRect/>
          </a:stretch>
        </p:blipFill>
        <p:spPr bwMode="auto">
          <a:xfrm>
            <a:off x="5021263" y="188913"/>
            <a:ext cx="3981450" cy="3001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90860" name="Picture 2">
            <a:extLst>
              <a:ext uri="{FF2B5EF4-FFF2-40B4-BE49-F238E27FC236}">
                <a16:creationId xmlns:a16="http://schemas.microsoft.com/office/drawing/2014/main" id="{7156BBE1-2E50-F940-EBC4-F2B7212292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263" y="188913"/>
            <a:ext cx="5762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EF445280-161C-495F-7DAC-FD4AFEA8328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90862" name="TextBox 11">
            <a:extLst>
              <a:ext uri="{FF2B5EF4-FFF2-40B4-BE49-F238E27FC236}">
                <a16:creationId xmlns:a16="http://schemas.microsoft.com/office/drawing/2014/main" id="{A4D2ECDE-DA02-226E-77F0-CD87619FC9D6}"/>
              </a:ext>
            </a:extLst>
          </p:cNvPr>
          <p:cNvSpPr txBox="1">
            <a:spLocks noChangeArrowheads="1"/>
          </p:cNvSpPr>
          <p:nvPr/>
        </p:nvSpPr>
        <p:spPr bwMode="auto">
          <a:xfrm>
            <a:off x="3935413" y="3189288"/>
            <a:ext cx="1357312" cy="17541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                   erwürgt die palästinen-sische Wirtschaft </a:t>
            </a:r>
            <a:endParaRPr lang="it-IT" altLang="it-CH" sz="1800" b="1">
              <a:solidFill>
                <a:srgbClr val="000000"/>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Box 16">
            <a:extLst>
              <a:ext uri="{FF2B5EF4-FFF2-40B4-BE49-F238E27FC236}">
                <a16:creationId xmlns:a16="http://schemas.microsoft.com/office/drawing/2014/main" id="{2BF239D1-C087-75C1-7177-F2F1E1265D3F}"/>
              </a:ext>
            </a:extLst>
          </p:cNvPr>
          <p:cNvSpPr txBox="1">
            <a:spLocks noChangeArrowheads="1"/>
          </p:cNvSpPr>
          <p:nvPr/>
        </p:nvSpPr>
        <p:spPr bwMode="auto">
          <a:xfrm>
            <a:off x="2357438" y="2312988"/>
            <a:ext cx="4286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100">
                <a:solidFill>
                  <a:srgbClr val="FFFFFF"/>
                </a:solidFill>
              </a:rPr>
              <a:t>Israel verwendet auch verbotene Waffen. </a:t>
            </a:r>
          </a:p>
          <a:p>
            <a:pPr eaLnBrk="1" hangingPunct="1">
              <a:spcBef>
                <a:spcPct val="0"/>
              </a:spcBef>
              <a:buFontTx/>
              <a:buNone/>
            </a:pPr>
            <a:r>
              <a:rPr lang="fr-CH" altLang="it-CH" sz="1100">
                <a:solidFill>
                  <a:srgbClr val="FFFFFF"/>
                </a:solidFill>
              </a:rPr>
              <a:t>1500 Palästinenser sind getötet (1/3 sind Kinder); 5000 sind schwer Verletzt; Sachschaden in der Höhe von 2 Miliarden $</a:t>
            </a:r>
            <a:endParaRPr lang="it-IT" altLang="it-CH" sz="1600">
              <a:solidFill>
                <a:srgbClr val="FFFFFF"/>
              </a:solidFill>
            </a:endParaRPr>
          </a:p>
        </p:txBody>
      </p:sp>
      <p:pic>
        <p:nvPicPr>
          <p:cNvPr id="12" name="Picture 2" descr="C:\Dokumente und Einstellungen\Enrico\Eigene Dateien\Enrico\Documenti\AA Enrico nuovo\Palestina\A Foto\Guerra e personaggi\Gaza dic 2008.bmp">
            <a:extLst>
              <a:ext uri="{FF2B5EF4-FFF2-40B4-BE49-F238E27FC236}">
                <a16:creationId xmlns:a16="http://schemas.microsoft.com/office/drawing/2014/main" id="{88AB2F6A-B090-0AD9-4524-90A7F1BF737B}"/>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 name="Picture 3" descr="C:\Dokumente und Einstellungen\Enrico\Eigene Dateien\Enrico\Documenti\AA Enrico nuovo\Palestina\A Foto\Guerra e personaggi\Gaza dicembre 08.gif">
            <a:extLst>
              <a:ext uri="{FF2B5EF4-FFF2-40B4-BE49-F238E27FC236}">
                <a16:creationId xmlns:a16="http://schemas.microsoft.com/office/drawing/2014/main" id="{5ED20812-6047-E3EA-9391-80C29CEBC98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C:\Dokumente und Einstellungen\Enrico\Eigene Dateien\Enrico\Documenti\AA Enrico nuovo\Palestina\A Foto\Guerra e personaggi\gaza 2009 1.jpg">
            <a:extLst>
              <a:ext uri="{FF2B5EF4-FFF2-40B4-BE49-F238E27FC236}">
                <a16:creationId xmlns:a16="http://schemas.microsoft.com/office/drawing/2014/main" id="{52CCF00B-009B-0C71-CC44-B09CAEB6DCB1}"/>
              </a:ext>
            </a:extLst>
          </p:cNvPr>
          <p:cNvPicPr>
            <a:picLocks noChangeAspect="1" noChangeArrowheads="1"/>
          </p:cNvPicPr>
          <p:nvPr/>
        </p:nvPicPr>
        <p:blipFill>
          <a:blip r:embed="rId5"/>
          <a:srcRect/>
          <a:stretch>
            <a:fillRect/>
          </a:stretch>
        </p:blipFill>
        <p:spPr bwMode="auto">
          <a:xfrm>
            <a:off x="4500563" y="0"/>
            <a:ext cx="2214562"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6" descr="C:\Dokumente und Einstellungen\Enrico\Eigene Dateien\Enrico\Documenti\AA Enrico nuovo\Palestina\A Foto\Guerra e personaggi\gaza 2009 7.jpg">
            <a:extLst>
              <a:ext uri="{FF2B5EF4-FFF2-40B4-BE49-F238E27FC236}">
                <a16:creationId xmlns:a16="http://schemas.microsoft.com/office/drawing/2014/main" id="{439EE5EC-6BF3-9AD0-1C27-46EF1644AB1C}"/>
              </a:ext>
            </a:extLst>
          </p:cNvPr>
          <p:cNvPicPr>
            <a:picLocks noChangeAspect="1" noChangeArrowheads="1"/>
          </p:cNvPicPr>
          <p:nvPr/>
        </p:nvPicPr>
        <p:blipFill>
          <a:blip r:embed="rId6"/>
          <a:srcRect/>
          <a:stretch>
            <a:fillRect/>
          </a:stretch>
        </p:blipFill>
        <p:spPr bwMode="auto">
          <a:xfrm>
            <a:off x="0" y="3071813"/>
            <a:ext cx="6715125" cy="37861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C:\Dokumente und Einstellungen\Enrico\Eigene Dateien\Enrico\Documenti\AA Enrico nuovo\Palestina\A Foto\Guerra e personaggi\Gaza 2009 2.jpg">
            <a:extLst>
              <a:ext uri="{FF2B5EF4-FFF2-40B4-BE49-F238E27FC236}">
                <a16:creationId xmlns:a16="http://schemas.microsoft.com/office/drawing/2014/main" id="{154BB1E9-E8FC-9774-31DA-70B9A32FF9AE}"/>
              </a:ext>
            </a:extLst>
          </p:cNvPr>
          <p:cNvPicPr>
            <a:picLocks noChangeAspect="1" noChangeArrowheads="1"/>
          </p:cNvPicPr>
          <p:nvPr/>
        </p:nvPicPr>
        <p:blipFill>
          <a:blip r:embed="rId7"/>
          <a:srcRect/>
          <a:stretch>
            <a:fillRect/>
          </a:stretch>
        </p:blipFill>
        <p:spPr bwMode="auto">
          <a:xfrm>
            <a:off x="6845300" y="3071813"/>
            <a:ext cx="2298700" cy="1725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8" descr="C:\Dokumente und Einstellungen\Enrico\Eigene Dateien\Enrico\Documenti\AA Enrico nuovo\Palestina\A Foto\Guerra e personaggi\Gaza 2009 10.jpg">
            <a:extLst>
              <a:ext uri="{FF2B5EF4-FFF2-40B4-BE49-F238E27FC236}">
                <a16:creationId xmlns:a16="http://schemas.microsoft.com/office/drawing/2014/main" id="{EA232D0E-A1E0-1790-FF09-545897362F78}"/>
              </a:ext>
            </a:extLst>
          </p:cNvPr>
          <p:cNvPicPr>
            <a:picLocks noChangeAspect="1" noChangeArrowheads="1"/>
          </p:cNvPicPr>
          <p:nvPr/>
        </p:nvPicPr>
        <p:blipFill>
          <a:blip r:embed="rId8"/>
          <a:srcRect/>
          <a:stretch>
            <a:fillRect/>
          </a:stretch>
        </p:blipFill>
        <p:spPr bwMode="auto">
          <a:xfrm>
            <a:off x="6845300" y="1584325"/>
            <a:ext cx="2298700" cy="1382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9" descr="C:\Dokumente und Einstellungen\Enrico\Eigene Dateien\Enrico\Documenti\AA Enrico nuovo\Palestina\A Foto\Guerra e personaggi\Gaza 2009 8.jpg">
            <a:extLst>
              <a:ext uri="{FF2B5EF4-FFF2-40B4-BE49-F238E27FC236}">
                <a16:creationId xmlns:a16="http://schemas.microsoft.com/office/drawing/2014/main" id="{D91E1159-531D-3920-3250-DF44E2B6CC7B}"/>
              </a:ext>
            </a:extLst>
          </p:cNvPr>
          <p:cNvPicPr>
            <a:picLocks noChangeAspect="1" noChangeArrowheads="1"/>
          </p:cNvPicPr>
          <p:nvPr/>
        </p:nvPicPr>
        <p:blipFill>
          <a:blip r:embed="rId9"/>
          <a:srcRect/>
          <a:stretch>
            <a:fillRect/>
          </a:stretch>
        </p:blipFill>
        <p:spPr bwMode="auto">
          <a:xfrm>
            <a:off x="6845300" y="4964113"/>
            <a:ext cx="2298700" cy="1893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0" descr="C:\Dokumente und Einstellungen\Enrico\Eigene Dateien\Enrico\Documenti\AA Enrico nuovo\Palestina\A Foto\Guerra e personaggi\Gaza 2009 4.jpg">
            <a:extLst>
              <a:ext uri="{FF2B5EF4-FFF2-40B4-BE49-F238E27FC236}">
                <a16:creationId xmlns:a16="http://schemas.microsoft.com/office/drawing/2014/main" id="{3B62D323-A3AD-1BE0-7D2A-BD5A19C3D4BE}"/>
              </a:ext>
            </a:extLst>
          </p:cNvPr>
          <p:cNvPicPr>
            <a:picLocks noChangeAspect="1" noChangeArrowheads="1"/>
          </p:cNvPicPr>
          <p:nvPr/>
        </p:nvPicPr>
        <p:blipFill>
          <a:blip r:embed="rId10"/>
          <a:srcRect/>
          <a:stretch>
            <a:fillRect/>
          </a:stretch>
        </p:blipFill>
        <p:spPr bwMode="auto">
          <a:xfrm>
            <a:off x="6845300" y="0"/>
            <a:ext cx="2298700"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92907" name="Slide Number Placeholder 4">
            <a:extLst>
              <a:ext uri="{FF2B5EF4-FFF2-40B4-BE49-F238E27FC236}">
                <a16:creationId xmlns:a16="http://schemas.microsoft.com/office/drawing/2014/main" id="{FD31E4F6-2455-E6D5-DBA2-94F998699A42}"/>
              </a:ext>
            </a:extLst>
          </p:cNvPr>
          <p:cNvSpPr>
            <a:spLocks noGrp="1"/>
          </p:cNvSpPr>
          <p:nvPr>
            <p:ph type="sldNum" sz="quarter" idx="12"/>
          </p:nvPr>
        </p:nvSpPr>
        <p:spPr>
          <a:xfrm>
            <a:off x="5870575" y="1855788"/>
            <a:ext cx="819150"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568E841-CEE2-4464-B21B-E540CEA01E45}" type="slidenum">
              <a:rPr lang="fr-FR" altLang="it-CH" sz="1400" smtClean="0">
                <a:solidFill>
                  <a:srgbClr val="FFFFFF"/>
                </a:solidFill>
              </a:rPr>
              <a:pPr algn="ctr">
                <a:spcBef>
                  <a:spcPct val="0"/>
                </a:spcBef>
                <a:buFontTx/>
                <a:buNone/>
              </a:pPr>
              <a:t>174</a:t>
            </a:fld>
            <a:endParaRPr lang="fr-FR" altLang="it-CH" sz="1400">
              <a:solidFill>
                <a:srgbClr val="FFFFFF"/>
              </a:solidFill>
            </a:endParaRPr>
          </a:p>
        </p:txBody>
      </p:sp>
      <p:sp>
        <p:nvSpPr>
          <p:cNvPr id="21" name="Rettangolo 20">
            <a:extLst>
              <a:ext uri="{FF2B5EF4-FFF2-40B4-BE49-F238E27FC236}">
                <a16:creationId xmlns:a16="http://schemas.microsoft.com/office/drawing/2014/main" id="{8F678F3D-EB49-DD94-A2A6-9AB1CC01416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BA2BA34-AAD9-117E-C621-CD4884CBC157}"/>
              </a:ext>
            </a:extLst>
          </p:cNvPr>
          <p:cNvSpPr txBox="1"/>
          <p:nvPr/>
        </p:nvSpPr>
        <p:spPr>
          <a:xfrm>
            <a:off x="2449513" y="1663700"/>
            <a:ext cx="3328987" cy="646113"/>
          </a:xfrm>
          <a:prstGeom prst="rect">
            <a:avLst/>
          </a:prstGeom>
          <a:solidFill>
            <a:srgbClr val="FFFF00"/>
          </a:solidFill>
          <a:ln w="12700">
            <a:solidFill>
              <a:schemeClr val="accent4">
                <a:lumMod val="10000"/>
              </a:schemeClr>
            </a:solidFill>
          </a:ln>
        </p:spPr>
        <p:txBody>
          <a:bodyPr>
            <a:spAutoFit/>
          </a:bodyPr>
          <a:lstStyle/>
          <a:p>
            <a:pPr algn="ctr">
              <a:defRPr/>
            </a:pPr>
            <a:r>
              <a:rPr lang="de-DE" b="1" dirty="0">
                <a:solidFill>
                  <a:schemeClr val="accent4">
                    <a:lumMod val="10000"/>
                  </a:schemeClr>
                </a:solidFill>
              </a:rPr>
              <a:t>Januar 2009: Israel </a:t>
            </a:r>
            <a:r>
              <a:rPr lang="de-DE" b="1" dirty="0" err="1">
                <a:solidFill>
                  <a:schemeClr val="accent4">
                    <a:lumMod val="10000"/>
                  </a:schemeClr>
                </a:solidFill>
              </a:rPr>
              <a:t>bombar-diert</a:t>
            </a:r>
            <a:r>
              <a:rPr lang="de-DE" b="1" dirty="0">
                <a:solidFill>
                  <a:schemeClr val="accent4">
                    <a:lumMod val="10000"/>
                  </a:schemeClr>
                </a:solidFill>
              </a:rPr>
              <a:t> den Gaza Streifen</a:t>
            </a:r>
          </a:p>
        </p:txBody>
      </p:sp>
      <p:pic>
        <p:nvPicPr>
          <p:cNvPr id="20" name="Picture 2" descr="http://filasteen.files.wordpress.com/2009/05/israeli_bombs_over_gaza.jpg">
            <a:extLst>
              <a:ext uri="{FF2B5EF4-FFF2-40B4-BE49-F238E27FC236}">
                <a16:creationId xmlns:a16="http://schemas.microsoft.com/office/drawing/2014/main" id="{76E08944-EBA7-E216-C0FE-4E6E83991130}"/>
              </a:ext>
            </a:extLst>
          </p:cNvPr>
          <p:cNvPicPr>
            <a:picLocks noChangeAspect="1" noChangeArrowheads="1"/>
          </p:cNvPicPr>
          <p:nvPr/>
        </p:nvPicPr>
        <p:blipFill>
          <a:blip r:embed="rId11"/>
          <a:srcRect/>
          <a:stretch>
            <a:fillRect/>
          </a:stretch>
        </p:blipFill>
        <p:spPr bwMode="auto">
          <a:xfrm>
            <a:off x="20638" y="31750"/>
            <a:ext cx="2162175" cy="1423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2">
            <a:extLst>
              <a:ext uri="{FF2B5EF4-FFF2-40B4-BE49-F238E27FC236}">
                <a16:creationId xmlns:a16="http://schemas.microsoft.com/office/drawing/2014/main" id="{3FBD998D-2399-2640-AC3E-182C15062EE5}"/>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1BF1515D-F320-8335-1DBF-BD6F2955B24C}"/>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62D20E53-3EEF-AA72-0DA6-C52C28B8D635}"/>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5148889F-BF0D-6595-8C9E-3DE0D13E5A92}"/>
              </a:ext>
            </a:extLst>
          </p:cNvPr>
          <p:cNvPicPr>
            <a:picLocks noChangeAspect="1" noChangeArrowheads="1"/>
          </p:cNvPicPr>
          <p:nvPr/>
        </p:nvPicPr>
        <p:blipFill>
          <a:blip r:embed="rId6"/>
          <a:srcRect/>
          <a:stretch>
            <a:fillRect/>
          </a:stretch>
        </p:blipFill>
        <p:spPr bwMode="auto">
          <a:xfrm>
            <a:off x="2397125" y="4763"/>
            <a:ext cx="1981200"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B4A39ED2-CE36-4533-467D-E90544E28DB3}"/>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240A33DE-FDAC-42F6-178B-211413F177F1}"/>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7691203C-F560-2D9B-7004-758FE7DFE501}"/>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24FF1269-7822-ACF2-DA92-4BC7959A4F33}"/>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C19AE387-0E58-3964-FD61-679896389B71}"/>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4955" name="Segnaposto numero diapositiva 1">
            <a:extLst>
              <a:ext uri="{FF2B5EF4-FFF2-40B4-BE49-F238E27FC236}">
                <a16:creationId xmlns:a16="http://schemas.microsoft.com/office/drawing/2014/main" id="{150BC432-EA8A-6CE0-A807-E600EE253E2D}"/>
              </a:ext>
            </a:extLst>
          </p:cNvPr>
          <p:cNvSpPr>
            <a:spLocks noGrp="1"/>
          </p:cNvSpPr>
          <p:nvPr>
            <p:ph type="sldNum" sz="quarter" idx="12"/>
          </p:nvPr>
        </p:nvSpPr>
        <p:spPr>
          <a:xfrm>
            <a:off x="5846763" y="1785938"/>
            <a:ext cx="52546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1F638F-28B0-42CE-8731-63C70C589F69}" type="slidenum">
              <a:rPr lang="it-IT" altLang="en-US" sz="1400" smtClean="0">
                <a:solidFill>
                  <a:srgbClr val="FFFFFF"/>
                </a:solidFill>
              </a:rPr>
              <a:pPr>
                <a:spcBef>
                  <a:spcPct val="0"/>
                </a:spcBef>
                <a:buFontTx/>
                <a:buNone/>
              </a:pPr>
              <a:t>175</a:t>
            </a:fld>
            <a:endParaRPr lang="it-IT" altLang="en-US" sz="1400">
              <a:solidFill>
                <a:srgbClr val="FFFFFF"/>
              </a:solidFill>
            </a:endParaRPr>
          </a:p>
        </p:txBody>
      </p:sp>
      <p:sp>
        <p:nvSpPr>
          <p:cNvPr id="13" name="Rettangolo 12">
            <a:extLst>
              <a:ext uri="{FF2B5EF4-FFF2-40B4-BE49-F238E27FC236}">
                <a16:creationId xmlns:a16="http://schemas.microsoft.com/office/drawing/2014/main" id="{9988F1BA-A485-DDA5-EB1F-CDC7E585440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6DC161C1-B086-BB2D-5EDE-52BF643A9911}"/>
              </a:ext>
            </a:extLst>
          </p:cNvPr>
          <p:cNvSpPr txBox="1"/>
          <p:nvPr/>
        </p:nvSpPr>
        <p:spPr>
          <a:xfrm>
            <a:off x="2381250" y="1608138"/>
            <a:ext cx="335280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sz="1600" dirty="0" err="1"/>
              <a:t>Juli</a:t>
            </a:r>
            <a:r>
              <a:rPr lang="en-US" sz="1600" dirty="0"/>
              <a:t> - August 2014: Israel </a:t>
            </a:r>
            <a:r>
              <a:rPr lang="en-US" sz="1600" dirty="0" err="1"/>
              <a:t>bombardiert</a:t>
            </a:r>
            <a:r>
              <a:rPr lang="en-US" sz="1600" dirty="0"/>
              <a:t> der Gaza </a:t>
            </a:r>
            <a:r>
              <a:rPr lang="en-US" sz="1600" dirty="0" err="1"/>
              <a:t>Streifen</a:t>
            </a:r>
            <a:endParaRPr lang="en-US" sz="1600" dirty="0"/>
          </a:p>
        </p:txBody>
      </p:sp>
      <p:pic>
        <p:nvPicPr>
          <p:cNvPr id="17" name="Picture 11" descr="bandiera israeliana 2 jpg">
            <a:extLst>
              <a:ext uri="{FF2B5EF4-FFF2-40B4-BE49-F238E27FC236}">
                <a16:creationId xmlns:a16="http://schemas.microsoft.com/office/drawing/2014/main" id="{B3FDA6B3-34DA-8B57-E1D8-27B252FBAEA7}"/>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94959" name="Picture 15" descr="Air bomb icon Royalty Free Vector Image - VectorStock">
            <a:extLst>
              <a:ext uri="{FF2B5EF4-FFF2-40B4-BE49-F238E27FC236}">
                <a16:creationId xmlns:a16="http://schemas.microsoft.com/office/drawing/2014/main" id="{ACC79B89-4CFD-6A5A-F007-D2E4E2CA34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60" name="Picture 15" descr="Air bomb icon Royalty Free Vector Image - VectorStock">
            <a:extLst>
              <a:ext uri="{FF2B5EF4-FFF2-40B4-BE49-F238E27FC236}">
                <a16:creationId xmlns:a16="http://schemas.microsoft.com/office/drawing/2014/main" id="{ADC09F60-E5C7-F252-1CD5-0140B28A1B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61" name="Picture 15" descr="Air bomb icon Royalty Free Vector Image - VectorStock">
            <a:extLst>
              <a:ext uri="{FF2B5EF4-FFF2-40B4-BE49-F238E27FC236}">
                <a16:creationId xmlns:a16="http://schemas.microsoft.com/office/drawing/2014/main" id="{9DA8165D-D5E8-E9E9-27B9-91A007686C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62" name="Picture 15" descr="Air bomb icon Royalty Free Vector Image - VectorStock">
            <a:extLst>
              <a:ext uri="{FF2B5EF4-FFF2-40B4-BE49-F238E27FC236}">
                <a16:creationId xmlns:a16="http://schemas.microsoft.com/office/drawing/2014/main" id="{CA16C16B-E427-934B-2685-B34D5F2F92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63" name="Picture 15" descr="Air bomb icon Royalty Free Vector Image - VectorStock">
            <a:extLst>
              <a:ext uri="{FF2B5EF4-FFF2-40B4-BE49-F238E27FC236}">
                <a16:creationId xmlns:a16="http://schemas.microsoft.com/office/drawing/2014/main" id="{21029D29-EC4F-D9A6-F2BD-EEBC289918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64"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95C3EC86-771E-E663-217B-2FEDFEDE6E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65" name="CasellaDiTesto 22">
            <a:extLst>
              <a:ext uri="{FF2B5EF4-FFF2-40B4-BE49-F238E27FC236}">
                <a16:creationId xmlns:a16="http://schemas.microsoft.com/office/drawing/2014/main" id="{0EED94CA-6E24-AC30-DF07-E316BC3DB62D}"/>
              </a:ext>
            </a:extLst>
          </p:cNvPr>
          <p:cNvSpPr txBox="1">
            <a:spLocks noChangeArrowheads="1"/>
          </p:cNvSpPr>
          <p:nvPr/>
        </p:nvSpPr>
        <p:spPr bwMode="auto">
          <a:xfrm>
            <a:off x="2595563" y="2368550"/>
            <a:ext cx="313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2’100 Tote, 8’000 schwer verletzt, enorme Sachschaden</a:t>
            </a:r>
          </a:p>
        </p:txBody>
      </p:sp>
      <p:sp>
        <p:nvSpPr>
          <p:cNvPr id="24" name="CasellaDiTesto 23">
            <a:extLst>
              <a:ext uri="{FF2B5EF4-FFF2-40B4-BE49-F238E27FC236}">
                <a16:creationId xmlns:a16="http://schemas.microsoft.com/office/drawing/2014/main" id="{4417C25F-CD88-7D75-6DEA-8EA307A7937B}"/>
              </a:ext>
            </a:extLst>
          </p:cNvPr>
          <p:cNvSpPr txBox="1"/>
          <p:nvPr/>
        </p:nvSpPr>
        <p:spPr>
          <a:xfrm>
            <a:off x="4067175" y="6003925"/>
            <a:ext cx="1992313" cy="738188"/>
          </a:xfrm>
          <a:prstGeom prst="rect">
            <a:avLst/>
          </a:prstGeom>
          <a:solidFill>
            <a:schemeClr val="tx1">
              <a:lumMod val="95000"/>
            </a:schemeClr>
          </a:solidFill>
        </p:spPr>
        <p:txBody>
          <a:bodyPr>
            <a:spAutoFit/>
          </a:bodyPr>
          <a:lstStyle/>
          <a:p>
            <a:pPr algn="r">
              <a:defRPr/>
            </a:pPr>
            <a:r>
              <a:rPr lang="de-DE" sz="1400" dirty="0">
                <a:solidFill>
                  <a:schemeClr val="accent4">
                    <a:lumMod val="10000"/>
                  </a:schemeClr>
                </a:solidFill>
              </a:rPr>
              <a:t>Ein Viertel von Gaza-Stadt: von den Israelis vollständig zerstört</a:t>
            </a:r>
            <a:endParaRPr lang="en-US" sz="1400" dirty="0">
              <a:solidFill>
                <a:schemeClr val="accent4">
                  <a:lumMod val="10000"/>
                </a:schemeClr>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Dokumente und Einstellungen\Enrico\Desktop\Gaza 2.bmp">
            <a:extLst>
              <a:ext uri="{FF2B5EF4-FFF2-40B4-BE49-F238E27FC236}">
                <a16:creationId xmlns:a16="http://schemas.microsoft.com/office/drawing/2014/main" id="{DCFC6844-8508-A4DD-70D7-A9BCA33F4043}"/>
              </a:ext>
            </a:extLst>
          </p:cNvPr>
          <p:cNvPicPr>
            <a:picLocks noChangeAspect="1" noChangeArrowheads="1"/>
          </p:cNvPicPr>
          <p:nvPr/>
        </p:nvPicPr>
        <p:blipFill>
          <a:blip r:embed="rId3"/>
          <a:srcRect/>
          <a:stretch>
            <a:fillRect/>
          </a:stretch>
        </p:blipFill>
        <p:spPr bwMode="auto">
          <a:xfrm>
            <a:off x="176213" y="4005263"/>
            <a:ext cx="4900612"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3171" name="Picture 2" descr="C:\Dokumente und Einstellungen\Enrico\Eigene Dateien\Enrico\Documenti\AA Enrico nuovo\Palestina\A Foto\Guerra e personaggi\Gaza 2009 44.jpg">
            <a:extLst>
              <a:ext uri="{FF2B5EF4-FFF2-40B4-BE49-F238E27FC236}">
                <a16:creationId xmlns:a16="http://schemas.microsoft.com/office/drawing/2014/main" id="{9A680496-4878-E540-04C2-523C482BEE9B}"/>
              </a:ext>
            </a:extLst>
          </p:cNvPr>
          <p:cNvPicPr>
            <a:picLocks noChangeAspect="1" noChangeArrowheads="1"/>
          </p:cNvPicPr>
          <p:nvPr/>
        </p:nvPicPr>
        <p:blipFill>
          <a:blip r:embed="rId4"/>
          <a:srcRect/>
          <a:stretch>
            <a:fillRect/>
          </a:stretch>
        </p:blipFill>
        <p:spPr bwMode="auto">
          <a:xfrm>
            <a:off x="142875" y="371475"/>
            <a:ext cx="4789488"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3172" name="Picture 2" descr="C:\Dokumente und Einstellungen\Enrico\Eigene Dateien\Enrico\Documenti\AA Enrico nuovo\Palestina\A Foto\Guerra e personaggi\Gaza 2009 45.jpg">
            <a:extLst>
              <a:ext uri="{FF2B5EF4-FFF2-40B4-BE49-F238E27FC236}">
                <a16:creationId xmlns:a16="http://schemas.microsoft.com/office/drawing/2014/main" id="{6D76112A-95CD-E0F3-1BEA-5D9C1ED43628}"/>
              </a:ext>
            </a:extLst>
          </p:cNvPr>
          <p:cNvPicPr>
            <a:picLocks noChangeAspect="1" noChangeArrowheads="1"/>
          </p:cNvPicPr>
          <p:nvPr/>
        </p:nvPicPr>
        <p:blipFill>
          <a:blip r:embed="rId5"/>
          <a:srcRect/>
          <a:stretch>
            <a:fillRect/>
          </a:stretch>
        </p:blipFill>
        <p:spPr bwMode="auto">
          <a:xfrm>
            <a:off x="5076825" y="371475"/>
            <a:ext cx="3924300"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3173" name="Picture 29" descr="C:\Dokumente und Einstellungen\Enrico\Eigene Dateien\Enrico\Documenti\AA Enrico nuovo\Palestina\A Foto\Guerra e personaggi\Gaza 2009 19">
            <a:extLst>
              <a:ext uri="{FF2B5EF4-FFF2-40B4-BE49-F238E27FC236}">
                <a16:creationId xmlns:a16="http://schemas.microsoft.com/office/drawing/2014/main" id="{DFD33931-0BE4-0268-ED6D-7E5FE50B80F8}"/>
              </a:ext>
            </a:extLst>
          </p:cNvPr>
          <p:cNvPicPr>
            <a:picLocks noChangeAspect="1" noChangeArrowheads="1"/>
          </p:cNvPicPr>
          <p:nvPr/>
        </p:nvPicPr>
        <p:blipFill>
          <a:blip r:embed="rId6"/>
          <a:srcRect/>
          <a:stretch>
            <a:fillRect/>
          </a:stretch>
        </p:blipFill>
        <p:spPr bwMode="auto">
          <a:xfrm>
            <a:off x="5176838" y="3998913"/>
            <a:ext cx="3824287" cy="2455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6998" name="TextBox 5">
            <a:extLst>
              <a:ext uri="{FF2B5EF4-FFF2-40B4-BE49-F238E27FC236}">
                <a16:creationId xmlns:a16="http://schemas.microsoft.com/office/drawing/2014/main" id="{DC34F2FC-DBDB-C3A3-8DC2-F9B64A3A4382}"/>
              </a:ext>
            </a:extLst>
          </p:cNvPr>
          <p:cNvSpPr txBox="1">
            <a:spLocks noChangeArrowheads="1"/>
          </p:cNvSpPr>
          <p:nvPr/>
        </p:nvSpPr>
        <p:spPr bwMode="auto">
          <a:xfrm>
            <a:off x="311150" y="3297238"/>
            <a:ext cx="82867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600" b="1">
                <a:solidFill>
                  <a:srgbClr val="000000"/>
                </a:solidFill>
              </a:rPr>
              <a:t>Gaza 2009: Israel hat dicht bewohnte Gebiete mit weißen Phosphor bombardiert, ein Vorgehen das international verboten ist.</a:t>
            </a:r>
          </a:p>
        </p:txBody>
      </p:sp>
      <p:sp>
        <p:nvSpPr>
          <p:cNvPr id="596999" name="Slide Number Placeholder 3">
            <a:extLst>
              <a:ext uri="{FF2B5EF4-FFF2-40B4-BE49-F238E27FC236}">
                <a16:creationId xmlns:a16="http://schemas.microsoft.com/office/drawing/2014/main" id="{1C5890C0-AF9A-C3F7-58F4-D78D7DCE96EA}"/>
              </a:ext>
            </a:extLst>
          </p:cNvPr>
          <p:cNvSpPr>
            <a:spLocks noGrp="1"/>
          </p:cNvSpPr>
          <p:nvPr>
            <p:ph type="sldNum" sz="quarter" idx="12"/>
          </p:nvPr>
        </p:nvSpPr>
        <p:spPr>
          <a:xfrm>
            <a:off x="8151813" y="3405188"/>
            <a:ext cx="8905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22E4E5-2A5D-4DAE-953C-72EE1A53CD76}" type="slidenum">
              <a:rPr lang="it-IT" altLang="it-CH" sz="1400" smtClean="0">
                <a:solidFill>
                  <a:srgbClr val="FFFFFF"/>
                </a:solidFill>
              </a:rPr>
              <a:pPr>
                <a:spcBef>
                  <a:spcPct val="0"/>
                </a:spcBef>
                <a:buFontTx/>
                <a:buNone/>
              </a:pPr>
              <a:t>176</a:t>
            </a:fld>
            <a:endParaRPr lang="it-IT" altLang="it-CH" sz="1400">
              <a:solidFill>
                <a:srgbClr val="FFFFFF"/>
              </a:solidFill>
            </a:endParaRPr>
          </a:p>
        </p:txBody>
      </p:sp>
      <p:sp>
        <p:nvSpPr>
          <p:cNvPr id="8" name="Rettangolo 7">
            <a:extLst>
              <a:ext uri="{FF2B5EF4-FFF2-40B4-BE49-F238E27FC236}">
                <a16:creationId xmlns:a16="http://schemas.microsoft.com/office/drawing/2014/main" id="{971F909D-D0C1-74DC-E159-5FB4BFE0829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egnaposto numero diapositiva 1">
            <a:extLst>
              <a:ext uri="{FF2B5EF4-FFF2-40B4-BE49-F238E27FC236}">
                <a16:creationId xmlns:a16="http://schemas.microsoft.com/office/drawing/2014/main" id="{334CD9F9-ADBD-DA8E-D324-D66B4DAA379F}"/>
              </a:ext>
            </a:extLst>
          </p:cNvPr>
          <p:cNvSpPr>
            <a:spLocks noGrp="1" noChangeArrowheads="1"/>
          </p:cNvSpPr>
          <p:nvPr>
            <p:ph type="sldNum" sz="quarter" idx="12"/>
          </p:nvPr>
        </p:nvSpPr>
        <p:spPr>
          <a:xfrm>
            <a:off x="8475663" y="3048000"/>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C23A283-E304-44DE-A0A4-AC20EAD01D4E}" type="slidenum">
              <a:rPr lang="fr-FR" altLang="en-US" sz="1200" b="1" smtClean="0"/>
              <a:pPr algn="ctr">
                <a:spcBef>
                  <a:spcPct val="0"/>
                </a:spcBef>
                <a:buFontTx/>
                <a:buNone/>
              </a:pPr>
              <a:t>177</a:t>
            </a:fld>
            <a:endParaRPr lang="fr-FR" altLang="en-US" sz="1200" b="1"/>
          </a:p>
        </p:txBody>
      </p:sp>
      <p:pic>
        <p:nvPicPr>
          <p:cNvPr id="599043" name="Immagine 7">
            <a:extLst>
              <a:ext uri="{FF2B5EF4-FFF2-40B4-BE49-F238E27FC236}">
                <a16:creationId xmlns:a16="http://schemas.microsoft.com/office/drawing/2014/main" id="{E5A73572-6B59-BD35-36BF-18631F325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34A8B48-A640-37E5-1472-0BA5F1DBC24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16E958-E3C6-992A-60CE-2A6820B7C34B}"/>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9046" name="CasellaDiTesto 12">
            <a:extLst>
              <a:ext uri="{FF2B5EF4-FFF2-40B4-BE49-F238E27FC236}">
                <a16:creationId xmlns:a16="http://schemas.microsoft.com/office/drawing/2014/main" id="{E6D07D2E-765B-0275-5BCB-37D8F2E5116E}"/>
              </a:ext>
            </a:extLst>
          </p:cNvPr>
          <p:cNvSpPr txBox="1">
            <a:spLocks noChangeArrowheads="1"/>
          </p:cNvSpPr>
          <p:nvPr/>
        </p:nvSpPr>
        <p:spPr bwMode="auto">
          <a:xfrm>
            <a:off x="254000" y="5502275"/>
            <a:ext cx="42243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700"/>
              <a:t>Israel zwingt 1,2 Millionen Menschen zur Flucht in den südlichen Gaza-Streifen</a:t>
            </a:r>
            <a:endParaRPr lang="en-US" altLang="en-US" sz="1700"/>
          </a:p>
        </p:txBody>
      </p:sp>
      <p:pic>
        <p:nvPicPr>
          <p:cNvPr id="1026" name="Picture 2">
            <a:extLst>
              <a:ext uri="{FF2B5EF4-FFF2-40B4-BE49-F238E27FC236}">
                <a16:creationId xmlns:a16="http://schemas.microsoft.com/office/drawing/2014/main" id="{B1D903C0-7850-9535-E4EF-7ABC6D66BDF6}"/>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599048" name="CasellaDiTesto 8">
            <a:extLst>
              <a:ext uri="{FF2B5EF4-FFF2-40B4-BE49-F238E27FC236}">
                <a16:creationId xmlns:a16="http://schemas.microsoft.com/office/drawing/2014/main" id="{20110FB9-E08A-86B6-87F1-FC814051204B}"/>
              </a:ext>
            </a:extLst>
          </p:cNvPr>
          <p:cNvSpPr txBox="1">
            <a:spLocks noChangeArrowheads="1"/>
          </p:cNvSpPr>
          <p:nvPr/>
        </p:nvSpPr>
        <p:spPr bwMode="auto">
          <a:xfrm>
            <a:off x="4519613" y="2738438"/>
            <a:ext cx="43624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700"/>
              <a:t>Die Bewohner des Gazastreifens müssen fliehen: sie haben alles verloren. Für sie beginnt ein neues Leben als Flüchtlinge.</a:t>
            </a:r>
            <a:endParaRPr lang="en-US" altLang="en-US" sz="1700"/>
          </a:p>
        </p:txBody>
      </p:sp>
      <p:pic>
        <p:nvPicPr>
          <p:cNvPr id="3" name="Picture 2">
            <a:extLst>
              <a:ext uri="{FF2B5EF4-FFF2-40B4-BE49-F238E27FC236}">
                <a16:creationId xmlns:a16="http://schemas.microsoft.com/office/drawing/2014/main" id="{79ED655F-947D-9CE6-9A48-7D9C902FC194}"/>
              </a:ext>
            </a:extLst>
          </p:cNvPr>
          <p:cNvPicPr>
            <a:picLocks noChangeAspect="1" noChangeArrowheads="1"/>
          </p:cNvPicPr>
          <p:nvPr/>
        </p:nvPicPr>
        <p:blipFill>
          <a:blip r:embed="rId5"/>
          <a:srcRect/>
          <a:stretch>
            <a:fillRect/>
          </a:stretch>
        </p:blipFill>
        <p:spPr bwMode="auto">
          <a:xfrm>
            <a:off x="4652963" y="3662363"/>
            <a:ext cx="4173537" cy="2330450"/>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E577D92B-B719-B2AB-A374-EEC7DBDFF7E6}"/>
              </a:ext>
            </a:extLst>
          </p:cNvPr>
          <p:cNvSpPr txBox="1"/>
          <p:nvPr/>
        </p:nvSpPr>
        <p:spPr>
          <a:xfrm>
            <a:off x="412750" y="6151563"/>
            <a:ext cx="8432800" cy="385762"/>
          </a:xfrm>
          <a:prstGeom prst="rect">
            <a:avLst/>
          </a:prstGeom>
          <a:solidFill>
            <a:srgbClr val="FFFF00"/>
          </a:solidFill>
          <a:ln w="12700">
            <a:solidFill>
              <a:schemeClr val="accent4">
                <a:lumMod val="10000"/>
              </a:schemeClr>
            </a:solidFill>
          </a:ln>
        </p:spPr>
        <p:txBody>
          <a:bodyPr>
            <a:spAutoFit/>
          </a:bodyPr>
          <a:lstStyle/>
          <a:p>
            <a:pPr algn="ctr">
              <a:defRPr/>
            </a:pPr>
            <a:r>
              <a:rPr lang="de-DE" sz="1900" b="1" dirty="0">
                <a:solidFill>
                  <a:schemeClr val="accent4">
                    <a:lumMod val="10000"/>
                  </a:schemeClr>
                </a:solidFill>
              </a:rPr>
              <a:t>Herbst - Winter 2023: Israel bombardiert monatelang den Gaza-Streifen</a:t>
            </a:r>
            <a:endParaRPr lang="en-US" sz="1900" b="1" dirty="0">
              <a:solidFill>
                <a:schemeClr val="accent4">
                  <a:lumMod val="10000"/>
                </a:schemeClr>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0" name="Picture 3">
            <a:extLst>
              <a:ext uri="{FF2B5EF4-FFF2-40B4-BE49-F238E27FC236}">
                <a16:creationId xmlns:a16="http://schemas.microsoft.com/office/drawing/2014/main" id="{9A162B74-834B-6F93-9921-A66E053AC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1548DDB3-DE29-BEB6-37BE-915EC7ED1E1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A553212-5D6B-65A8-6BA6-E89CC58866A1}"/>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601093" name="Picture 35">
            <a:extLst>
              <a:ext uri="{FF2B5EF4-FFF2-40B4-BE49-F238E27FC236}">
                <a16:creationId xmlns:a16="http://schemas.microsoft.com/office/drawing/2014/main" id="{56DDC3F2-B59A-7D61-0604-04289C11B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094" name="Immagine 2">
            <a:extLst>
              <a:ext uri="{FF2B5EF4-FFF2-40B4-BE49-F238E27FC236}">
                <a16:creationId xmlns:a16="http://schemas.microsoft.com/office/drawing/2014/main" id="{BD4B5D97-0276-C5D0-5512-7992F4FBD8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1095" name="Picture 2">
            <a:extLst>
              <a:ext uri="{FF2B5EF4-FFF2-40B4-BE49-F238E27FC236}">
                <a16:creationId xmlns:a16="http://schemas.microsoft.com/office/drawing/2014/main" id="{546CADAB-EE24-532C-E17B-8875F2D04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096" name="Rettangolo 1">
            <a:extLst>
              <a:ext uri="{FF2B5EF4-FFF2-40B4-BE49-F238E27FC236}">
                <a16:creationId xmlns:a16="http://schemas.microsoft.com/office/drawing/2014/main" id="{78D7D998-2CFB-D47C-EEFF-24B376666F5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01097" name="Picture 2" descr="Potrebbe essere un'immagine raffigurante grattacielo">
            <a:extLst>
              <a:ext uri="{FF2B5EF4-FFF2-40B4-BE49-F238E27FC236}">
                <a16:creationId xmlns:a16="http://schemas.microsoft.com/office/drawing/2014/main" id="{0EB0AB4C-75A3-FF57-239A-BB03D6D7B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CE1EFEE8-5BF4-6EC2-6E64-A87BF2CC72B3}"/>
              </a:ext>
            </a:extLst>
          </p:cNvPr>
          <p:cNvSpPr txBox="1"/>
          <p:nvPr/>
        </p:nvSpPr>
        <p:spPr>
          <a:xfrm>
            <a:off x="250825" y="6275388"/>
            <a:ext cx="4346575"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t>
            </a:r>
            <a:r>
              <a:rPr lang="de-DE" dirty="0"/>
              <a:t>Nach einer Bombardierung in Gaza</a:t>
            </a:r>
            <a:endParaRPr lang="en-US" dirty="0"/>
          </a:p>
        </p:txBody>
      </p:sp>
      <p:sp>
        <p:nvSpPr>
          <p:cNvPr id="601099" name="Segnaposto numero diapositiva 1">
            <a:extLst>
              <a:ext uri="{FF2B5EF4-FFF2-40B4-BE49-F238E27FC236}">
                <a16:creationId xmlns:a16="http://schemas.microsoft.com/office/drawing/2014/main" id="{E2C58CBE-BA85-809C-B6BB-02AAE5A00144}"/>
              </a:ext>
            </a:extLst>
          </p:cNvPr>
          <p:cNvSpPr>
            <a:spLocks noGrp="1" noChangeArrowheads="1"/>
          </p:cNvSpPr>
          <p:nvPr>
            <p:ph type="sldNum" sz="quarter" idx="12"/>
          </p:nvPr>
        </p:nvSpPr>
        <p:spPr>
          <a:xfrm>
            <a:off x="8474075" y="6348413"/>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B0AC249-E06B-42F5-A573-0A4EF5BF01A4}" type="slidenum">
              <a:rPr lang="fr-FR" altLang="en-US" sz="1600" b="1" smtClean="0"/>
              <a:pPr algn="ctr">
                <a:spcBef>
                  <a:spcPct val="0"/>
                </a:spcBef>
                <a:buFontTx/>
                <a:buNone/>
              </a:pPr>
              <a:t>178</a:t>
            </a:fld>
            <a:endParaRPr lang="fr-FR" altLang="en-US" sz="1600" b="1"/>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Number Placeholder 3">
            <a:extLst>
              <a:ext uri="{FF2B5EF4-FFF2-40B4-BE49-F238E27FC236}">
                <a16:creationId xmlns:a16="http://schemas.microsoft.com/office/drawing/2014/main" id="{AD7B5000-2436-8FDB-10B1-7CA0C20C4841}"/>
              </a:ext>
            </a:extLst>
          </p:cNvPr>
          <p:cNvSpPr>
            <a:spLocks noGrp="1"/>
          </p:cNvSpPr>
          <p:nvPr>
            <p:ph type="sldNum" sz="quarter" idx="12"/>
          </p:nvPr>
        </p:nvSpPr>
        <p:spPr>
          <a:xfrm>
            <a:off x="8008938" y="6346825"/>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B4C4B6-290C-4389-9FA3-1F22D3B007F4}" type="slidenum">
              <a:rPr lang="it-IT" altLang="it-CH" sz="1400" smtClean="0">
                <a:solidFill>
                  <a:srgbClr val="FFFFFF"/>
                </a:solidFill>
              </a:rPr>
              <a:pPr>
                <a:spcBef>
                  <a:spcPct val="0"/>
                </a:spcBef>
                <a:buFontTx/>
                <a:buNone/>
              </a:pPr>
              <a:t>179</a:t>
            </a:fld>
            <a:endParaRPr lang="it-IT" altLang="it-CH" sz="1400">
              <a:solidFill>
                <a:srgbClr val="FFFFFF"/>
              </a:solidFill>
            </a:endParaRPr>
          </a:p>
        </p:txBody>
      </p:sp>
      <p:pic>
        <p:nvPicPr>
          <p:cNvPr id="5" name="Picture 5" descr="C:\Users\Enrico\Enrico\Documenti\AA Enrico nuovo\Palestina\A Foto\Mappe\mappe dal 48\4 cartine verdi buone jpeg.jpg">
            <a:extLst>
              <a:ext uri="{FF2B5EF4-FFF2-40B4-BE49-F238E27FC236}">
                <a16:creationId xmlns:a16="http://schemas.microsoft.com/office/drawing/2014/main" id="{ECC05EAB-F1B1-55B7-23FE-502D80F96629}"/>
              </a:ext>
            </a:extLst>
          </p:cNvPr>
          <p:cNvPicPr>
            <a:picLocks noChangeAspect="1" noChangeArrowheads="1"/>
          </p:cNvPicPr>
          <p:nvPr/>
        </p:nvPicPr>
        <p:blipFill>
          <a:blip r:embed="rId3"/>
          <a:srcRect/>
          <a:stretch>
            <a:fillRect/>
          </a:stretch>
        </p:blipFill>
        <p:spPr bwMode="auto">
          <a:xfrm>
            <a:off x="295275" y="303213"/>
            <a:ext cx="8553450" cy="5867400"/>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75959746-6810-1912-F712-A24B3A6CB31E}"/>
              </a:ext>
            </a:extLst>
          </p:cNvPr>
          <p:cNvSpPr txBox="1"/>
          <p:nvPr/>
        </p:nvSpPr>
        <p:spPr>
          <a:xfrm>
            <a:off x="7019925" y="369888"/>
            <a:ext cx="647700" cy="27622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(2014)</a:t>
            </a:r>
          </a:p>
        </p:txBody>
      </p:sp>
      <p:sp>
        <p:nvSpPr>
          <p:cNvPr id="6" name="Rettangolo 5">
            <a:extLst>
              <a:ext uri="{FF2B5EF4-FFF2-40B4-BE49-F238E27FC236}">
                <a16:creationId xmlns:a16="http://schemas.microsoft.com/office/drawing/2014/main" id="{589775E1-B243-0DDA-F464-9A1B1FF224B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B2A896CE-895F-EE74-B689-E7D363F218AD}"/>
              </a:ext>
            </a:extLst>
          </p:cNvPr>
          <p:cNvSpPr txBox="1"/>
          <p:nvPr/>
        </p:nvSpPr>
        <p:spPr>
          <a:xfrm>
            <a:off x="1635125" y="6289675"/>
            <a:ext cx="5924550" cy="369888"/>
          </a:xfrm>
          <a:prstGeom prst="rect">
            <a:avLst/>
          </a:prstGeom>
          <a:solidFill>
            <a:srgbClr val="FFFF00"/>
          </a:solidFill>
          <a:ln w="12700">
            <a:solidFill>
              <a:schemeClr val="accent4">
                <a:lumMod val="10000"/>
              </a:schemeClr>
            </a:solidFill>
          </a:ln>
        </p:spPr>
        <p:txBody>
          <a:bodyPr>
            <a:spAutoFit/>
          </a:bodyPr>
          <a:lstStyle/>
          <a:p>
            <a:pPr algn="ctr">
              <a:defRPr/>
            </a:pPr>
            <a:r>
              <a:rPr lang="de-DE" b="1" dirty="0">
                <a:solidFill>
                  <a:schemeClr val="accent4">
                    <a:lumMod val="10000"/>
                  </a:schemeClr>
                </a:solidFill>
              </a:rPr>
              <a:t>Der Verlust von palästinensischem Land 1946 - 2014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9" name="Text Box 3">
            <a:extLst>
              <a:ext uri="{FF2B5EF4-FFF2-40B4-BE49-F238E27FC236}">
                <a16:creationId xmlns:a16="http://schemas.microsoft.com/office/drawing/2014/main" id="{7E5487C5-8209-4D1D-C098-58071059D3D5}"/>
              </a:ext>
            </a:extLst>
          </p:cNvPr>
          <p:cNvSpPr txBox="1">
            <a:spLocks noChangeArrowheads="1"/>
          </p:cNvSpPr>
          <p:nvPr/>
        </p:nvSpPr>
        <p:spPr bwMode="auto">
          <a:xfrm>
            <a:off x="3238500" y="5284788"/>
            <a:ext cx="2320925"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200" kern="0" dirty="0">
                <a:solidFill>
                  <a:srgbClr val="FFFFFF"/>
                </a:solidFill>
              </a:rPr>
              <a:t>Alexander der Grosse, </a:t>
            </a:r>
            <a:r>
              <a:rPr lang="it-CH" altLang="it-CH" sz="1200" kern="0" dirty="0" err="1">
                <a:solidFill>
                  <a:srgbClr val="FFFFFF"/>
                </a:solidFill>
              </a:rPr>
              <a:t>baut</a:t>
            </a:r>
            <a:r>
              <a:rPr lang="it-CH" altLang="it-CH" sz="1200" kern="0" dirty="0">
                <a:solidFill>
                  <a:srgbClr val="FFFFFF"/>
                </a:solidFill>
              </a:rPr>
              <a:t> </a:t>
            </a:r>
            <a:r>
              <a:rPr lang="it-CH" altLang="it-CH" sz="1200" kern="0" dirty="0" err="1">
                <a:solidFill>
                  <a:srgbClr val="FFFFFF"/>
                </a:solidFill>
              </a:rPr>
              <a:t>sich</a:t>
            </a:r>
            <a:r>
              <a:rPr lang="it-CH" altLang="it-CH" sz="1200" kern="0" dirty="0">
                <a:solidFill>
                  <a:srgbClr val="FFFFFF"/>
                </a:solidFill>
              </a:rPr>
              <a:t> </a:t>
            </a:r>
            <a:r>
              <a:rPr lang="it-CH" altLang="it-CH" sz="1200" kern="0" dirty="0" err="1">
                <a:solidFill>
                  <a:srgbClr val="FFFFFF"/>
                </a:solidFill>
              </a:rPr>
              <a:t>ein</a:t>
            </a:r>
            <a:r>
              <a:rPr lang="it-CH" altLang="it-CH" sz="1200" kern="0" dirty="0">
                <a:solidFill>
                  <a:srgbClr val="FFFFFF"/>
                </a:solidFill>
              </a:rPr>
              <a:t> </a:t>
            </a:r>
            <a:r>
              <a:rPr lang="it-CH" altLang="it-CH" sz="1200" kern="0" dirty="0" err="1">
                <a:solidFill>
                  <a:srgbClr val="FFFFFF"/>
                </a:solidFill>
              </a:rPr>
              <a:t>enormes</a:t>
            </a:r>
            <a:r>
              <a:rPr lang="it-CH" altLang="it-CH" sz="1200" kern="0" dirty="0">
                <a:solidFill>
                  <a:srgbClr val="FFFFFF"/>
                </a:solidFill>
              </a:rPr>
              <a:t> </a:t>
            </a:r>
            <a:r>
              <a:rPr lang="it-CH" altLang="it-CH" sz="1200" kern="0" dirty="0" err="1">
                <a:solidFill>
                  <a:srgbClr val="FFFFFF"/>
                </a:solidFill>
              </a:rPr>
              <a:t>Kaiserreich</a:t>
            </a:r>
            <a:r>
              <a:rPr lang="it-CH" altLang="it-CH" sz="1200" kern="0" dirty="0">
                <a:solidFill>
                  <a:srgbClr val="FFFFFF"/>
                </a:solidFill>
              </a:rPr>
              <a:t> </a:t>
            </a:r>
            <a:r>
              <a:rPr lang="it-CH" altLang="it-CH" sz="1200" kern="0" dirty="0" err="1">
                <a:solidFill>
                  <a:srgbClr val="FFFFFF"/>
                </a:solidFill>
              </a:rPr>
              <a:t>auf</a:t>
            </a:r>
            <a:r>
              <a:rPr lang="it-CH" altLang="it-CH" sz="1200" kern="0" dirty="0">
                <a:solidFill>
                  <a:srgbClr val="FFFFFF"/>
                </a:solidFill>
              </a:rPr>
              <a:t>. Der </a:t>
            </a:r>
            <a:r>
              <a:rPr lang="it-CH" altLang="it-CH" sz="1200" kern="0" dirty="0" err="1">
                <a:solidFill>
                  <a:srgbClr val="FFFFFF"/>
                </a:solidFill>
              </a:rPr>
              <a:t>griechische</a:t>
            </a:r>
            <a:r>
              <a:rPr lang="it-CH" altLang="it-CH" sz="1200" kern="0" dirty="0">
                <a:solidFill>
                  <a:srgbClr val="FFFFFF"/>
                </a:solidFill>
              </a:rPr>
              <a:t> </a:t>
            </a:r>
            <a:r>
              <a:rPr lang="it-CH" altLang="it-CH" sz="1200" kern="0" dirty="0" err="1">
                <a:solidFill>
                  <a:srgbClr val="FFFFFF"/>
                </a:solidFill>
              </a:rPr>
              <a:t>Einfluss</a:t>
            </a:r>
            <a:r>
              <a:rPr lang="it-CH" altLang="it-CH" sz="1200" kern="0" dirty="0">
                <a:solidFill>
                  <a:srgbClr val="FFFFFF"/>
                </a:solidFill>
              </a:rPr>
              <a:t> </a:t>
            </a:r>
            <a:r>
              <a:rPr lang="it-CH" altLang="it-CH" sz="1200" kern="0" dirty="0" err="1">
                <a:solidFill>
                  <a:srgbClr val="FFFFFF"/>
                </a:solidFill>
              </a:rPr>
              <a:t>wird</a:t>
            </a:r>
            <a:r>
              <a:rPr lang="it-CH" altLang="it-CH" sz="1200" kern="0" dirty="0">
                <a:solidFill>
                  <a:srgbClr val="FFFFFF"/>
                </a:solidFill>
              </a:rPr>
              <a:t> </a:t>
            </a:r>
            <a:r>
              <a:rPr lang="it-CH" altLang="it-CH" sz="1200" kern="0" dirty="0" err="1">
                <a:solidFill>
                  <a:srgbClr val="FFFFFF"/>
                </a:solidFill>
              </a:rPr>
              <a:t>sich</a:t>
            </a:r>
            <a:r>
              <a:rPr lang="it-CH" altLang="it-CH" sz="1200" kern="0" dirty="0">
                <a:solidFill>
                  <a:srgbClr val="FFFFFF"/>
                </a:solidFill>
              </a:rPr>
              <a:t> bis </a:t>
            </a:r>
            <a:r>
              <a:rPr lang="it-CH" altLang="it-CH" sz="1200" kern="0" dirty="0" err="1">
                <a:solidFill>
                  <a:srgbClr val="FFFFFF"/>
                </a:solidFill>
              </a:rPr>
              <a:t>ins</a:t>
            </a:r>
            <a:r>
              <a:rPr lang="it-CH" altLang="it-CH" sz="1200" kern="0" dirty="0">
                <a:solidFill>
                  <a:srgbClr val="FFFFFF"/>
                </a:solidFill>
              </a:rPr>
              <a:t>   I. </a:t>
            </a:r>
            <a:r>
              <a:rPr lang="it-CH" altLang="it-CH" sz="1200" kern="0" dirty="0" err="1">
                <a:solidFill>
                  <a:srgbClr val="FFFFFF"/>
                </a:solidFill>
              </a:rPr>
              <a:t>Jahrhundert</a:t>
            </a:r>
            <a:r>
              <a:rPr lang="it-CH" altLang="it-CH" sz="1200" kern="0" dirty="0">
                <a:solidFill>
                  <a:srgbClr val="FFFFFF"/>
                </a:solidFill>
              </a:rPr>
              <a:t> </a:t>
            </a:r>
            <a:r>
              <a:rPr lang="it-CH" altLang="it-CH" sz="1200" kern="0" dirty="0" err="1">
                <a:solidFill>
                  <a:srgbClr val="FFFFFF"/>
                </a:solidFill>
              </a:rPr>
              <a:t>v.Chr</a:t>
            </a:r>
            <a:r>
              <a:rPr lang="it-CH" altLang="it-CH" sz="1200" kern="0" dirty="0">
                <a:solidFill>
                  <a:srgbClr val="FFFFFF"/>
                </a:solidFill>
              </a:rPr>
              <a:t>. </a:t>
            </a:r>
            <a:r>
              <a:rPr lang="it-CH" altLang="it-CH" sz="1200" kern="0" dirty="0" err="1">
                <a:solidFill>
                  <a:srgbClr val="FFFFFF"/>
                </a:solidFill>
              </a:rPr>
              <a:t>ausdehnen</a:t>
            </a:r>
            <a:r>
              <a:rPr lang="it-CH" altLang="it-CH" sz="1200" kern="0" dirty="0">
                <a:solidFill>
                  <a:srgbClr val="FFFFFF"/>
                </a:solidFill>
              </a:rPr>
              <a:t>.</a:t>
            </a:r>
          </a:p>
        </p:txBody>
      </p:sp>
      <p:pic>
        <p:nvPicPr>
          <p:cNvPr id="9" name="Picture 2" descr="l'impero di alessandro magno 334 a">
            <a:extLst>
              <a:ext uri="{FF2B5EF4-FFF2-40B4-BE49-F238E27FC236}">
                <a16:creationId xmlns:a16="http://schemas.microsoft.com/office/drawing/2014/main" id="{2844382F-E94C-73B7-104D-FA799421BCBE}"/>
              </a:ext>
            </a:extLst>
          </p:cNvPr>
          <p:cNvPicPr>
            <a:picLocks noChangeAspect="1" noChangeArrowheads="1"/>
          </p:cNvPicPr>
          <p:nvPr/>
        </p:nvPicPr>
        <p:blipFill>
          <a:blip r:embed="rId3">
            <a:lum bright="-14000" contrast="8000"/>
          </a:blip>
          <a:srcRect/>
          <a:stretch>
            <a:fillRect/>
          </a:stretch>
        </p:blipFill>
        <p:spPr bwMode="auto">
          <a:xfrm>
            <a:off x="268288" y="323850"/>
            <a:ext cx="8524875" cy="4344988"/>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75460" name="Oval 4">
            <a:extLst>
              <a:ext uri="{FF2B5EF4-FFF2-40B4-BE49-F238E27FC236}">
                <a16:creationId xmlns:a16="http://schemas.microsoft.com/office/drawing/2014/main" id="{607BA024-6624-81DF-C428-029061B43CC8}"/>
              </a:ext>
            </a:extLst>
          </p:cNvPr>
          <p:cNvSpPr>
            <a:spLocks noChangeArrowheads="1"/>
          </p:cNvSpPr>
          <p:nvPr/>
        </p:nvSpPr>
        <p:spPr bwMode="auto">
          <a:xfrm>
            <a:off x="1997075" y="2781300"/>
            <a:ext cx="649288" cy="6477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11" name="Picture 5" descr="alessandro magno battaglia contro dario">
            <a:extLst>
              <a:ext uri="{FF2B5EF4-FFF2-40B4-BE49-F238E27FC236}">
                <a16:creationId xmlns:a16="http://schemas.microsoft.com/office/drawing/2014/main" id="{A7B66CBB-2E3C-2251-6964-2365C208F513}"/>
              </a:ext>
            </a:extLst>
          </p:cNvPr>
          <p:cNvPicPr>
            <a:picLocks noChangeAspect="1" noChangeArrowheads="1"/>
          </p:cNvPicPr>
          <p:nvPr/>
        </p:nvPicPr>
        <p:blipFill>
          <a:blip r:embed="rId4">
            <a:lum bright="-10000" contrast="10000"/>
          </a:blip>
          <a:srcRect/>
          <a:stretch>
            <a:fillRect/>
          </a:stretch>
        </p:blipFill>
        <p:spPr bwMode="auto">
          <a:xfrm>
            <a:off x="298450" y="5148263"/>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6" descr="greeks">
            <a:extLst>
              <a:ext uri="{FF2B5EF4-FFF2-40B4-BE49-F238E27FC236}">
                <a16:creationId xmlns:a16="http://schemas.microsoft.com/office/drawing/2014/main" id="{17E101BD-1125-D88B-735D-2EF1B3B3F519}"/>
              </a:ext>
            </a:extLst>
          </p:cNvPr>
          <p:cNvPicPr>
            <a:picLocks noChangeAspect="1" noChangeArrowheads="1"/>
          </p:cNvPicPr>
          <p:nvPr/>
        </p:nvPicPr>
        <p:blipFill>
          <a:blip r:embed="rId5">
            <a:lum bright="-22000" contrast="38000"/>
          </a:blip>
          <a:srcRect/>
          <a:stretch>
            <a:fillRect/>
          </a:stretch>
        </p:blipFill>
        <p:spPr bwMode="auto">
          <a:xfrm>
            <a:off x="5880100" y="5148263"/>
            <a:ext cx="1833563"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7" descr="alexander1">
            <a:extLst>
              <a:ext uri="{FF2B5EF4-FFF2-40B4-BE49-F238E27FC236}">
                <a16:creationId xmlns:a16="http://schemas.microsoft.com/office/drawing/2014/main" id="{FE663730-5F48-1E22-DBEB-5F084BFFB38E}"/>
              </a:ext>
            </a:extLst>
          </p:cNvPr>
          <p:cNvPicPr>
            <a:picLocks noChangeAspect="1" noChangeArrowheads="1"/>
          </p:cNvPicPr>
          <p:nvPr/>
        </p:nvPicPr>
        <p:blipFill>
          <a:blip r:embed="rId6"/>
          <a:srcRect/>
          <a:stretch>
            <a:fillRect/>
          </a:stretch>
        </p:blipFill>
        <p:spPr bwMode="auto">
          <a:xfrm>
            <a:off x="7859713" y="5148263"/>
            <a:ext cx="963612" cy="1296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B803001-B677-07BF-AC06-8C5FEB9CFB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CasellaDiTesto 16">
            <a:extLst>
              <a:ext uri="{FF2B5EF4-FFF2-40B4-BE49-F238E27FC236}">
                <a16:creationId xmlns:a16="http://schemas.microsoft.com/office/drawing/2014/main" id="{41FE6B7C-6BDF-5486-7DF9-DA5B7AA3C2F9}"/>
              </a:ext>
            </a:extLst>
          </p:cNvPr>
          <p:cNvSpPr txBox="1"/>
          <p:nvPr/>
        </p:nvSpPr>
        <p:spPr>
          <a:xfrm>
            <a:off x="2414588" y="4733925"/>
            <a:ext cx="4314825" cy="369888"/>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altLang="it-CH" dirty="0"/>
              <a:t>322 </a:t>
            </a:r>
            <a:r>
              <a:rPr lang="it-CH" altLang="it-CH" dirty="0" err="1"/>
              <a:t>v.Chr</a:t>
            </a:r>
            <a:r>
              <a:rPr lang="it-CH" altLang="it-CH" dirty="0"/>
              <a:t>. die </a:t>
            </a:r>
            <a:r>
              <a:rPr lang="it-CH" altLang="it-CH" dirty="0" err="1"/>
              <a:t>Mazedonier</a:t>
            </a:r>
            <a:r>
              <a:rPr lang="it-CH" altLang="it-CH" dirty="0"/>
              <a:t> (</a:t>
            </a:r>
            <a:r>
              <a:rPr lang="it-CH" altLang="it-CH" dirty="0" err="1"/>
              <a:t>Griechen</a:t>
            </a:r>
            <a:r>
              <a:rPr lang="it-CH" altLang="it-CH" dirty="0"/>
              <a:t>)</a:t>
            </a:r>
            <a:endParaRPr lang="en-US" dirty="0"/>
          </a:p>
        </p:txBody>
      </p:sp>
      <p:sp>
        <p:nvSpPr>
          <p:cNvPr id="275466" name="CasellaDiTesto 6">
            <a:extLst>
              <a:ext uri="{FF2B5EF4-FFF2-40B4-BE49-F238E27FC236}">
                <a16:creationId xmlns:a16="http://schemas.microsoft.com/office/drawing/2014/main" id="{323DD3F4-C4FA-E311-FE3E-01C1FA9BBC5F}"/>
              </a:ext>
            </a:extLst>
          </p:cNvPr>
          <p:cNvSpPr txBox="1">
            <a:spLocks noChangeArrowheads="1"/>
          </p:cNvSpPr>
          <p:nvPr/>
        </p:nvSpPr>
        <p:spPr bwMode="auto">
          <a:xfrm>
            <a:off x="3117850" y="6615113"/>
            <a:ext cx="2733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http://en.wikipedia.org/wiki/Macedonian_Empire#Empire</a:t>
            </a:r>
          </a:p>
        </p:txBody>
      </p:sp>
      <p:sp>
        <p:nvSpPr>
          <p:cNvPr id="275467" name="Slide Number Placeholder 3">
            <a:extLst>
              <a:ext uri="{FF2B5EF4-FFF2-40B4-BE49-F238E27FC236}">
                <a16:creationId xmlns:a16="http://schemas.microsoft.com/office/drawing/2014/main" id="{9CA39A73-62CC-A1B0-FB0C-35F57F9D28F0}"/>
              </a:ext>
            </a:extLst>
          </p:cNvPr>
          <p:cNvSpPr>
            <a:spLocks noGrp="1"/>
          </p:cNvSpPr>
          <p:nvPr>
            <p:ph type="sldNum" sz="quarter" idx="12"/>
          </p:nvPr>
        </p:nvSpPr>
        <p:spPr>
          <a:xfrm>
            <a:off x="7713663" y="4724400"/>
            <a:ext cx="673100"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F0C916-414E-4C71-9F77-6ABFAF39AB7D}" type="slidenum">
              <a:rPr lang="it-IT" altLang="it-CH" sz="1400" b="1" smtClean="0">
                <a:solidFill>
                  <a:srgbClr val="FFFFFF"/>
                </a:solidFill>
              </a:rPr>
              <a:pPr>
                <a:spcBef>
                  <a:spcPct val="0"/>
                </a:spcBef>
                <a:buFontTx/>
                <a:buNone/>
              </a:pPr>
              <a:t>18</a:t>
            </a:fld>
            <a:endParaRPr lang="it-IT" altLang="it-CH" sz="1400" b="1">
              <a:solidFill>
                <a:srgbClr val="FFFFFF"/>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D4460F-9AFD-FECC-A70D-66BD8257E5AE}"/>
              </a:ext>
            </a:extLst>
          </p:cNvPr>
          <p:cNvSpPr>
            <a:spLocks noGrp="1"/>
          </p:cNvSpPr>
          <p:nvPr>
            <p:ph type="title"/>
          </p:nvPr>
        </p:nvSpPr>
        <p:spPr>
          <a:xfrm>
            <a:off x="1049338" y="4675188"/>
            <a:ext cx="7058025" cy="863600"/>
          </a:xfrm>
          <a:solidFill>
            <a:srgbClr val="FFFF00"/>
          </a:solidFill>
          <a:ln w="12700">
            <a:solidFill>
              <a:schemeClr val="accent4">
                <a:lumMod val="10000"/>
              </a:schemeClr>
            </a:solidFill>
          </a:ln>
        </p:spPr>
        <p:txBody>
          <a:bodyPr/>
          <a:lstStyle/>
          <a:p>
            <a:pPr>
              <a:defRPr/>
            </a:pPr>
            <a:r>
              <a:rPr lang="de-DE" sz="2000" b="1" kern="1200" dirty="0">
                <a:solidFill>
                  <a:schemeClr val="accent4">
                    <a:lumMod val="10000"/>
                  </a:schemeClr>
                </a:solidFill>
                <a:ea typeface="+mn-ea"/>
                <a:cs typeface="Arial" charset="0"/>
              </a:rPr>
              <a:t>Die Farce der Friedensgespräche dient Israel Zeit zu gewinnen um die Besetzung zu konsolidieren</a:t>
            </a:r>
            <a:endParaRPr lang="it-CH" sz="2000" b="1" kern="1200" dirty="0">
              <a:solidFill>
                <a:schemeClr val="accent4">
                  <a:lumMod val="10000"/>
                </a:schemeClr>
              </a:solidFill>
              <a:ea typeface="+mn-ea"/>
              <a:cs typeface="Arial" charset="0"/>
            </a:endParaRPr>
          </a:p>
        </p:txBody>
      </p:sp>
      <p:sp>
        <p:nvSpPr>
          <p:cNvPr id="605187" name="Segnaposto numero diapositiva 2">
            <a:extLst>
              <a:ext uri="{FF2B5EF4-FFF2-40B4-BE49-F238E27FC236}">
                <a16:creationId xmlns:a16="http://schemas.microsoft.com/office/drawing/2014/main" id="{56C89923-B867-1D33-629C-FA8E7C0595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30644D-5580-43A8-B516-D2B930D119BA}"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513028" name="Picture 3" descr="C:\Users\Enrico\Desktop\Colloqui jpeg.jpg">
            <a:extLst>
              <a:ext uri="{FF2B5EF4-FFF2-40B4-BE49-F238E27FC236}">
                <a16:creationId xmlns:a16="http://schemas.microsoft.com/office/drawing/2014/main" id="{985B3A9D-055E-19EC-B225-716BCA571C71}"/>
              </a:ext>
            </a:extLst>
          </p:cNvPr>
          <p:cNvPicPr>
            <a:picLocks noChangeAspect="1" noChangeArrowheads="1"/>
          </p:cNvPicPr>
          <p:nvPr/>
        </p:nvPicPr>
        <p:blipFill>
          <a:blip r:embed="rId3"/>
          <a:srcRect t="33154"/>
          <a:stretch>
            <a:fillRect/>
          </a:stretch>
        </p:blipFill>
        <p:spPr bwMode="auto">
          <a:xfrm>
            <a:off x="12700" y="908050"/>
            <a:ext cx="9131300" cy="3313113"/>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1FB04E8D-3A0D-3FF8-758A-4A690ACF506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7234" name="Slide Number Placeholder 3">
            <a:extLst>
              <a:ext uri="{FF2B5EF4-FFF2-40B4-BE49-F238E27FC236}">
                <a16:creationId xmlns:a16="http://schemas.microsoft.com/office/drawing/2014/main" id="{017136B3-B775-134A-8E94-4E5B3B3131AB}"/>
              </a:ext>
            </a:extLst>
          </p:cNvPr>
          <p:cNvSpPr>
            <a:spLocks noGrp="1"/>
          </p:cNvSpPr>
          <p:nvPr>
            <p:ph type="sldNum" sz="quarter" idx="12"/>
          </p:nvPr>
        </p:nvSpPr>
        <p:spPr>
          <a:xfrm>
            <a:off x="6667500" y="3679825"/>
            <a:ext cx="512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D2E657-2F25-4AF2-8572-13EDB4976BEC}" type="slidenum">
              <a:rPr lang="it-IT" altLang="it-CH" sz="1400" b="1" smtClean="0">
                <a:solidFill>
                  <a:srgbClr val="000000"/>
                </a:solidFill>
              </a:rPr>
              <a:pPr>
                <a:spcBef>
                  <a:spcPct val="0"/>
                </a:spcBef>
                <a:buFontTx/>
                <a:buNone/>
              </a:pPr>
              <a:t>181</a:t>
            </a:fld>
            <a:endParaRPr lang="it-IT" altLang="it-CH" sz="1400" b="1">
              <a:solidFill>
                <a:srgbClr val="000000"/>
              </a:solidFill>
            </a:endParaRPr>
          </a:p>
        </p:txBody>
      </p:sp>
      <p:pic>
        <p:nvPicPr>
          <p:cNvPr id="266244" name="Picture 3" descr="1929 massacro di ebrei a Hebron">
            <a:extLst>
              <a:ext uri="{FF2B5EF4-FFF2-40B4-BE49-F238E27FC236}">
                <a16:creationId xmlns:a16="http://schemas.microsoft.com/office/drawing/2014/main" id="{2EC80E63-C260-B51E-A2E0-06991F9E32FF}"/>
              </a:ext>
            </a:extLst>
          </p:cNvPr>
          <p:cNvPicPr>
            <a:picLocks noChangeAspect="1" noChangeArrowheads="1"/>
          </p:cNvPicPr>
          <p:nvPr/>
        </p:nvPicPr>
        <p:blipFill>
          <a:blip r:embed="rId4"/>
          <a:srcRect/>
          <a:stretch>
            <a:fillRect/>
          </a:stretch>
        </p:blipFill>
        <p:spPr bwMode="auto">
          <a:xfrm>
            <a:off x="0" y="0"/>
            <a:ext cx="1905000" cy="2324100"/>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07236" name="Text Box 4">
            <a:extLst>
              <a:ext uri="{FF2B5EF4-FFF2-40B4-BE49-F238E27FC236}">
                <a16:creationId xmlns:a16="http://schemas.microsoft.com/office/drawing/2014/main" id="{EA96B746-F4CB-BEA5-9AEA-9D1CA0F824A0}"/>
              </a:ext>
            </a:extLst>
          </p:cNvPr>
          <p:cNvSpPr txBox="1">
            <a:spLocks noChangeArrowheads="1"/>
          </p:cNvSpPr>
          <p:nvPr/>
        </p:nvSpPr>
        <p:spPr bwMode="auto">
          <a:xfrm>
            <a:off x="1908175" y="0"/>
            <a:ext cx="17287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1929 Massaker von Juden in Hebron</a:t>
            </a:r>
            <a:endParaRPr lang="it-IT" altLang="it-CH" sz="1400" b="1">
              <a:solidFill>
                <a:srgbClr val="000000"/>
              </a:solidFill>
            </a:endParaRPr>
          </a:p>
        </p:txBody>
      </p:sp>
      <p:pic>
        <p:nvPicPr>
          <p:cNvPr id="266246" name="Picture 5" descr="Hebron 1956">
            <a:extLst>
              <a:ext uri="{FF2B5EF4-FFF2-40B4-BE49-F238E27FC236}">
                <a16:creationId xmlns:a16="http://schemas.microsoft.com/office/drawing/2014/main" id="{40547E5D-51B3-01D7-4353-22B9B9989886}"/>
              </a:ext>
            </a:extLst>
          </p:cNvPr>
          <p:cNvPicPr>
            <a:picLocks noChangeAspect="1" noChangeArrowheads="1"/>
          </p:cNvPicPr>
          <p:nvPr/>
        </p:nvPicPr>
        <p:blipFill>
          <a:blip r:embed="rId5"/>
          <a:srcRect/>
          <a:stretch>
            <a:fillRect/>
          </a:stretch>
        </p:blipFill>
        <p:spPr bwMode="auto">
          <a:xfrm>
            <a:off x="0" y="2349500"/>
            <a:ext cx="3203575" cy="2185988"/>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07238" name="Text Box 6">
            <a:extLst>
              <a:ext uri="{FF2B5EF4-FFF2-40B4-BE49-F238E27FC236}">
                <a16:creationId xmlns:a16="http://schemas.microsoft.com/office/drawing/2014/main" id="{2BADA42D-A16E-80C0-E646-4DE101DF7AC0}"/>
              </a:ext>
            </a:extLst>
          </p:cNvPr>
          <p:cNvSpPr txBox="1">
            <a:spLocks noChangeArrowheads="1"/>
          </p:cNvSpPr>
          <p:nvPr/>
        </p:nvSpPr>
        <p:spPr bwMode="auto">
          <a:xfrm>
            <a:off x="1908175" y="1844675"/>
            <a:ext cx="2232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1956 Massaker von Palestinenser in Hebron</a:t>
            </a:r>
            <a:endParaRPr lang="it-IT" altLang="it-CH" sz="1400" b="1">
              <a:solidFill>
                <a:srgbClr val="000000"/>
              </a:solidFill>
            </a:endParaRPr>
          </a:p>
        </p:txBody>
      </p:sp>
      <p:pic>
        <p:nvPicPr>
          <p:cNvPr id="266248" name="Picture 7" descr="Nahalin 1954">
            <a:extLst>
              <a:ext uri="{FF2B5EF4-FFF2-40B4-BE49-F238E27FC236}">
                <a16:creationId xmlns:a16="http://schemas.microsoft.com/office/drawing/2014/main" id="{A489F950-28C4-A883-8B16-BA0E2E5FE838}"/>
              </a:ext>
            </a:extLst>
          </p:cNvPr>
          <p:cNvPicPr>
            <a:picLocks noChangeAspect="1" noChangeArrowheads="1"/>
          </p:cNvPicPr>
          <p:nvPr/>
        </p:nvPicPr>
        <p:blipFill>
          <a:blip r:embed="rId6"/>
          <a:srcRect/>
          <a:stretch>
            <a:fillRect/>
          </a:stretch>
        </p:blipFill>
        <p:spPr bwMode="auto">
          <a:xfrm>
            <a:off x="0" y="4578350"/>
            <a:ext cx="3203575" cy="2279650"/>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07240" name="Text Box 8">
            <a:extLst>
              <a:ext uri="{FF2B5EF4-FFF2-40B4-BE49-F238E27FC236}">
                <a16:creationId xmlns:a16="http://schemas.microsoft.com/office/drawing/2014/main" id="{04A35270-3E78-F920-C9A7-62944AC18E95}"/>
              </a:ext>
            </a:extLst>
          </p:cNvPr>
          <p:cNvSpPr txBox="1">
            <a:spLocks noChangeArrowheads="1"/>
          </p:cNvSpPr>
          <p:nvPr/>
        </p:nvSpPr>
        <p:spPr bwMode="auto">
          <a:xfrm>
            <a:off x="3692525" y="684213"/>
            <a:ext cx="10810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000000"/>
                </a:solidFill>
              </a:rPr>
              <a:t>1948 : Massaker von Deyr Yasine </a:t>
            </a:r>
            <a:endParaRPr lang="it-IT" altLang="it-CH" sz="1400" b="1">
              <a:solidFill>
                <a:srgbClr val="000000"/>
              </a:solidFill>
            </a:endParaRPr>
          </a:p>
        </p:txBody>
      </p:sp>
      <p:sp>
        <p:nvSpPr>
          <p:cNvPr id="607241" name="Text Box 9">
            <a:extLst>
              <a:ext uri="{FF2B5EF4-FFF2-40B4-BE49-F238E27FC236}">
                <a16:creationId xmlns:a16="http://schemas.microsoft.com/office/drawing/2014/main" id="{FC08C4B5-680A-48F4-52CE-14966FAB78CF}"/>
              </a:ext>
            </a:extLst>
          </p:cNvPr>
          <p:cNvSpPr txBox="1">
            <a:spLocks noChangeArrowheads="1"/>
          </p:cNvSpPr>
          <p:nvPr/>
        </p:nvSpPr>
        <p:spPr bwMode="auto">
          <a:xfrm>
            <a:off x="6588125" y="2949575"/>
            <a:ext cx="847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266251" name="Picture 10" descr="vittime di Deir Yasine">
            <a:extLst>
              <a:ext uri="{FF2B5EF4-FFF2-40B4-BE49-F238E27FC236}">
                <a16:creationId xmlns:a16="http://schemas.microsoft.com/office/drawing/2014/main" id="{3927E178-C910-48A6-BC0A-934E34CD0D5B}"/>
              </a:ext>
            </a:extLst>
          </p:cNvPr>
          <p:cNvPicPr>
            <a:picLocks noChangeAspect="1" noChangeArrowheads="1"/>
          </p:cNvPicPr>
          <p:nvPr/>
        </p:nvPicPr>
        <p:blipFill>
          <a:blip r:embed="rId7"/>
          <a:srcRect/>
          <a:stretch>
            <a:fillRect/>
          </a:stretch>
        </p:blipFill>
        <p:spPr bwMode="auto">
          <a:xfrm>
            <a:off x="4787900" y="0"/>
            <a:ext cx="4356100" cy="2363788"/>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pic>
        <p:nvPicPr>
          <p:cNvPr id="266252" name="Picture 11" descr="vittima ebraica">
            <a:extLst>
              <a:ext uri="{FF2B5EF4-FFF2-40B4-BE49-F238E27FC236}">
                <a16:creationId xmlns:a16="http://schemas.microsoft.com/office/drawing/2014/main" id="{CFDE92AD-F9EC-DA76-C597-E7E8A15DC483}"/>
              </a:ext>
            </a:extLst>
          </p:cNvPr>
          <p:cNvPicPr>
            <a:picLocks noChangeAspect="1" noChangeArrowheads="1"/>
          </p:cNvPicPr>
          <p:nvPr/>
        </p:nvPicPr>
        <p:blipFill>
          <a:blip r:embed="rId8"/>
          <a:srcRect/>
          <a:stretch>
            <a:fillRect/>
          </a:stretch>
        </p:blipFill>
        <p:spPr bwMode="auto">
          <a:xfrm>
            <a:off x="3276600" y="4873625"/>
            <a:ext cx="2951163" cy="1984375"/>
          </a:xfrm>
          <a:prstGeom prst="rect">
            <a:avLst/>
          </a:prstGeom>
          <a:ln>
            <a:noFill/>
          </a:ln>
          <a:effectLst>
            <a:outerShdw blurRad="292100" dist="139700" dir="2700000" algn="tl" rotWithShape="0">
              <a:srgbClr val="333333">
                <a:alpha val="65000"/>
              </a:srgbClr>
            </a:outerShdw>
          </a:effectLst>
        </p:spPr>
      </p:pic>
      <p:pic>
        <p:nvPicPr>
          <p:cNvPr id="266253" name="Picture 12" descr="morti e feriti  nella       moschea di Nablus">
            <a:extLst>
              <a:ext uri="{FF2B5EF4-FFF2-40B4-BE49-F238E27FC236}">
                <a16:creationId xmlns:a16="http://schemas.microsoft.com/office/drawing/2014/main" id="{3529E32C-FC23-D91F-270B-0B0D7B45A932}"/>
              </a:ext>
            </a:extLst>
          </p:cNvPr>
          <p:cNvPicPr>
            <a:picLocks noChangeAspect="1" noChangeArrowheads="1"/>
          </p:cNvPicPr>
          <p:nvPr/>
        </p:nvPicPr>
        <p:blipFill>
          <a:blip r:embed="rId9"/>
          <a:srcRect/>
          <a:stretch>
            <a:fillRect/>
          </a:stretch>
        </p:blipFill>
        <p:spPr bwMode="auto">
          <a:xfrm>
            <a:off x="7380288" y="2363788"/>
            <a:ext cx="1719262" cy="2433637"/>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07245" name="Text Box 14">
            <a:extLst>
              <a:ext uri="{FF2B5EF4-FFF2-40B4-BE49-F238E27FC236}">
                <a16:creationId xmlns:a16="http://schemas.microsoft.com/office/drawing/2014/main" id="{E4C5BBF1-E3C4-186D-28F5-C948B68F835C}"/>
              </a:ext>
            </a:extLst>
          </p:cNvPr>
          <p:cNvSpPr txBox="1">
            <a:spLocks noChangeArrowheads="1"/>
          </p:cNvSpPr>
          <p:nvPr/>
        </p:nvSpPr>
        <p:spPr bwMode="auto">
          <a:xfrm>
            <a:off x="3267075" y="4476750"/>
            <a:ext cx="127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Nahalin 1954</a:t>
            </a:r>
            <a:endParaRPr lang="it-IT" altLang="it-CH" sz="1400" b="1">
              <a:solidFill>
                <a:srgbClr val="000000"/>
              </a:solidFill>
            </a:endParaRPr>
          </a:p>
        </p:txBody>
      </p:sp>
      <p:pic>
        <p:nvPicPr>
          <p:cNvPr id="266255" name="Picture 15" descr="risultato razzia isr">
            <a:extLst>
              <a:ext uri="{FF2B5EF4-FFF2-40B4-BE49-F238E27FC236}">
                <a16:creationId xmlns:a16="http://schemas.microsoft.com/office/drawing/2014/main" id="{5DB12934-FB6C-53B2-F896-EA838F2B926E}"/>
              </a:ext>
            </a:extLst>
          </p:cNvPr>
          <p:cNvPicPr>
            <a:picLocks noChangeAspect="1" noChangeArrowheads="1"/>
          </p:cNvPicPr>
          <p:nvPr/>
        </p:nvPicPr>
        <p:blipFill>
          <a:blip r:embed="rId10"/>
          <a:srcRect/>
          <a:stretch>
            <a:fillRect/>
          </a:stretch>
        </p:blipFill>
        <p:spPr bwMode="auto">
          <a:xfrm>
            <a:off x="6372225" y="4899025"/>
            <a:ext cx="2771775" cy="1958975"/>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07247" name="Text Box 16">
            <a:extLst>
              <a:ext uri="{FF2B5EF4-FFF2-40B4-BE49-F238E27FC236}">
                <a16:creationId xmlns:a16="http://schemas.microsoft.com/office/drawing/2014/main" id="{4BB07A1F-0EEA-DD17-6EDC-52EAEB2F1640}"/>
              </a:ext>
            </a:extLst>
          </p:cNvPr>
          <p:cNvSpPr txBox="1">
            <a:spLocks noChangeArrowheads="1"/>
          </p:cNvSpPr>
          <p:nvPr/>
        </p:nvSpPr>
        <p:spPr bwMode="auto">
          <a:xfrm>
            <a:off x="6300788" y="4581525"/>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17" name="Rettangolo 16">
            <a:extLst>
              <a:ext uri="{FF2B5EF4-FFF2-40B4-BE49-F238E27FC236}">
                <a16:creationId xmlns:a16="http://schemas.microsoft.com/office/drawing/2014/main" id="{0ABB68AA-6F29-A586-9CDE-2189FDEE05A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8" name="Text Box 2">
            <a:extLst>
              <a:ext uri="{FF2B5EF4-FFF2-40B4-BE49-F238E27FC236}">
                <a16:creationId xmlns:a16="http://schemas.microsoft.com/office/drawing/2014/main" id="{6BDF725F-28FF-8424-478F-298C114AF51F}"/>
              </a:ext>
            </a:extLst>
          </p:cNvPr>
          <p:cNvSpPr txBox="1">
            <a:spLocks noChangeArrowheads="1"/>
          </p:cNvSpPr>
          <p:nvPr/>
        </p:nvSpPr>
        <p:spPr bwMode="auto">
          <a:xfrm>
            <a:off x="3779838" y="2633663"/>
            <a:ext cx="2808287" cy="1630362"/>
          </a:xfrm>
          <a:prstGeom prst="rect">
            <a:avLst/>
          </a:prstGeom>
          <a:solidFill>
            <a:schemeClr val="bg2">
              <a:lumMod val="20000"/>
              <a:lumOff val="80000"/>
            </a:schemeClr>
          </a:solidFill>
          <a:ln w="38100">
            <a:solidFill>
              <a:schemeClr val="accent4">
                <a:lumMod val="50000"/>
              </a:schemeClr>
            </a:solidFill>
            <a:miter lim="800000"/>
            <a:headEnd/>
            <a:tailEnd/>
          </a:ln>
        </p:spPr>
        <p:txBody>
          <a:bodyPr>
            <a:spAutoFit/>
          </a:bodyPr>
          <a:lstStyle>
            <a:defPPr>
              <a:defRPr lang="it-CH"/>
            </a:defPPr>
            <a:lvl1pPr algn="ctr" eaLnBrk="1" hangingPunct="1">
              <a:spcBef>
                <a:spcPct val="50000"/>
              </a:spcBef>
              <a:buFontTx/>
              <a:buNone/>
              <a:defRPr sz="2000" b="1">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defRPr/>
            </a:pPr>
            <a:r>
              <a:rPr lang="fr-CH" altLang="it-CH" dirty="0" err="1"/>
              <a:t>Palästina</a:t>
            </a:r>
            <a:r>
              <a:rPr lang="fr-CH" altLang="it-CH" dirty="0"/>
              <a:t> : </a:t>
            </a:r>
            <a:r>
              <a:rPr lang="fr-CH" altLang="it-CH" dirty="0" err="1"/>
              <a:t>eine</a:t>
            </a:r>
            <a:r>
              <a:rPr lang="fr-CH" altLang="it-CH" dirty="0"/>
              <a:t> </a:t>
            </a:r>
            <a:r>
              <a:rPr lang="fr-CH" altLang="it-CH" dirty="0" err="1"/>
              <a:t>endlose</a:t>
            </a:r>
            <a:r>
              <a:rPr lang="fr-CH" altLang="it-CH" dirty="0"/>
              <a:t> </a:t>
            </a:r>
            <a:r>
              <a:rPr lang="fr-CH" altLang="it-CH" dirty="0" err="1"/>
              <a:t>Serie</a:t>
            </a:r>
            <a:r>
              <a:rPr lang="fr-CH" altLang="it-CH" dirty="0"/>
              <a:t> von </a:t>
            </a:r>
            <a:r>
              <a:rPr lang="fr-CH" altLang="it-CH" dirty="0" err="1"/>
              <a:t>Missbräuchen</a:t>
            </a:r>
            <a:r>
              <a:rPr lang="fr-CH" altLang="it-CH" dirty="0"/>
              <a:t>, </a:t>
            </a:r>
            <a:r>
              <a:rPr lang="fr-CH" altLang="it-CH" dirty="0" err="1"/>
              <a:t>Racheakten</a:t>
            </a:r>
            <a:r>
              <a:rPr lang="fr-CH" altLang="it-CH" dirty="0"/>
              <a:t>, </a:t>
            </a:r>
            <a:r>
              <a:rPr lang="fr-CH" altLang="it-CH" dirty="0" err="1"/>
              <a:t>Angriffen</a:t>
            </a:r>
            <a:r>
              <a:rPr lang="fr-CH" altLang="it-CH" dirty="0"/>
              <a:t>, </a:t>
            </a:r>
            <a:r>
              <a:rPr lang="fr-CH" altLang="it-CH" dirty="0" err="1"/>
              <a:t>Vergeltungen</a:t>
            </a:r>
            <a:r>
              <a:rPr lang="fr-CH" altLang="it-CH" dirty="0"/>
              <a:t>, </a:t>
            </a:r>
            <a:r>
              <a:rPr lang="fr-CH" altLang="it-CH" dirty="0" err="1"/>
              <a:t>Raub</a:t>
            </a:r>
            <a:r>
              <a:rPr lang="fr-CH" altLang="it-CH" dirty="0"/>
              <a:t> </a:t>
            </a:r>
            <a:r>
              <a:rPr lang="fr-CH" altLang="it-CH" dirty="0" err="1"/>
              <a:t>und</a:t>
            </a:r>
            <a:r>
              <a:rPr lang="fr-CH" altLang="it-CH" dirty="0"/>
              <a:t> </a:t>
            </a:r>
            <a:r>
              <a:rPr lang="fr-CH" altLang="it-CH" dirty="0" err="1"/>
              <a:t>Massakern</a:t>
            </a:r>
            <a:r>
              <a:rPr lang="fr-CH" altLang="it-CH" dirty="0"/>
              <a:t>.</a:t>
            </a:r>
            <a:endParaRPr lang="it-IT" altLang="it-CH" dirty="0"/>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Number Placeholder 7">
            <a:extLst>
              <a:ext uri="{FF2B5EF4-FFF2-40B4-BE49-F238E27FC236}">
                <a16:creationId xmlns:a16="http://schemas.microsoft.com/office/drawing/2014/main" id="{066D81BE-3812-BEBE-B8BA-DD920D5368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0AD587-4C20-444E-AA44-D5D0B4F0F77A}" type="slidenum">
              <a:rPr lang="it-IT" altLang="it-CH" sz="1400" smtClean="0">
                <a:solidFill>
                  <a:srgbClr val="FFFFFF"/>
                </a:solidFill>
              </a:rPr>
              <a:pPr>
                <a:spcBef>
                  <a:spcPct val="0"/>
                </a:spcBef>
                <a:buFontTx/>
                <a:buNone/>
              </a:pPr>
              <a:t>182</a:t>
            </a:fld>
            <a:endParaRPr lang="it-IT" altLang="it-CH" sz="1400">
              <a:solidFill>
                <a:srgbClr val="FFFFFF"/>
              </a:solidFill>
            </a:endParaRPr>
          </a:p>
        </p:txBody>
      </p:sp>
      <p:sp>
        <p:nvSpPr>
          <p:cNvPr id="1307651" name="Rectangle 2">
            <a:extLst>
              <a:ext uri="{FF2B5EF4-FFF2-40B4-BE49-F238E27FC236}">
                <a16:creationId xmlns:a16="http://schemas.microsoft.com/office/drawing/2014/main" id="{19977A84-1301-6340-EE40-173E74BCF5FA}"/>
              </a:ext>
            </a:extLst>
          </p:cNvPr>
          <p:cNvSpPr>
            <a:spLocks noGrp="1" noChangeArrowheads="1"/>
          </p:cNvSpPr>
          <p:nvPr>
            <p:ph type="title"/>
          </p:nvPr>
        </p:nvSpPr>
        <p:spPr>
          <a:xfrm>
            <a:off x="3300413" y="696913"/>
            <a:ext cx="4319587" cy="873125"/>
          </a:xfrm>
          <a:solidFill>
            <a:srgbClr val="FFFF00"/>
          </a:solidFill>
          <a:ln w="12700">
            <a:solidFill>
              <a:schemeClr val="accent4">
                <a:lumMod val="10000"/>
              </a:schemeClr>
            </a:solidFill>
          </a:ln>
        </p:spPr>
        <p:txBody>
          <a:bodyPr/>
          <a:lstStyle/>
          <a:p>
            <a:pPr eaLnBrk="1" hangingPunct="1">
              <a:defRPr/>
            </a:pPr>
            <a:r>
              <a:rPr lang="fr-CH" altLang="it-CH" sz="2400" b="1" dirty="0">
                <a:solidFill>
                  <a:schemeClr val="accent4">
                    <a:lumMod val="10000"/>
                  </a:schemeClr>
                </a:solidFill>
              </a:rPr>
              <a:t>Die </a:t>
            </a:r>
            <a:r>
              <a:rPr lang="fr-CH" altLang="it-CH" sz="2400" b="1" dirty="0" err="1">
                <a:solidFill>
                  <a:schemeClr val="accent4">
                    <a:lumMod val="10000"/>
                  </a:schemeClr>
                </a:solidFill>
              </a:rPr>
              <a:t>Palestinenser</a:t>
            </a:r>
            <a:r>
              <a:rPr lang="fr-CH" altLang="it-CH" sz="2400" b="1" dirty="0">
                <a:solidFill>
                  <a:schemeClr val="accent4">
                    <a:lumMod val="10000"/>
                  </a:schemeClr>
                </a:solidFill>
              </a:rPr>
              <a:t> </a:t>
            </a:r>
            <a:r>
              <a:rPr lang="fr-CH" altLang="it-CH" sz="2400" b="1" dirty="0" err="1">
                <a:solidFill>
                  <a:schemeClr val="accent4">
                    <a:lumMod val="10000"/>
                  </a:schemeClr>
                </a:solidFill>
              </a:rPr>
              <a:t>müssen</a:t>
            </a:r>
            <a:r>
              <a:rPr lang="fr-CH" altLang="it-CH" sz="2400" b="1" dirty="0">
                <a:solidFill>
                  <a:schemeClr val="accent4">
                    <a:lumMod val="10000"/>
                  </a:schemeClr>
                </a:solidFill>
              </a:rPr>
              <a:t> </a:t>
            </a:r>
            <a:r>
              <a:rPr lang="fr-CH" altLang="it-CH" sz="2400" b="1" dirty="0" err="1">
                <a:solidFill>
                  <a:schemeClr val="accent4">
                    <a:lumMod val="10000"/>
                  </a:schemeClr>
                </a:solidFill>
              </a:rPr>
              <a:t>ihre</a:t>
            </a:r>
            <a:r>
              <a:rPr lang="fr-CH" altLang="it-CH" sz="2400" b="1" dirty="0">
                <a:solidFill>
                  <a:schemeClr val="accent4">
                    <a:lumMod val="10000"/>
                  </a:schemeClr>
                </a:solidFill>
              </a:rPr>
              <a:t> </a:t>
            </a:r>
            <a:r>
              <a:rPr lang="fr-CH" altLang="it-CH" sz="2400" b="1" dirty="0" err="1">
                <a:solidFill>
                  <a:schemeClr val="accent4">
                    <a:lumMod val="10000"/>
                  </a:schemeClr>
                </a:solidFill>
              </a:rPr>
              <a:t>Heimat</a:t>
            </a:r>
            <a:r>
              <a:rPr lang="fr-CH" altLang="it-CH" sz="2400" b="1" dirty="0">
                <a:solidFill>
                  <a:schemeClr val="accent4">
                    <a:lumMod val="10000"/>
                  </a:schemeClr>
                </a:solidFill>
              </a:rPr>
              <a:t> </a:t>
            </a:r>
            <a:r>
              <a:rPr lang="fr-CH" altLang="it-CH" sz="2400" b="1" dirty="0" err="1">
                <a:solidFill>
                  <a:schemeClr val="accent4">
                    <a:lumMod val="10000"/>
                  </a:schemeClr>
                </a:solidFill>
              </a:rPr>
              <a:t>verlassen</a:t>
            </a:r>
            <a:endParaRPr lang="it-IT" altLang="it-CH" sz="2400" b="1" dirty="0">
              <a:solidFill>
                <a:schemeClr val="accent4">
                  <a:lumMod val="10000"/>
                </a:schemeClr>
              </a:solidFill>
            </a:endParaRPr>
          </a:p>
        </p:txBody>
      </p:sp>
      <p:pic>
        <p:nvPicPr>
          <p:cNvPr id="517124" name="Picture 3" descr="all those people are leaving Gaza">
            <a:extLst>
              <a:ext uri="{FF2B5EF4-FFF2-40B4-BE49-F238E27FC236}">
                <a16:creationId xmlns:a16="http://schemas.microsoft.com/office/drawing/2014/main" id="{C88B8C92-E8FA-305D-2849-E78F6813D89D}"/>
              </a:ext>
            </a:extLst>
          </p:cNvPr>
          <p:cNvPicPr>
            <a:picLocks noGrp="1" noChangeAspect="1" noChangeArrowheads="1"/>
          </p:cNvPicPr>
          <p:nvPr>
            <p:ph sz="half" idx="1"/>
          </p:nvPr>
        </p:nvPicPr>
        <p:blipFill>
          <a:blip r:embed="rId3"/>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517125" name="Picture 4" descr="palestinian woman taking her baby into bus as Rafah border, the only place to get out of Gaza Strip open only for 48 hours">
            <a:extLst>
              <a:ext uri="{FF2B5EF4-FFF2-40B4-BE49-F238E27FC236}">
                <a16:creationId xmlns:a16="http://schemas.microsoft.com/office/drawing/2014/main" id="{97C530C8-0E9B-82B6-F5A9-65E1D925CF21}"/>
              </a:ext>
            </a:extLst>
          </p:cNvPr>
          <p:cNvPicPr>
            <a:picLocks noGrp="1" noChangeAspect="1" noChangeArrowheads="1"/>
          </p:cNvPicPr>
          <p:nvPr>
            <p:ph sz="quarter" idx="2"/>
          </p:nvPr>
        </p:nvPicPr>
        <p:blipFill>
          <a:blip r:embed="rId4"/>
          <a:srcRect/>
          <a:stretch>
            <a:fillRect/>
          </a:stretch>
        </p:blipFill>
        <p:spPr>
          <a:xfrm>
            <a:off x="395288" y="188913"/>
            <a:ext cx="2190750" cy="3168650"/>
          </a:xfrm>
          <a:ln w="28575">
            <a:solidFill>
              <a:schemeClr val="tx1"/>
            </a:solidFill>
          </a:ln>
          <a:effectLst>
            <a:outerShdw blurRad="292100" dist="139700" dir="2700000" algn="tl" rotWithShape="0">
              <a:srgbClr val="333333">
                <a:alpha val="65000"/>
              </a:srgbClr>
            </a:outerShdw>
          </a:effectLst>
        </p:spPr>
      </p:pic>
      <p:pic>
        <p:nvPicPr>
          <p:cNvPr id="517126" name="Picture 5" descr="no enough seats for the passangers at Rafah border,">
            <a:extLst>
              <a:ext uri="{FF2B5EF4-FFF2-40B4-BE49-F238E27FC236}">
                <a16:creationId xmlns:a16="http://schemas.microsoft.com/office/drawing/2014/main" id="{0956F599-135E-F9F0-59F2-D19DD1342C1A}"/>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609287" name="Text Box 6">
            <a:extLst>
              <a:ext uri="{FF2B5EF4-FFF2-40B4-BE49-F238E27FC236}">
                <a16:creationId xmlns:a16="http://schemas.microsoft.com/office/drawing/2014/main" id="{341D5529-BE3C-6283-895A-E660260C8B81}"/>
              </a:ext>
            </a:extLst>
          </p:cNvPr>
          <p:cNvSpPr txBox="1">
            <a:spLocks noChangeArrowheads="1"/>
          </p:cNvSpPr>
          <p:nvPr/>
        </p:nvSpPr>
        <p:spPr bwMode="auto">
          <a:xfrm>
            <a:off x="3203575" y="1939925"/>
            <a:ext cx="48244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Wegen der sehr schwierigen Lebensbedingungen verlassen jedes Jahr mehr als 100’000 Palestinenser der besetzten Gebiete endgültig ihr Land.</a:t>
            </a:r>
            <a:endParaRPr lang="it-IT" altLang="it-CH" sz="1800">
              <a:solidFill>
                <a:srgbClr val="FFFFFF"/>
              </a:solidFill>
            </a:endParaRPr>
          </a:p>
        </p:txBody>
      </p:sp>
      <p:sp>
        <p:nvSpPr>
          <p:cNvPr id="609288" name="Text Box 7">
            <a:extLst>
              <a:ext uri="{FF2B5EF4-FFF2-40B4-BE49-F238E27FC236}">
                <a16:creationId xmlns:a16="http://schemas.microsoft.com/office/drawing/2014/main" id="{A1E765DB-573B-EB41-703E-145006C13CF4}"/>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Gaza</a:t>
            </a:r>
            <a:endParaRPr lang="it-IT" altLang="it-CH" sz="1400">
              <a:solidFill>
                <a:srgbClr val="000000"/>
              </a:solidFill>
            </a:endParaRPr>
          </a:p>
        </p:txBody>
      </p:sp>
      <p:sp>
        <p:nvSpPr>
          <p:cNvPr id="9" name="Rettangolo 8">
            <a:extLst>
              <a:ext uri="{FF2B5EF4-FFF2-40B4-BE49-F238E27FC236}">
                <a16:creationId xmlns:a16="http://schemas.microsoft.com/office/drawing/2014/main" id="{3A817EAF-DC47-B699-8C1B-75BBCFEDAE7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Number Placeholder 4">
            <a:extLst>
              <a:ext uri="{FF2B5EF4-FFF2-40B4-BE49-F238E27FC236}">
                <a16:creationId xmlns:a16="http://schemas.microsoft.com/office/drawing/2014/main" id="{85852E5F-204C-6A11-0F58-B137CE0B2377}"/>
              </a:ext>
            </a:extLst>
          </p:cNvPr>
          <p:cNvSpPr>
            <a:spLocks noGrp="1"/>
          </p:cNvSpPr>
          <p:nvPr>
            <p:ph type="sldNum" sz="quarter" idx="12"/>
          </p:nvPr>
        </p:nvSpPr>
        <p:spPr>
          <a:xfrm>
            <a:off x="7956550" y="5949950"/>
            <a:ext cx="549275"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D50355-D395-40A1-9B4D-C23E97EF3099}" type="slidenum">
              <a:rPr lang="it-IT" altLang="it-CH" sz="1400" smtClean="0">
                <a:solidFill>
                  <a:srgbClr val="FFFFFF"/>
                </a:solidFill>
              </a:rPr>
              <a:pPr>
                <a:spcBef>
                  <a:spcPct val="0"/>
                </a:spcBef>
                <a:buFontTx/>
                <a:buNone/>
              </a:pPr>
              <a:t>183</a:t>
            </a:fld>
            <a:endParaRPr lang="it-IT" altLang="it-CH" sz="1400">
              <a:solidFill>
                <a:srgbClr val="FFFFFF"/>
              </a:solidFill>
            </a:endParaRPr>
          </a:p>
        </p:txBody>
      </p:sp>
      <p:sp>
        <p:nvSpPr>
          <p:cNvPr id="1330179" name="Rectangle 2">
            <a:extLst>
              <a:ext uri="{FF2B5EF4-FFF2-40B4-BE49-F238E27FC236}">
                <a16:creationId xmlns:a16="http://schemas.microsoft.com/office/drawing/2014/main" id="{8821C627-8A5F-FE97-C991-66B292BA2AF0}"/>
              </a:ext>
            </a:extLst>
          </p:cNvPr>
          <p:cNvSpPr>
            <a:spLocks noGrp="1" noChangeArrowheads="1"/>
          </p:cNvSpPr>
          <p:nvPr>
            <p:ph type="title"/>
          </p:nvPr>
        </p:nvSpPr>
        <p:spPr>
          <a:xfrm>
            <a:off x="1955800" y="5800725"/>
            <a:ext cx="5303838" cy="463550"/>
          </a:xfrm>
          <a:solidFill>
            <a:srgbClr val="FFFF00"/>
          </a:solidFill>
          <a:ln w="12700">
            <a:solidFill>
              <a:schemeClr val="accent4">
                <a:lumMod val="10000"/>
              </a:schemeClr>
            </a:solidFill>
          </a:ln>
        </p:spPr>
        <p:txBody>
          <a:bodyPr/>
          <a:lstStyle/>
          <a:p>
            <a:pPr eaLnBrk="1" hangingPunct="1">
              <a:defRPr/>
            </a:pPr>
            <a:r>
              <a:rPr lang="it-CH" altLang="it-CH" sz="2400" b="1">
                <a:solidFill>
                  <a:schemeClr val="accent4">
                    <a:lumMod val="10000"/>
                  </a:schemeClr>
                </a:solidFill>
              </a:rPr>
              <a:t>Die Diaspora der Palästinenser</a:t>
            </a:r>
            <a:endParaRPr lang="it-IT" altLang="it-CH" sz="2400" b="1">
              <a:solidFill>
                <a:schemeClr val="accent4">
                  <a:lumMod val="10000"/>
                </a:schemeClr>
              </a:solidFill>
            </a:endParaRPr>
          </a:p>
        </p:txBody>
      </p:sp>
      <p:pic>
        <p:nvPicPr>
          <p:cNvPr id="5" name="Picture 5">
            <a:extLst>
              <a:ext uri="{FF2B5EF4-FFF2-40B4-BE49-F238E27FC236}">
                <a16:creationId xmlns:a16="http://schemas.microsoft.com/office/drawing/2014/main" id="{C872F1D9-B58C-915C-5FC2-FC16FB5DE315}"/>
              </a:ext>
            </a:extLst>
          </p:cNvPr>
          <p:cNvPicPr>
            <a:picLocks noChangeAspect="1" noChangeArrowheads="1"/>
          </p:cNvPicPr>
          <p:nvPr/>
        </p:nvPicPr>
        <p:blipFill>
          <a:blip r:embed="rId3"/>
          <a:srcRect/>
          <a:stretch>
            <a:fillRect/>
          </a:stretch>
        </p:blipFill>
        <p:spPr bwMode="auto">
          <a:xfrm>
            <a:off x="441325" y="549275"/>
            <a:ext cx="8332788" cy="492283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473B58AC-BA78-CE22-EC69-9F340ADE967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wikipedia</a:t>
            </a:r>
          </a:p>
        </p:txBody>
      </p:sp>
      <p:sp>
        <p:nvSpPr>
          <p:cNvPr id="611334" name="CasellaDiTesto 1">
            <a:extLst>
              <a:ext uri="{FF2B5EF4-FFF2-40B4-BE49-F238E27FC236}">
                <a16:creationId xmlns:a16="http://schemas.microsoft.com/office/drawing/2014/main" id="{5E122CDB-5F16-AD8B-2334-2C3FB220D914}"/>
              </a:ext>
            </a:extLst>
          </p:cNvPr>
          <p:cNvSpPr txBox="1">
            <a:spLocks noChangeArrowheads="1"/>
          </p:cNvSpPr>
          <p:nvPr/>
        </p:nvSpPr>
        <p:spPr bwMode="auto">
          <a:xfrm>
            <a:off x="3384550" y="6484938"/>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http://en.wikipedia.org/wiki/Palestinian_diaspora</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Number Placeholder 3">
            <a:extLst>
              <a:ext uri="{FF2B5EF4-FFF2-40B4-BE49-F238E27FC236}">
                <a16:creationId xmlns:a16="http://schemas.microsoft.com/office/drawing/2014/main" id="{E211DEF6-46CA-4243-518D-0E9DFC60AA77}"/>
              </a:ext>
            </a:extLst>
          </p:cNvPr>
          <p:cNvSpPr>
            <a:spLocks noGrp="1"/>
          </p:cNvSpPr>
          <p:nvPr>
            <p:ph type="sldNum" sz="quarter" idx="12"/>
          </p:nvPr>
        </p:nvSpPr>
        <p:spPr>
          <a:xfrm>
            <a:off x="7629525" y="5437188"/>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1B0117-49D6-46F7-96F5-943426BB415F}" type="slidenum">
              <a:rPr lang="it-IT" altLang="it-CH" sz="1400" smtClean="0">
                <a:solidFill>
                  <a:srgbClr val="FFFFFF"/>
                </a:solidFill>
              </a:rPr>
              <a:pPr>
                <a:spcBef>
                  <a:spcPct val="0"/>
                </a:spcBef>
                <a:buFontTx/>
                <a:buNone/>
              </a:pPr>
              <a:t>184</a:t>
            </a:fld>
            <a:endParaRPr lang="it-IT" altLang="it-CH" sz="1400">
              <a:solidFill>
                <a:srgbClr val="FFFFFF"/>
              </a:solidFill>
            </a:endParaRPr>
          </a:p>
        </p:txBody>
      </p:sp>
      <p:pic>
        <p:nvPicPr>
          <p:cNvPr id="520195" name="Picture 2" descr="nakba">
            <a:extLst>
              <a:ext uri="{FF2B5EF4-FFF2-40B4-BE49-F238E27FC236}">
                <a16:creationId xmlns:a16="http://schemas.microsoft.com/office/drawing/2014/main" id="{B22E77FC-D94E-BE07-6A08-1227FA646C10}"/>
              </a:ext>
            </a:extLst>
          </p:cNvPr>
          <p:cNvPicPr>
            <a:picLocks noChangeAspect="1" noChangeArrowheads="1"/>
          </p:cNvPicPr>
          <p:nvPr/>
        </p:nvPicPr>
        <p:blipFill>
          <a:blip r:embed="rId3"/>
          <a:srcRect/>
          <a:stretch>
            <a:fillRect/>
          </a:stretch>
        </p:blipFill>
        <p:spPr bwMode="auto">
          <a:xfrm>
            <a:off x="1116013" y="94456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34276" name="Text Box 3">
            <a:extLst>
              <a:ext uri="{FF2B5EF4-FFF2-40B4-BE49-F238E27FC236}">
                <a16:creationId xmlns:a16="http://schemas.microsoft.com/office/drawing/2014/main" id="{3435EE02-7D5D-500A-7D4E-0B76D28DC974}"/>
              </a:ext>
            </a:extLst>
          </p:cNvPr>
          <p:cNvSpPr txBox="1">
            <a:spLocks noChangeArrowheads="1"/>
          </p:cNvSpPr>
          <p:nvPr/>
        </p:nvSpPr>
        <p:spPr bwMode="auto">
          <a:xfrm>
            <a:off x="1117600" y="5267325"/>
            <a:ext cx="6084888" cy="64611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Ich</a:t>
            </a:r>
            <a:r>
              <a:rPr lang="fr-CH" altLang="it-CH" dirty="0"/>
              <a:t> </a:t>
            </a:r>
            <a:r>
              <a:rPr lang="fr-CH" altLang="it-CH" dirty="0" err="1"/>
              <a:t>behalte</a:t>
            </a:r>
            <a:r>
              <a:rPr lang="fr-CH" altLang="it-CH" dirty="0"/>
              <a:t> die </a:t>
            </a:r>
            <a:r>
              <a:rPr lang="fr-CH" altLang="it-CH" dirty="0" err="1"/>
              <a:t>Schlüssel</a:t>
            </a:r>
            <a:r>
              <a:rPr lang="fr-CH" altLang="it-CH" dirty="0"/>
              <a:t> </a:t>
            </a:r>
            <a:r>
              <a:rPr lang="fr-CH" altLang="it-CH" dirty="0" err="1"/>
              <a:t>meines</a:t>
            </a:r>
            <a:r>
              <a:rPr lang="fr-CH" altLang="it-CH" dirty="0"/>
              <a:t> Hauses:                                    </a:t>
            </a:r>
            <a:r>
              <a:rPr lang="fr-CH" altLang="it-CH" dirty="0" err="1"/>
              <a:t>eines</a:t>
            </a:r>
            <a:r>
              <a:rPr lang="fr-CH" altLang="it-CH" dirty="0"/>
              <a:t> </a:t>
            </a:r>
            <a:r>
              <a:rPr lang="fr-CH" altLang="it-CH" dirty="0" err="1"/>
              <a:t>Tages</a:t>
            </a:r>
            <a:r>
              <a:rPr lang="fr-CH" altLang="it-CH" dirty="0"/>
              <a:t> </a:t>
            </a:r>
            <a:r>
              <a:rPr lang="fr-CH" altLang="it-CH" dirty="0" err="1"/>
              <a:t>werde</a:t>
            </a:r>
            <a:r>
              <a:rPr lang="fr-CH" altLang="it-CH" dirty="0"/>
              <a:t> </a:t>
            </a:r>
            <a:r>
              <a:rPr lang="fr-CH" altLang="it-CH" dirty="0" err="1"/>
              <a:t>ich</a:t>
            </a:r>
            <a:r>
              <a:rPr lang="fr-CH" altLang="it-CH" dirty="0"/>
              <a:t> </a:t>
            </a:r>
            <a:r>
              <a:rPr lang="fr-CH" altLang="it-CH" dirty="0" err="1"/>
              <a:t>zurückkehren</a:t>
            </a:r>
            <a:r>
              <a:rPr lang="fr-CH" altLang="it-CH" dirty="0"/>
              <a:t> !</a:t>
            </a:r>
            <a:endParaRPr lang="it-IT" altLang="it-CH" dirty="0"/>
          </a:p>
        </p:txBody>
      </p:sp>
      <p:pic>
        <p:nvPicPr>
          <p:cNvPr id="613381" name="Picture 4" descr="bandiera palestinese con asta ">
            <a:extLst>
              <a:ext uri="{FF2B5EF4-FFF2-40B4-BE49-F238E27FC236}">
                <a16:creationId xmlns:a16="http://schemas.microsoft.com/office/drawing/2014/main" id="{E068A7EC-0F2F-67F6-0749-FA91E9CA93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1557338"/>
            <a:ext cx="7921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82" name="CasellaDiTesto 1">
            <a:extLst>
              <a:ext uri="{FF2B5EF4-FFF2-40B4-BE49-F238E27FC236}">
                <a16:creationId xmlns:a16="http://schemas.microsoft.com/office/drawing/2014/main" id="{1381A95C-A6EF-6A95-1754-FC9084307667}"/>
              </a:ext>
            </a:extLst>
          </p:cNvPr>
          <p:cNvSpPr txBox="1">
            <a:spLocks noChangeArrowheads="1"/>
          </p:cNvSpPr>
          <p:nvPr/>
        </p:nvSpPr>
        <p:spPr bwMode="auto">
          <a:xfrm>
            <a:off x="7327900" y="2249488"/>
            <a:ext cx="181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Palästina existiert, </a:t>
            </a:r>
          </a:p>
          <a:p>
            <a:pPr>
              <a:spcBef>
                <a:spcPct val="0"/>
              </a:spcBef>
              <a:buFontTx/>
              <a:buNone/>
            </a:pPr>
            <a:r>
              <a:rPr lang="de-DE" altLang="en-US" sz="1200"/>
              <a:t>weil </a:t>
            </a:r>
          </a:p>
          <a:p>
            <a:pPr>
              <a:spcBef>
                <a:spcPct val="0"/>
              </a:spcBef>
              <a:buFontTx/>
              <a:buNone/>
            </a:pPr>
            <a:r>
              <a:rPr lang="de-DE" altLang="en-US" sz="1200"/>
              <a:t>es sich widersetzt.</a:t>
            </a:r>
            <a:endParaRPr lang="en-US" altLang="en-US" sz="1200"/>
          </a:p>
        </p:txBody>
      </p:sp>
      <p:sp>
        <p:nvSpPr>
          <p:cNvPr id="7" name="Rettangolo 6">
            <a:extLst>
              <a:ext uri="{FF2B5EF4-FFF2-40B4-BE49-F238E27FC236}">
                <a16:creationId xmlns:a16="http://schemas.microsoft.com/office/drawing/2014/main" id="{1796396A-FEE4-BF0C-C446-05009A717F8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lide Number Placeholder 3">
            <a:extLst>
              <a:ext uri="{FF2B5EF4-FFF2-40B4-BE49-F238E27FC236}">
                <a16:creationId xmlns:a16="http://schemas.microsoft.com/office/drawing/2014/main" id="{71AD7C1A-A9B2-D5BC-0B66-DFD1CD4078AE}"/>
              </a:ext>
            </a:extLst>
          </p:cNvPr>
          <p:cNvSpPr>
            <a:spLocks noGrp="1"/>
          </p:cNvSpPr>
          <p:nvPr>
            <p:ph type="sldNum" sz="quarter" idx="12"/>
          </p:nvPr>
        </p:nvSpPr>
        <p:spPr>
          <a:xfrm>
            <a:off x="5033963" y="4103688"/>
            <a:ext cx="531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8B717B-4940-40CB-8701-D06ED1682C11}" type="slidenum">
              <a:rPr lang="it-IT" altLang="it-CH" sz="1400" b="1" smtClean="0">
                <a:solidFill>
                  <a:srgbClr val="FFFFFF"/>
                </a:solidFill>
              </a:rPr>
              <a:pPr>
                <a:spcBef>
                  <a:spcPct val="0"/>
                </a:spcBef>
                <a:buFontTx/>
                <a:buNone/>
              </a:pPr>
              <a:t>185</a:t>
            </a:fld>
            <a:endParaRPr lang="it-IT" altLang="it-CH" sz="1400" b="1">
              <a:solidFill>
                <a:srgbClr val="FFFFFF"/>
              </a:solidFill>
            </a:endParaRPr>
          </a:p>
        </p:txBody>
      </p:sp>
      <p:sp>
        <p:nvSpPr>
          <p:cNvPr id="608259" name="Text Box 2">
            <a:extLst>
              <a:ext uri="{FF2B5EF4-FFF2-40B4-BE49-F238E27FC236}">
                <a16:creationId xmlns:a16="http://schemas.microsoft.com/office/drawing/2014/main" id="{3649C9B8-5C2F-BF46-B848-B29784B49012}"/>
              </a:ext>
            </a:extLst>
          </p:cNvPr>
          <p:cNvSpPr txBox="1">
            <a:spLocks noChangeArrowheads="1"/>
          </p:cNvSpPr>
          <p:nvPr/>
        </p:nvSpPr>
        <p:spPr bwMode="auto">
          <a:xfrm>
            <a:off x="3081338" y="842963"/>
            <a:ext cx="2520950" cy="1323975"/>
          </a:xfrm>
          <a:prstGeom prst="rect">
            <a:avLst/>
          </a:prstGeom>
          <a:solidFill>
            <a:srgbClr val="FFFF00"/>
          </a:solidFill>
          <a:ln w="1905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a:t>
            </a:r>
            <a:r>
              <a:rPr lang="fr-CH" altLang="it-CH" dirty="0" err="1"/>
              <a:t>israelische</a:t>
            </a:r>
            <a:r>
              <a:rPr lang="fr-CH" altLang="it-CH" dirty="0"/>
              <a:t> </a:t>
            </a:r>
            <a:r>
              <a:rPr lang="fr-CH" altLang="it-CH" dirty="0" err="1"/>
              <a:t>Streitkräfte</a:t>
            </a:r>
            <a:r>
              <a:rPr lang="fr-CH" altLang="it-CH" dirty="0"/>
              <a:t>  </a:t>
            </a:r>
            <a:r>
              <a:rPr lang="fr-CH" altLang="it-CH" dirty="0" err="1"/>
              <a:t>sind</a:t>
            </a:r>
            <a:r>
              <a:rPr lang="fr-CH" altLang="it-CH" dirty="0"/>
              <a:t> </a:t>
            </a:r>
            <a:r>
              <a:rPr lang="fr-CH" altLang="it-CH" dirty="0" err="1"/>
              <a:t>hoch</a:t>
            </a:r>
            <a:r>
              <a:rPr lang="fr-CH" altLang="it-CH" dirty="0"/>
              <a:t> </a:t>
            </a:r>
            <a:r>
              <a:rPr lang="fr-CH" altLang="it-CH" dirty="0" err="1"/>
              <a:t>technologisiert</a:t>
            </a:r>
            <a:endParaRPr lang="it-IT" altLang="it-CH" dirty="0"/>
          </a:p>
        </p:txBody>
      </p:sp>
      <p:sp>
        <p:nvSpPr>
          <p:cNvPr id="615428" name="Text Box 3">
            <a:extLst>
              <a:ext uri="{FF2B5EF4-FFF2-40B4-BE49-F238E27FC236}">
                <a16:creationId xmlns:a16="http://schemas.microsoft.com/office/drawing/2014/main" id="{5039BF0C-C74C-278A-8462-BDF9968C081E}"/>
              </a:ext>
            </a:extLst>
          </p:cNvPr>
          <p:cNvSpPr txBox="1">
            <a:spLocks noChangeArrowheads="1"/>
          </p:cNvSpPr>
          <p:nvPr/>
        </p:nvSpPr>
        <p:spPr bwMode="auto">
          <a:xfrm>
            <a:off x="3146425" y="66675"/>
            <a:ext cx="2232025" cy="7112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Israelis überwachen und/oder greifen die Palästinenser mit ferngesteuerten Flugzeugen und modernsten Lenkwaffen an</a:t>
            </a:r>
            <a:endParaRPr lang="it-IT" altLang="it-CH" sz="1000" b="1">
              <a:solidFill>
                <a:srgbClr val="FFFFFF"/>
              </a:solidFill>
            </a:endParaRPr>
          </a:p>
        </p:txBody>
      </p:sp>
      <p:pic>
        <p:nvPicPr>
          <p:cNvPr id="270341" name="Picture 4" descr="Yom Kippur war">
            <a:extLst>
              <a:ext uri="{FF2B5EF4-FFF2-40B4-BE49-F238E27FC236}">
                <a16:creationId xmlns:a16="http://schemas.microsoft.com/office/drawing/2014/main" id="{6C8D50C1-917C-7262-ECB4-F3ED0A8780FB}"/>
              </a:ext>
            </a:extLst>
          </p:cNvPr>
          <p:cNvPicPr>
            <a:picLocks noChangeAspect="1" noChangeArrowheads="1"/>
          </p:cNvPicPr>
          <p:nvPr/>
        </p:nvPicPr>
        <p:blipFill>
          <a:blip r:embed="rId3"/>
          <a:srcRect/>
          <a:stretch>
            <a:fillRect/>
          </a:stretch>
        </p:blipFill>
        <p:spPr bwMode="auto">
          <a:xfrm>
            <a:off x="0" y="3590925"/>
            <a:ext cx="5003800" cy="326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2" name="Picture 5" descr="31526">
            <a:extLst>
              <a:ext uri="{FF2B5EF4-FFF2-40B4-BE49-F238E27FC236}">
                <a16:creationId xmlns:a16="http://schemas.microsoft.com/office/drawing/2014/main" id="{D7B34352-9DF6-5C24-6B9E-F3952E0D38F8}"/>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3" name="Picture 6" descr="32926">
            <a:extLst>
              <a:ext uri="{FF2B5EF4-FFF2-40B4-BE49-F238E27FC236}">
                <a16:creationId xmlns:a16="http://schemas.microsoft.com/office/drawing/2014/main" id="{68284A9A-B091-AB21-61F8-CD797A3727C3}"/>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4" name="Picture 7" descr="a4">
            <a:extLst>
              <a:ext uri="{FF2B5EF4-FFF2-40B4-BE49-F238E27FC236}">
                <a16:creationId xmlns:a16="http://schemas.microsoft.com/office/drawing/2014/main" id="{B10C7D9A-D7F3-B880-08D2-B147873EF75B}"/>
              </a:ext>
            </a:extLst>
          </p:cNvPr>
          <p:cNvPicPr>
            <a:picLocks noChangeAspect="1" noChangeArrowheads="1"/>
          </p:cNvPicPr>
          <p:nvPr/>
        </p:nvPicPr>
        <p:blipFill>
          <a:blip r:embed="rId6"/>
          <a:srcRect/>
          <a:stretch>
            <a:fillRect/>
          </a:stretch>
        </p:blipFill>
        <p:spPr bwMode="auto">
          <a:xfrm>
            <a:off x="5662613" y="0"/>
            <a:ext cx="3481387" cy="2119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5" name="Picture 8" descr="ch53">
            <a:extLst>
              <a:ext uri="{FF2B5EF4-FFF2-40B4-BE49-F238E27FC236}">
                <a16:creationId xmlns:a16="http://schemas.microsoft.com/office/drawing/2014/main" id="{7E3F4F4C-9CC1-9700-0278-15FDF989EF48}"/>
              </a:ext>
            </a:extLst>
          </p:cNvPr>
          <p:cNvPicPr>
            <a:picLocks noChangeAspect="1" noChangeArrowheads="1"/>
          </p:cNvPicPr>
          <p:nvPr/>
        </p:nvPicPr>
        <p:blipFill>
          <a:blip r:embed="rId7"/>
          <a:srcRect/>
          <a:stretch>
            <a:fillRect/>
          </a:stretch>
        </p:blipFill>
        <p:spPr bwMode="auto">
          <a:xfrm>
            <a:off x="0" y="1841500"/>
            <a:ext cx="2987675" cy="1749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6" name="Picture 9" descr="israel_over_nevada">
            <a:extLst>
              <a:ext uri="{FF2B5EF4-FFF2-40B4-BE49-F238E27FC236}">
                <a16:creationId xmlns:a16="http://schemas.microsoft.com/office/drawing/2014/main" id="{76376135-B662-7533-7C1B-8035623EB108}"/>
              </a:ext>
            </a:extLst>
          </p:cNvPr>
          <p:cNvPicPr>
            <a:picLocks noChangeAspect="1" noChangeArrowheads="1"/>
          </p:cNvPicPr>
          <p:nvPr/>
        </p:nvPicPr>
        <p:blipFill>
          <a:blip r:embed="rId8"/>
          <a:srcRect/>
          <a:stretch>
            <a:fillRect/>
          </a:stretch>
        </p:blipFill>
        <p:spPr bwMode="auto">
          <a:xfrm>
            <a:off x="5662613" y="2181225"/>
            <a:ext cx="3481387" cy="2400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5435" name="Text Box 10">
            <a:extLst>
              <a:ext uri="{FF2B5EF4-FFF2-40B4-BE49-F238E27FC236}">
                <a16:creationId xmlns:a16="http://schemas.microsoft.com/office/drawing/2014/main" id="{33A6A00B-F380-DF1A-2C5C-F1BFF7BBED20}"/>
              </a:ext>
            </a:extLst>
          </p:cNvPr>
          <p:cNvSpPr txBox="1">
            <a:spLocks noChangeArrowheads="1"/>
          </p:cNvSpPr>
          <p:nvPr/>
        </p:nvSpPr>
        <p:spPr bwMode="auto">
          <a:xfrm>
            <a:off x="3995738" y="6461125"/>
            <a:ext cx="100806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Langstrecken Rakete</a:t>
            </a:r>
            <a:endParaRPr lang="it-IT" altLang="it-CH" sz="1000" b="1">
              <a:solidFill>
                <a:srgbClr val="000000"/>
              </a:solidFill>
            </a:endParaRPr>
          </a:p>
        </p:txBody>
      </p:sp>
      <p:pic>
        <p:nvPicPr>
          <p:cNvPr id="270349" name="Picture 12" descr="logo Zahal">
            <a:extLst>
              <a:ext uri="{FF2B5EF4-FFF2-40B4-BE49-F238E27FC236}">
                <a16:creationId xmlns:a16="http://schemas.microsoft.com/office/drawing/2014/main" id="{8D704245-2A0D-21F5-F79E-AEF537C497FD}"/>
              </a:ext>
            </a:extLst>
          </p:cNvPr>
          <p:cNvPicPr>
            <a:picLocks noChangeAspect="1" noChangeArrowheads="1"/>
          </p:cNvPicPr>
          <p:nvPr/>
        </p:nvPicPr>
        <p:blipFill>
          <a:blip r:embed="rId9"/>
          <a:srcRect/>
          <a:stretch>
            <a:fillRect/>
          </a:stretch>
        </p:blipFill>
        <p:spPr bwMode="auto">
          <a:xfrm>
            <a:off x="3536950" y="2270125"/>
            <a:ext cx="1466850" cy="1266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50" name="Picture 13" descr="hermes">
            <a:extLst>
              <a:ext uri="{FF2B5EF4-FFF2-40B4-BE49-F238E27FC236}">
                <a16:creationId xmlns:a16="http://schemas.microsoft.com/office/drawing/2014/main" id="{439D8226-30AA-8616-17F3-7A2A7200DA2F}"/>
              </a:ext>
            </a:extLst>
          </p:cNvPr>
          <p:cNvPicPr>
            <a:picLocks noChangeAspect="1" noChangeArrowheads="1"/>
          </p:cNvPicPr>
          <p:nvPr/>
        </p:nvPicPr>
        <p:blipFill>
          <a:blip r:embed="rId10"/>
          <a:srcRect/>
          <a:stretch>
            <a:fillRect/>
          </a:stretch>
        </p:blipFill>
        <p:spPr bwMode="auto">
          <a:xfrm>
            <a:off x="0" y="0"/>
            <a:ext cx="2987675" cy="1768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5438" name="Text Box 14">
            <a:extLst>
              <a:ext uri="{FF2B5EF4-FFF2-40B4-BE49-F238E27FC236}">
                <a16:creationId xmlns:a16="http://schemas.microsoft.com/office/drawing/2014/main" id="{50E903CF-C5A0-662E-D57D-FBE747CBDA67}"/>
              </a:ext>
            </a:extLst>
          </p:cNvPr>
          <p:cNvSpPr txBox="1">
            <a:spLocks noChangeArrowheads="1"/>
          </p:cNvSpPr>
          <p:nvPr/>
        </p:nvSpPr>
        <p:spPr bwMode="auto">
          <a:xfrm>
            <a:off x="1763713" y="6461125"/>
            <a:ext cx="100806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Militärische Radiostation</a:t>
            </a:r>
            <a:endParaRPr lang="it-IT" altLang="it-CH" sz="1000" b="1">
              <a:solidFill>
                <a:srgbClr val="000000"/>
              </a:solidFill>
            </a:endParaRPr>
          </a:p>
        </p:txBody>
      </p:sp>
      <p:pic>
        <p:nvPicPr>
          <p:cNvPr id="615439" name="Picture 15" descr="stazione radio per le forze armate israel a tel aviv">
            <a:extLst>
              <a:ext uri="{FF2B5EF4-FFF2-40B4-BE49-F238E27FC236}">
                <a16:creationId xmlns:a16="http://schemas.microsoft.com/office/drawing/2014/main" id="{CC8764A9-6E6E-87C4-E20A-391F77E432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535613"/>
            <a:ext cx="17637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40" name="Line 16">
            <a:extLst>
              <a:ext uri="{FF2B5EF4-FFF2-40B4-BE49-F238E27FC236}">
                <a16:creationId xmlns:a16="http://schemas.microsoft.com/office/drawing/2014/main" id="{7DA78FCF-60D5-2BE4-D2B0-55AC7F039DD1}"/>
              </a:ext>
            </a:extLst>
          </p:cNvPr>
          <p:cNvSpPr>
            <a:spLocks noChangeShapeType="1"/>
          </p:cNvSpPr>
          <p:nvPr/>
        </p:nvSpPr>
        <p:spPr bwMode="auto">
          <a:xfrm flipH="1">
            <a:off x="2771775" y="333375"/>
            <a:ext cx="360363" cy="444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18" name="Rettangolo 17">
            <a:extLst>
              <a:ext uri="{FF2B5EF4-FFF2-40B4-BE49-F238E27FC236}">
                <a16:creationId xmlns:a16="http://schemas.microsoft.com/office/drawing/2014/main" id="{937E69E4-15DB-8A94-4BA9-2CBBDAEB287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70348" name="Picture 11" descr="bandiera israeliana 2 jpg">
            <a:extLst>
              <a:ext uri="{FF2B5EF4-FFF2-40B4-BE49-F238E27FC236}">
                <a16:creationId xmlns:a16="http://schemas.microsoft.com/office/drawing/2014/main" id="{62DB27C3-54C5-29FF-B85C-1BF6A23AD0E0}"/>
              </a:ext>
            </a:extLst>
          </p:cNvPr>
          <p:cNvPicPr>
            <a:picLocks noChangeAspect="1" noChangeArrowheads="1"/>
          </p:cNvPicPr>
          <p:nvPr/>
        </p:nvPicPr>
        <p:blipFill>
          <a:blip r:embed="rId12"/>
          <a:srcRect/>
          <a:stretch>
            <a:fillRect/>
          </a:stretch>
        </p:blipFill>
        <p:spPr bwMode="auto">
          <a:xfrm>
            <a:off x="5076825" y="2270125"/>
            <a:ext cx="503238" cy="368300"/>
          </a:xfrm>
          <a:prstGeom prst="rect">
            <a:avLst/>
          </a:prstGeom>
          <a:ln w="12700">
            <a:noFill/>
          </a:ln>
          <a:effectLst>
            <a:outerShdw blurRad="292100" dist="139700" dir="2700000" algn="tl" rotWithShape="0">
              <a:srgbClr val="333333">
                <a:alpha val="65000"/>
              </a:srgbClr>
            </a:outerShdw>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nuclear-israel-dimona-ikonos-bg">
            <a:extLst>
              <a:ext uri="{FF2B5EF4-FFF2-40B4-BE49-F238E27FC236}">
                <a16:creationId xmlns:a16="http://schemas.microsoft.com/office/drawing/2014/main" id="{E94AD1BC-8796-5B67-331D-564834067D9C}"/>
              </a:ext>
            </a:extLst>
          </p:cNvPr>
          <p:cNvPicPr>
            <a:picLocks noChangeAspect="1" noChangeArrowheads="1"/>
          </p:cNvPicPr>
          <p:nvPr/>
        </p:nvPicPr>
        <p:blipFill>
          <a:blip r:embed="rId3"/>
          <a:srcRect/>
          <a:stretch>
            <a:fillRect/>
          </a:stretch>
        </p:blipFill>
        <p:spPr bwMode="auto">
          <a:xfrm>
            <a:off x="6465888" y="109538"/>
            <a:ext cx="2678112"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4" descr="Dimonacntrl">
            <a:extLst>
              <a:ext uri="{FF2B5EF4-FFF2-40B4-BE49-F238E27FC236}">
                <a16:creationId xmlns:a16="http://schemas.microsoft.com/office/drawing/2014/main" id="{F6C68BC9-7715-2F40-3FBD-004353A9BFBC}"/>
              </a:ext>
            </a:extLst>
          </p:cNvPr>
          <p:cNvPicPr>
            <a:picLocks noChangeAspect="1" noChangeArrowheads="1"/>
          </p:cNvPicPr>
          <p:nvPr/>
        </p:nvPicPr>
        <p:blipFill>
          <a:blip r:embed="rId4"/>
          <a:srcRect/>
          <a:stretch>
            <a:fillRect/>
          </a:stretch>
        </p:blipFill>
        <p:spPr bwMode="auto">
          <a:xfrm>
            <a:off x="6465888" y="2398713"/>
            <a:ext cx="2698750" cy="2227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sorek centro armi nucleari israelino">
            <a:extLst>
              <a:ext uri="{FF2B5EF4-FFF2-40B4-BE49-F238E27FC236}">
                <a16:creationId xmlns:a16="http://schemas.microsoft.com/office/drawing/2014/main" id="{A9BC2462-EC92-BA4F-D95F-23295D80C7ED}"/>
              </a:ext>
            </a:extLst>
          </p:cNvPr>
          <p:cNvPicPr>
            <a:picLocks noChangeAspect="1" noChangeArrowheads="1"/>
          </p:cNvPicPr>
          <p:nvPr/>
        </p:nvPicPr>
        <p:blipFill>
          <a:blip r:embed="rId5"/>
          <a:srcRect/>
          <a:stretch>
            <a:fillRect/>
          </a:stretch>
        </p:blipFill>
        <p:spPr bwMode="auto">
          <a:xfrm>
            <a:off x="3419475" y="115888"/>
            <a:ext cx="2952750" cy="1473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6" descr="israelnuclear21">
            <a:extLst>
              <a:ext uri="{FF2B5EF4-FFF2-40B4-BE49-F238E27FC236}">
                <a16:creationId xmlns:a16="http://schemas.microsoft.com/office/drawing/2014/main" id="{80F03EDB-8B75-5413-FA74-6545F068E2B4}"/>
              </a:ext>
            </a:extLst>
          </p:cNvPr>
          <p:cNvPicPr>
            <a:picLocks noChangeAspect="1" noChangeArrowheads="1"/>
          </p:cNvPicPr>
          <p:nvPr/>
        </p:nvPicPr>
        <p:blipFill>
          <a:blip r:embed="rId6">
            <a:lum bright="-14000" contrast="10000"/>
          </a:blip>
          <a:srcRect/>
          <a:stretch>
            <a:fillRect/>
          </a:stretch>
        </p:blipFill>
        <p:spPr bwMode="auto">
          <a:xfrm>
            <a:off x="0" y="109538"/>
            <a:ext cx="3381375" cy="656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 name="Picture 11" descr="nukesymbol">
            <a:extLst>
              <a:ext uri="{FF2B5EF4-FFF2-40B4-BE49-F238E27FC236}">
                <a16:creationId xmlns:a16="http://schemas.microsoft.com/office/drawing/2014/main" id="{AA70F7D6-E1A2-A98F-21AF-799CD8FC6078}"/>
              </a:ext>
            </a:extLst>
          </p:cNvPr>
          <p:cNvPicPr>
            <a:picLocks noChangeAspect="1" noChangeArrowheads="1"/>
          </p:cNvPicPr>
          <p:nvPr/>
        </p:nvPicPr>
        <p:blipFill>
          <a:blip r:embed="rId7"/>
          <a:srcRect/>
          <a:stretch>
            <a:fillRect/>
          </a:stretch>
        </p:blipFill>
        <p:spPr bwMode="auto">
          <a:xfrm>
            <a:off x="3563938" y="4076700"/>
            <a:ext cx="496887" cy="504825"/>
          </a:xfrm>
          <a:prstGeom prst="rect">
            <a:avLst/>
          </a:prstGeom>
          <a:ln>
            <a:noFill/>
          </a:ln>
          <a:effectLst>
            <a:outerShdw blurRad="292100" dist="139700" dir="2700000" algn="tl" rotWithShape="0">
              <a:srgbClr val="333333">
                <a:alpha val="65000"/>
              </a:srgbClr>
            </a:outerShdw>
          </a:effectLst>
        </p:spPr>
      </p:pic>
      <p:pic>
        <p:nvPicPr>
          <p:cNvPr id="23" name="Picture 12" descr="story">
            <a:extLst>
              <a:ext uri="{FF2B5EF4-FFF2-40B4-BE49-F238E27FC236}">
                <a16:creationId xmlns:a16="http://schemas.microsoft.com/office/drawing/2014/main" id="{A9C14F72-07AF-AC08-A69E-CD687AA5D017}"/>
              </a:ext>
            </a:extLst>
          </p:cNvPr>
          <p:cNvPicPr>
            <a:picLocks noChangeAspect="1" noChangeArrowheads="1"/>
          </p:cNvPicPr>
          <p:nvPr/>
        </p:nvPicPr>
        <p:blipFill>
          <a:blip r:embed="rId8"/>
          <a:srcRect/>
          <a:stretch>
            <a:fillRect/>
          </a:stretch>
        </p:blipFill>
        <p:spPr bwMode="auto">
          <a:xfrm>
            <a:off x="6443663" y="4759325"/>
            <a:ext cx="2700337" cy="1914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14" descr="Vanunu">
            <a:extLst>
              <a:ext uri="{FF2B5EF4-FFF2-40B4-BE49-F238E27FC236}">
                <a16:creationId xmlns:a16="http://schemas.microsoft.com/office/drawing/2014/main" id="{E69BED05-0585-A9A2-6739-3A6DE15272D6}"/>
              </a:ext>
            </a:extLst>
          </p:cNvPr>
          <p:cNvPicPr>
            <a:picLocks noChangeAspect="1" noChangeArrowheads="1"/>
          </p:cNvPicPr>
          <p:nvPr/>
        </p:nvPicPr>
        <p:blipFill>
          <a:blip r:embed="rId9"/>
          <a:srcRect/>
          <a:stretch>
            <a:fillRect/>
          </a:stretch>
        </p:blipFill>
        <p:spPr bwMode="auto">
          <a:xfrm>
            <a:off x="4211638" y="2689225"/>
            <a:ext cx="2160587" cy="1936750"/>
          </a:xfrm>
          <a:prstGeom prst="rect">
            <a:avLst/>
          </a:prstGeom>
          <a:ln w="12700">
            <a:solidFill>
              <a:schemeClr val="tx1"/>
            </a:solidFill>
          </a:ln>
          <a:effectLst>
            <a:outerShdw blurRad="292100" dist="139700" dir="2700000" algn="tl" rotWithShape="0">
              <a:srgbClr val="333333">
                <a:alpha val="65000"/>
              </a:srgbClr>
            </a:outerShdw>
          </a:effectLst>
        </p:spPr>
      </p:pic>
      <p:sp>
        <p:nvSpPr>
          <p:cNvPr id="617481" name="Slide Number Placeholder 3">
            <a:extLst>
              <a:ext uri="{FF2B5EF4-FFF2-40B4-BE49-F238E27FC236}">
                <a16:creationId xmlns:a16="http://schemas.microsoft.com/office/drawing/2014/main" id="{724B9E27-EED5-7751-57B1-29C27C9010D9}"/>
              </a:ext>
            </a:extLst>
          </p:cNvPr>
          <p:cNvSpPr>
            <a:spLocks noGrp="1" noChangeArrowheads="1"/>
          </p:cNvSpPr>
          <p:nvPr>
            <p:ph type="sldNum" sz="quarter" idx="12"/>
          </p:nvPr>
        </p:nvSpPr>
        <p:spPr>
          <a:xfrm>
            <a:off x="8562975" y="5154613"/>
            <a:ext cx="504825" cy="36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31E964-DF40-437C-B888-0B0D7F41D986}" type="slidenum">
              <a:rPr lang="it-IT" altLang="it-CH" sz="1400" b="1" smtClean="0">
                <a:solidFill>
                  <a:srgbClr val="161616"/>
                </a:solidFill>
              </a:rPr>
              <a:pPr>
                <a:spcBef>
                  <a:spcPct val="0"/>
                </a:spcBef>
                <a:buFontTx/>
                <a:buNone/>
              </a:pPr>
              <a:t>186</a:t>
            </a:fld>
            <a:endParaRPr lang="it-IT" altLang="it-CH" sz="1400" b="1">
              <a:solidFill>
                <a:srgbClr val="161616"/>
              </a:solidFill>
            </a:endParaRPr>
          </a:p>
        </p:txBody>
      </p:sp>
      <p:sp>
        <p:nvSpPr>
          <p:cNvPr id="617482" name="Text Box 7">
            <a:extLst>
              <a:ext uri="{FF2B5EF4-FFF2-40B4-BE49-F238E27FC236}">
                <a16:creationId xmlns:a16="http://schemas.microsoft.com/office/drawing/2014/main" id="{220BA7FB-F4E1-0DFE-EF92-CC2F51F1C8FA}"/>
              </a:ext>
            </a:extLst>
          </p:cNvPr>
          <p:cNvSpPr txBox="1">
            <a:spLocks noChangeArrowheads="1"/>
          </p:cNvSpPr>
          <p:nvPr/>
        </p:nvSpPr>
        <p:spPr bwMode="auto">
          <a:xfrm>
            <a:off x="3513138" y="1573213"/>
            <a:ext cx="2736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Nuklear Forschungszentrum Nahal Sorek</a:t>
            </a:r>
            <a:endParaRPr lang="it-IT" altLang="it-CH" sz="1000" b="1">
              <a:solidFill>
                <a:srgbClr val="FFFFFF"/>
              </a:solidFill>
            </a:endParaRPr>
          </a:p>
        </p:txBody>
      </p:sp>
      <p:sp>
        <p:nvSpPr>
          <p:cNvPr id="617483" name="Text Box 8">
            <a:extLst>
              <a:ext uri="{FF2B5EF4-FFF2-40B4-BE49-F238E27FC236}">
                <a16:creationId xmlns:a16="http://schemas.microsoft.com/office/drawing/2014/main" id="{DC2777F0-C9E0-E09D-F0E6-CC3F910C4693}"/>
              </a:ext>
            </a:extLst>
          </p:cNvPr>
          <p:cNvSpPr txBox="1">
            <a:spLocks noChangeArrowheads="1"/>
          </p:cNvSpPr>
          <p:nvPr/>
        </p:nvSpPr>
        <p:spPr bwMode="auto">
          <a:xfrm>
            <a:off x="3419475" y="2565400"/>
            <a:ext cx="9366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Ein israelischer Techniker enthüllte den israelischen Nuklear-Waffen-Bestand</a:t>
            </a:r>
            <a:endParaRPr lang="it-IT" altLang="it-CH" sz="1000" b="1">
              <a:solidFill>
                <a:srgbClr val="FFFFFF"/>
              </a:solidFill>
            </a:endParaRPr>
          </a:p>
        </p:txBody>
      </p:sp>
      <p:sp>
        <p:nvSpPr>
          <p:cNvPr id="617484" name="Text Box 9">
            <a:extLst>
              <a:ext uri="{FF2B5EF4-FFF2-40B4-BE49-F238E27FC236}">
                <a16:creationId xmlns:a16="http://schemas.microsoft.com/office/drawing/2014/main" id="{86C5D91B-474C-9615-A35C-866AA9C1F765}"/>
              </a:ext>
            </a:extLst>
          </p:cNvPr>
          <p:cNvSpPr txBox="1">
            <a:spLocks noChangeArrowheads="1"/>
          </p:cNvSpPr>
          <p:nvPr/>
        </p:nvSpPr>
        <p:spPr bwMode="auto">
          <a:xfrm>
            <a:off x="8494713" y="1916113"/>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sp>
        <p:nvSpPr>
          <p:cNvPr id="610317" name="Text Box 10">
            <a:extLst>
              <a:ext uri="{FF2B5EF4-FFF2-40B4-BE49-F238E27FC236}">
                <a16:creationId xmlns:a16="http://schemas.microsoft.com/office/drawing/2014/main" id="{3DFCECE0-B83F-1249-8D4A-F111AF06DC15}"/>
              </a:ext>
            </a:extLst>
          </p:cNvPr>
          <p:cNvSpPr txBox="1">
            <a:spLocks noChangeArrowheads="1"/>
          </p:cNvSpPr>
          <p:nvPr/>
        </p:nvSpPr>
        <p:spPr bwMode="auto">
          <a:xfrm>
            <a:off x="3563938" y="1892300"/>
            <a:ext cx="2698750" cy="58420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Israel </a:t>
            </a:r>
            <a:r>
              <a:rPr lang="fr-CH" altLang="it-CH" dirty="0" err="1"/>
              <a:t>besitzt</a:t>
            </a:r>
            <a:r>
              <a:rPr lang="fr-CH" altLang="it-CH" dirty="0"/>
              <a:t> </a:t>
            </a:r>
            <a:r>
              <a:rPr lang="fr-CH" altLang="it-CH" dirty="0" err="1"/>
              <a:t>ungefähr</a:t>
            </a:r>
            <a:r>
              <a:rPr lang="fr-CH" altLang="it-CH" dirty="0"/>
              <a:t> 200 - 400  </a:t>
            </a:r>
            <a:r>
              <a:rPr lang="fr-CH" altLang="it-CH" dirty="0" err="1"/>
              <a:t>Atombomben</a:t>
            </a:r>
            <a:endParaRPr lang="it-IT" altLang="it-CH" dirty="0"/>
          </a:p>
        </p:txBody>
      </p:sp>
      <p:sp>
        <p:nvSpPr>
          <p:cNvPr id="617486" name="Text Box 13">
            <a:extLst>
              <a:ext uri="{FF2B5EF4-FFF2-40B4-BE49-F238E27FC236}">
                <a16:creationId xmlns:a16="http://schemas.microsoft.com/office/drawing/2014/main" id="{9380EAEA-90A3-B64F-37C4-2D9438D66D52}"/>
              </a:ext>
            </a:extLst>
          </p:cNvPr>
          <p:cNvSpPr txBox="1">
            <a:spLocks noChangeArrowheads="1"/>
          </p:cNvSpPr>
          <p:nvPr/>
        </p:nvSpPr>
        <p:spPr bwMode="auto">
          <a:xfrm>
            <a:off x="7524750" y="4797425"/>
            <a:ext cx="1619250"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Nuklearanlage Dimona</a:t>
            </a:r>
            <a:endParaRPr lang="it-IT" altLang="it-CH" sz="1000" b="1">
              <a:solidFill>
                <a:srgbClr val="000000"/>
              </a:solidFill>
            </a:endParaRPr>
          </a:p>
        </p:txBody>
      </p:sp>
      <p:pic>
        <p:nvPicPr>
          <p:cNvPr id="17" name="Immagine 16">
            <a:extLst>
              <a:ext uri="{FF2B5EF4-FFF2-40B4-BE49-F238E27FC236}">
                <a16:creationId xmlns:a16="http://schemas.microsoft.com/office/drawing/2014/main" id="{732622E6-5E08-327A-C8E2-9A47A17CF711}"/>
              </a:ext>
            </a:extLst>
          </p:cNvPr>
          <p:cNvPicPr>
            <a:picLocks noChangeAspect="1"/>
          </p:cNvPicPr>
          <p:nvPr/>
        </p:nvPicPr>
        <p:blipFill rotWithShape="1">
          <a:blip r:embed="rId10"/>
          <a:srcRect l="9183"/>
          <a:stretch/>
        </p:blipFill>
        <p:spPr>
          <a:xfrm>
            <a:off x="3436938" y="4759325"/>
            <a:ext cx="2952750" cy="1914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7488" name="Text Box 16">
            <a:extLst>
              <a:ext uri="{FF2B5EF4-FFF2-40B4-BE49-F238E27FC236}">
                <a16:creationId xmlns:a16="http://schemas.microsoft.com/office/drawing/2014/main" id="{105CA388-190E-0CFB-0FE9-A77C69351FC6}"/>
              </a:ext>
            </a:extLst>
          </p:cNvPr>
          <p:cNvSpPr txBox="1">
            <a:spLocks noChangeArrowheads="1"/>
          </p:cNvSpPr>
          <p:nvPr/>
        </p:nvSpPr>
        <p:spPr bwMode="auto">
          <a:xfrm>
            <a:off x="3381375" y="4789488"/>
            <a:ext cx="1800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rPr>
              <a:t>Israelisches Unterseebot mit  Nuklearwaffen ausgerüstet</a:t>
            </a:r>
            <a:endParaRPr lang="it-IT" altLang="it-CH" sz="900" b="1">
              <a:solidFill>
                <a:srgbClr val="000000"/>
              </a:solidFill>
            </a:endParaRPr>
          </a:p>
        </p:txBody>
      </p:sp>
      <p:sp>
        <p:nvSpPr>
          <p:cNvPr id="25" name="Rettangolo 24">
            <a:extLst>
              <a:ext uri="{FF2B5EF4-FFF2-40B4-BE49-F238E27FC236}">
                <a16:creationId xmlns:a16="http://schemas.microsoft.com/office/drawing/2014/main" id="{526EF288-D824-6A24-EF95-B4FBA15C916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Number Placeholder 3">
            <a:extLst>
              <a:ext uri="{FF2B5EF4-FFF2-40B4-BE49-F238E27FC236}">
                <a16:creationId xmlns:a16="http://schemas.microsoft.com/office/drawing/2014/main" id="{C631E35C-292F-F48C-3688-E3F2817CC51A}"/>
              </a:ext>
            </a:extLst>
          </p:cNvPr>
          <p:cNvSpPr>
            <a:spLocks noGrp="1"/>
          </p:cNvSpPr>
          <p:nvPr>
            <p:ph type="sldNum" sz="quarter" idx="12"/>
          </p:nvPr>
        </p:nvSpPr>
        <p:spPr>
          <a:xfrm>
            <a:off x="4543425" y="1247775"/>
            <a:ext cx="500063" cy="31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E735D3-BFA2-41AA-AB84-754ADB5B25D1}" type="slidenum">
              <a:rPr lang="it-IT" altLang="it-CH" sz="1400" b="1" smtClean="0">
                <a:solidFill>
                  <a:srgbClr val="FFFFFF"/>
                </a:solidFill>
              </a:rPr>
              <a:pPr>
                <a:spcBef>
                  <a:spcPct val="0"/>
                </a:spcBef>
                <a:buFontTx/>
                <a:buNone/>
              </a:pPr>
              <a:t>187</a:t>
            </a:fld>
            <a:endParaRPr lang="it-IT" altLang="it-CH" sz="1400" b="1">
              <a:solidFill>
                <a:srgbClr val="FFFFFF"/>
              </a:solidFill>
            </a:endParaRPr>
          </a:p>
        </p:txBody>
      </p:sp>
      <p:pic>
        <p:nvPicPr>
          <p:cNvPr id="272387" name="Picture 2" descr="esibizione bus">
            <a:extLst>
              <a:ext uri="{FF2B5EF4-FFF2-40B4-BE49-F238E27FC236}">
                <a16:creationId xmlns:a16="http://schemas.microsoft.com/office/drawing/2014/main" id="{A698047B-2EC6-EE41-A6D4-D773FE4179A2}"/>
              </a:ext>
            </a:extLst>
          </p:cNvPr>
          <p:cNvPicPr>
            <a:picLocks noChangeAspect="1" noChangeArrowheads="1"/>
          </p:cNvPicPr>
          <p:nvPr/>
        </p:nvPicPr>
        <p:blipFill>
          <a:blip r:embed="rId3"/>
          <a:srcRect/>
          <a:stretch>
            <a:fillRect/>
          </a:stretch>
        </p:blipFill>
        <p:spPr bwMode="auto">
          <a:xfrm>
            <a:off x="187325" y="192088"/>
            <a:ext cx="4095750" cy="27511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2391" name="Picture 7">
            <a:extLst>
              <a:ext uri="{FF2B5EF4-FFF2-40B4-BE49-F238E27FC236}">
                <a16:creationId xmlns:a16="http://schemas.microsoft.com/office/drawing/2014/main" id="{1A9A4EE1-04B6-DEE1-B06F-A48886FA9A57}"/>
              </a:ext>
            </a:extLst>
          </p:cNvPr>
          <p:cNvPicPr>
            <a:picLocks noChangeAspect="1" noChangeArrowheads="1"/>
          </p:cNvPicPr>
          <p:nvPr/>
        </p:nvPicPr>
        <p:blipFill>
          <a:blip r:embed="rId4"/>
          <a:srcRect/>
          <a:stretch>
            <a:fillRect/>
          </a:stretch>
        </p:blipFill>
        <p:spPr bwMode="auto">
          <a:xfrm>
            <a:off x="5399088" y="192088"/>
            <a:ext cx="3563937" cy="27511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9525" name="Text Box 9">
            <a:extLst>
              <a:ext uri="{FF2B5EF4-FFF2-40B4-BE49-F238E27FC236}">
                <a16:creationId xmlns:a16="http://schemas.microsoft.com/office/drawing/2014/main" id="{266659E7-A63D-113F-9804-05F6E41A4919}"/>
              </a:ext>
            </a:extLst>
          </p:cNvPr>
          <p:cNvSpPr txBox="1">
            <a:spLocks noChangeArrowheads="1"/>
          </p:cNvSpPr>
          <p:nvPr/>
        </p:nvSpPr>
        <p:spPr bwMode="auto">
          <a:xfrm>
            <a:off x="1730375" y="2994025"/>
            <a:ext cx="12239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Ausstellung eines gesprengten Busses in Berkeley, Kalifornien</a:t>
            </a:r>
            <a:endParaRPr lang="it-IT" altLang="it-CH" sz="1000" b="1">
              <a:solidFill>
                <a:srgbClr val="FFFFFF"/>
              </a:solidFill>
            </a:endParaRPr>
          </a:p>
        </p:txBody>
      </p:sp>
      <p:sp>
        <p:nvSpPr>
          <p:cNvPr id="592907" name="Text Box 11">
            <a:extLst>
              <a:ext uri="{FF2B5EF4-FFF2-40B4-BE49-F238E27FC236}">
                <a16:creationId xmlns:a16="http://schemas.microsoft.com/office/drawing/2014/main" id="{EDF0F476-AABD-AE23-A72E-AD81EF264C06}"/>
              </a:ext>
            </a:extLst>
          </p:cNvPr>
          <p:cNvSpPr txBox="1">
            <a:spLocks noChangeArrowheads="1"/>
          </p:cNvSpPr>
          <p:nvPr/>
        </p:nvSpPr>
        <p:spPr bwMode="auto">
          <a:xfrm>
            <a:off x="7747000" y="614363"/>
            <a:ext cx="935038" cy="457200"/>
          </a:xfrm>
          <a:prstGeom prst="rect">
            <a:avLst/>
          </a:prstGeom>
          <a:solidFill>
            <a:schemeClr val="accent4"/>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200" b="1" dirty="0">
                <a:solidFill>
                  <a:srgbClr val="000000"/>
                </a:solidFill>
              </a:rPr>
              <a:t>Prozess Eichmann</a:t>
            </a:r>
            <a:endParaRPr lang="it-IT" altLang="it-CH" sz="1200" b="1" dirty="0">
              <a:solidFill>
                <a:srgbClr val="000000"/>
              </a:solidFill>
            </a:endParaRPr>
          </a:p>
        </p:txBody>
      </p:sp>
      <p:sp>
        <p:nvSpPr>
          <p:cNvPr id="619527" name="Text Box 13">
            <a:extLst>
              <a:ext uri="{FF2B5EF4-FFF2-40B4-BE49-F238E27FC236}">
                <a16:creationId xmlns:a16="http://schemas.microsoft.com/office/drawing/2014/main" id="{922F059A-73A4-9F59-7F2E-F22FAF8489D7}"/>
              </a:ext>
            </a:extLst>
          </p:cNvPr>
          <p:cNvSpPr txBox="1">
            <a:spLocks noChangeArrowheads="1"/>
          </p:cNvSpPr>
          <p:nvPr/>
        </p:nvSpPr>
        <p:spPr bwMode="auto">
          <a:xfrm>
            <a:off x="2963863" y="4873625"/>
            <a:ext cx="9572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pic>
        <p:nvPicPr>
          <p:cNvPr id="272400" name="Picture 16" descr="israel flag 31">
            <a:extLst>
              <a:ext uri="{FF2B5EF4-FFF2-40B4-BE49-F238E27FC236}">
                <a16:creationId xmlns:a16="http://schemas.microsoft.com/office/drawing/2014/main" id="{2B9E4EC4-C726-22AE-D340-A3796F9C4851}"/>
              </a:ext>
            </a:extLst>
          </p:cNvPr>
          <p:cNvPicPr>
            <a:picLocks noChangeAspect="1" noChangeArrowheads="1"/>
          </p:cNvPicPr>
          <p:nvPr/>
        </p:nvPicPr>
        <p:blipFill>
          <a:blip r:embed="rId5"/>
          <a:srcRect/>
          <a:stretch>
            <a:fillRect/>
          </a:stretch>
        </p:blipFill>
        <p:spPr bwMode="auto">
          <a:xfrm>
            <a:off x="4354513" y="2216150"/>
            <a:ext cx="992187" cy="727075"/>
          </a:xfrm>
          <a:prstGeom prst="rect">
            <a:avLst/>
          </a:prstGeom>
          <a:ln>
            <a:noFill/>
          </a:ln>
          <a:effectLst>
            <a:outerShdw blurRad="292100" dist="139700" dir="2700000" algn="tl" rotWithShape="0">
              <a:srgbClr val="333333">
                <a:alpha val="65000"/>
              </a:srgbClr>
            </a:outerShdw>
          </a:effectLst>
        </p:spPr>
      </p:pic>
      <p:pic>
        <p:nvPicPr>
          <p:cNvPr id="619529" name="Picture 17" descr="colombe2">
            <a:extLst>
              <a:ext uri="{FF2B5EF4-FFF2-40B4-BE49-F238E27FC236}">
                <a16:creationId xmlns:a16="http://schemas.microsoft.com/office/drawing/2014/main" id="{22F8D432-96EE-15F5-74E4-2207F8AEB08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433638"/>
            <a:ext cx="307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402" name="Picture 18">
            <a:extLst>
              <a:ext uri="{FF2B5EF4-FFF2-40B4-BE49-F238E27FC236}">
                <a16:creationId xmlns:a16="http://schemas.microsoft.com/office/drawing/2014/main" id="{30393F94-7B7D-48C3-E001-2C008C9AAC8D}"/>
              </a:ext>
            </a:extLst>
          </p:cNvPr>
          <p:cNvPicPr>
            <a:picLocks noChangeAspect="1" noChangeArrowheads="1"/>
          </p:cNvPicPr>
          <p:nvPr/>
        </p:nvPicPr>
        <p:blipFill rotWithShape="1">
          <a:blip r:embed="rId7"/>
          <a:srcRect t="4108" r="5310" b="3643"/>
          <a:stretch/>
        </p:blipFill>
        <p:spPr bwMode="auto">
          <a:xfrm>
            <a:off x="4351338" y="185738"/>
            <a:ext cx="990600" cy="579437"/>
          </a:xfrm>
          <a:prstGeom prst="rect">
            <a:avLst/>
          </a:prstGeom>
          <a:ln>
            <a:noFill/>
          </a:ln>
          <a:effectLst>
            <a:outerShdw blurRad="292100" dist="139700" dir="2700000" algn="tl" rotWithShape="0">
              <a:srgbClr val="333333">
                <a:alpha val="65000"/>
              </a:srgbClr>
            </a:outerShdw>
          </a:effectLst>
        </p:spPr>
      </p:pic>
      <p:sp>
        <p:nvSpPr>
          <p:cNvPr id="619531" name="CasellaDiTesto 1">
            <a:extLst>
              <a:ext uri="{FF2B5EF4-FFF2-40B4-BE49-F238E27FC236}">
                <a16:creationId xmlns:a16="http://schemas.microsoft.com/office/drawing/2014/main" id="{D92825E6-A663-1C8A-4064-2E4640D7FE63}"/>
              </a:ext>
            </a:extLst>
          </p:cNvPr>
          <p:cNvSpPr txBox="1">
            <a:spLocks noChangeArrowheads="1"/>
          </p:cNvSpPr>
          <p:nvPr/>
        </p:nvSpPr>
        <p:spPr bwMode="auto">
          <a:xfrm>
            <a:off x="6019800" y="2994025"/>
            <a:ext cx="100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Besuch in Ausschwyz</a:t>
            </a:r>
          </a:p>
        </p:txBody>
      </p:sp>
      <p:pic>
        <p:nvPicPr>
          <p:cNvPr id="27" name="Picture 21" descr="C:\Users\Enrico\Desktop\Oggi ebrei a Ausschwyz jpeg.jpg">
            <a:extLst>
              <a:ext uri="{FF2B5EF4-FFF2-40B4-BE49-F238E27FC236}">
                <a16:creationId xmlns:a16="http://schemas.microsoft.com/office/drawing/2014/main" id="{9C849109-E28B-5D86-A634-A67187108D8C}"/>
              </a:ext>
            </a:extLst>
          </p:cNvPr>
          <p:cNvPicPr>
            <a:picLocks noChangeAspect="1" noChangeArrowheads="1"/>
          </p:cNvPicPr>
          <p:nvPr/>
        </p:nvPicPr>
        <p:blipFill>
          <a:blip r:embed="rId8"/>
          <a:srcRect/>
          <a:stretch>
            <a:fillRect/>
          </a:stretch>
        </p:blipFill>
        <p:spPr bwMode="auto">
          <a:xfrm>
            <a:off x="7113588" y="3059113"/>
            <a:ext cx="1871662" cy="1285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 name="Rettangolo 22">
            <a:extLst>
              <a:ext uri="{FF2B5EF4-FFF2-40B4-BE49-F238E27FC236}">
                <a16:creationId xmlns:a16="http://schemas.microsoft.com/office/drawing/2014/main" id="{94088F38-A0F0-B991-4834-CBA18E4AB09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4" name="Picture 3" descr="cartello annesso">
            <a:extLst>
              <a:ext uri="{FF2B5EF4-FFF2-40B4-BE49-F238E27FC236}">
                <a16:creationId xmlns:a16="http://schemas.microsoft.com/office/drawing/2014/main" id="{82814CAE-20A1-BD46-E7A2-357A0DCFA5F7}"/>
              </a:ext>
            </a:extLst>
          </p:cNvPr>
          <p:cNvPicPr>
            <a:picLocks noChangeAspect="1" noChangeArrowheads="1"/>
          </p:cNvPicPr>
          <p:nvPr/>
        </p:nvPicPr>
        <p:blipFill>
          <a:blip r:embed="rId9"/>
          <a:srcRect/>
          <a:stretch>
            <a:fillRect/>
          </a:stretch>
        </p:blipFill>
        <p:spPr bwMode="auto">
          <a:xfrm>
            <a:off x="185738" y="3038475"/>
            <a:ext cx="1490662" cy="1989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 name="Picture 12">
            <a:extLst>
              <a:ext uri="{FF2B5EF4-FFF2-40B4-BE49-F238E27FC236}">
                <a16:creationId xmlns:a16="http://schemas.microsoft.com/office/drawing/2014/main" id="{E4BD4D1F-FC0D-2671-90EC-257D4B970B6E}"/>
              </a:ext>
            </a:extLst>
          </p:cNvPr>
          <p:cNvPicPr>
            <a:picLocks noChangeAspect="1" noChangeArrowheads="1"/>
          </p:cNvPicPr>
          <p:nvPr/>
        </p:nvPicPr>
        <p:blipFill>
          <a:blip r:embed="rId10"/>
          <a:srcRect/>
          <a:stretch>
            <a:fillRect/>
          </a:stretch>
        </p:blipFill>
        <p:spPr bwMode="auto">
          <a:xfrm>
            <a:off x="3051175" y="5127625"/>
            <a:ext cx="1069975"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2" name="Immagine 36" descr="International campaign is criminalizing criticism of Israel as âantisemitismâ">
            <a:extLst>
              <a:ext uri="{FF2B5EF4-FFF2-40B4-BE49-F238E27FC236}">
                <a16:creationId xmlns:a16="http://schemas.microsoft.com/office/drawing/2014/main" id="{02D03921-22DC-3937-FF28-1335067F3691}"/>
              </a:ext>
            </a:extLst>
          </p:cNvPr>
          <p:cNvPicPr>
            <a:picLocks noChangeAspect="1" noChangeArrowheads="1"/>
          </p:cNvPicPr>
          <p:nvPr/>
        </p:nvPicPr>
        <p:blipFill>
          <a:blip r:embed="rId11"/>
          <a:srcRect/>
          <a:stretch>
            <a:fillRect/>
          </a:stretch>
        </p:blipFill>
        <p:spPr bwMode="auto">
          <a:xfrm>
            <a:off x="4264025" y="5130800"/>
            <a:ext cx="2755900" cy="15525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 name="Immagine 32">
            <a:extLst>
              <a:ext uri="{FF2B5EF4-FFF2-40B4-BE49-F238E27FC236}">
                <a16:creationId xmlns:a16="http://schemas.microsoft.com/office/drawing/2014/main" id="{20B46A7F-2867-5ED7-5AF2-CC1C30DDD45B}"/>
              </a:ext>
            </a:extLst>
          </p:cNvPr>
          <p:cNvPicPr>
            <a:picLocks noChangeAspect="1"/>
          </p:cNvPicPr>
          <p:nvPr/>
        </p:nvPicPr>
        <p:blipFill>
          <a:blip r:embed="rId12"/>
          <a:stretch>
            <a:fillRect/>
          </a:stretch>
        </p:blipFill>
        <p:spPr>
          <a:xfrm>
            <a:off x="7132638" y="4478338"/>
            <a:ext cx="1844675" cy="969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 name="Immagine 34">
            <a:extLst>
              <a:ext uri="{FF2B5EF4-FFF2-40B4-BE49-F238E27FC236}">
                <a16:creationId xmlns:a16="http://schemas.microsoft.com/office/drawing/2014/main" id="{420367CD-1D7C-5094-2851-B18A3C80ACD3}"/>
              </a:ext>
            </a:extLst>
          </p:cNvPr>
          <p:cNvPicPr>
            <a:picLocks noChangeAspect="1"/>
          </p:cNvPicPr>
          <p:nvPr/>
        </p:nvPicPr>
        <p:blipFill>
          <a:blip r:embed="rId13"/>
          <a:stretch>
            <a:fillRect/>
          </a:stretch>
        </p:blipFill>
        <p:spPr>
          <a:xfrm>
            <a:off x="185738" y="5127625"/>
            <a:ext cx="2722562"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 name="Picture 5" descr="memoriale a gerusalemme">
            <a:extLst>
              <a:ext uri="{FF2B5EF4-FFF2-40B4-BE49-F238E27FC236}">
                <a16:creationId xmlns:a16="http://schemas.microsoft.com/office/drawing/2014/main" id="{7B8ECAB7-DF15-0FCD-353E-56D6D696BE7D}"/>
              </a:ext>
            </a:extLst>
          </p:cNvPr>
          <p:cNvPicPr>
            <a:picLocks noChangeAspect="1" noChangeArrowheads="1"/>
          </p:cNvPicPr>
          <p:nvPr/>
        </p:nvPicPr>
        <p:blipFill rotWithShape="1">
          <a:blip r:embed="rId14"/>
          <a:srcRect t="2905"/>
          <a:stretch/>
        </p:blipFill>
        <p:spPr bwMode="auto">
          <a:xfrm>
            <a:off x="7145338" y="5584825"/>
            <a:ext cx="1828800" cy="1092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 name="CasellaDiTesto 33">
            <a:extLst>
              <a:ext uri="{FF2B5EF4-FFF2-40B4-BE49-F238E27FC236}">
                <a16:creationId xmlns:a16="http://schemas.microsoft.com/office/drawing/2014/main" id="{AE26885B-8D76-795F-2E2C-4BB0BF2FB9F2}"/>
              </a:ext>
            </a:extLst>
          </p:cNvPr>
          <p:cNvSpPr txBox="1"/>
          <p:nvPr/>
        </p:nvSpPr>
        <p:spPr>
          <a:xfrm>
            <a:off x="7088188" y="5538788"/>
            <a:ext cx="1174750" cy="400050"/>
          </a:xfrm>
          <a:prstGeom prst="rect">
            <a:avLst/>
          </a:prstGeom>
          <a:noFill/>
        </p:spPr>
        <p:txBody>
          <a:bodyPr>
            <a:spAutoFit/>
          </a:bodyPr>
          <a:lstStyle/>
          <a:p>
            <a:pPr>
              <a:defRPr/>
            </a:pPr>
            <a:r>
              <a:rPr lang="en-US" sz="1000" b="1" dirty="0">
                <a:solidFill>
                  <a:schemeClr val="accent4">
                    <a:lumMod val="10000"/>
                  </a:schemeClr>
                </a:solidFill>
              </a:rPr>
              <a:t>Holocaust </a:t>
            </a:r>
            <a:r>
              <a:rPr lang="en-US" sz="1000" b="1" dirty="0" err="1">
                <a:solidFill>
                  <a:schemeClr val="accent4">
                    <a:lumMod val="10000"/>
                  </a:schemeClr>
                </a:solidFill>
              </a:rPr>
              <a:t>Gedenkfeier</a:t>
            </a:r>
            <a:endParaRPr lang="en-US" sz="1000" b="1" dirty="0">
              <a:solidFill>
                <a:schemeClr val="accent4">
                  <a:lumMod val="10000"/>
                </a:schemeClr>
              </a:solidFill>
            </a:endParaRPr>
          </a:p>
        </p:txBody>
      </p:sp>
      <p:sp>
        <p:nvSpPr>
          <p:cNvPr id="619541" name="CasellaDiTesto 5">
            <a:extLst>
              <a:ext uri="{FF2B5EF4-FFF2-40B4-BE49-F238E27FC236}">
                <a16:creationId xmlns:a16="http://schemas.microsoft.com/office/drawing/2014/main" id="{A9F38F82-DE94-9FB0-C92F-68ED70E33E5F}"/>
              </a:ext>
            </a:extLst>
          </p:cNvPr>
          <p:cNvSpPr txBox="1">
            <a:spLocks noChangeArrowheads="1"/>
          </p:cNvSpPr>
          <p:nvPr/>
        </p:nvSpPr>
        <p:spPr bwMode="auto">
          <a:xfrm>
            <a:off x="6215063" y="450373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propaganda</a:t>
            </a:r>
          </a:p>
        </p:txBody>
      </p:sp>
      <p:sp>
        <p:nvSpPr>
          <p:cNvPr id="619542" name="CasellaDiTesto 5">
            <a:extLst>
              <a:ext uri="{FF2B5EF4-FFF2-40B4-BE49-F238E27FC236}">
                <a16:creationId xmlns:a16="http://schemas.microsoft.com/office/drawing/2014/main" id="{F82595B6-81CA-CF60-792D-C3155C5AB637}"/>
              </a:ext>
            </a:extLst>
          </p:cNvPr>
          <p:cNvSpPr txBox="1">
            <a:spLocks noChangeArrowheads="1"/>
          </p:cNvSpPr>
          <p:nvPr/>
        </p:nvSpPr>
        <p:spPr bwMode="auto">
          <a:xfrm>
            <a:off x="1641475" y="4806950"/>
            <a:ext cx="922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war</a:t>
            </a:r>
          </a:p>
        </p:txBody>
      </p:sp>
      <p:sp>
        <p:nvSpPr>
          <p:cNvPr id="619543" name="CasellaDiTesto 1">
            <a:extLst>
              <a:ext uri="{FF2B5EF4-FFF2-40B4-BE49-F238E27FC236}">
                <a16:creationId xmlns:a16="http://schemas.microsoft.com/office/drawing/2014/main" id="{F1C6CA34-31C8-0DF9-9675-422114D92E1A}"/>
              </a:ext>
            </a:extLst>
          </p:cNvPr>
          <p:cNvSpPr txBox="1">
            <a:spLocks noChangeArrowheads="1"/>
          </p:cNvSpPr>
          <p:nvPr/>
        </p:nvSpPr>
        <p:spPr bwMode="auto">
          <a:xfrm>
            <a:off x="4300538" y="4873625"/>
            <a:ext cx="2682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b="1">
                <a:solidFill>
                  <a:srgbClr val="FFFFFF"/>
                </a:solidFill>
              </a:rPr>
              <a:t>IHRA: Antisionismus = Antisemitismus </a:t>
            </a:r>
          </a:p>
        </p:txBody>
      </p:sp>
      <p:sp>
        <p:nvSpPr>
          <p:cNvPr id="39" name="Freccia in giù 38">
            <a:extLst>
              <a:ext uri="{FF2B5EF4-FFF2-40B4-BE49-F238E27FC236}">
                <a16:creationId xmlns:a16="http://schemas.microsoft.com/office/drawing/2014/main" id="{C5B114D6-ED8C-084D-459E-2CDF5C4EE3D4}"/>
              </a:ext>
            </a:extLst>
          </p:cNvPr>
          <p:cNvSpPr/>
          <p:nvPr/>
        </p:nvSpPr>
        <p:spPr>
          <a:xfrm>
            <a:off x="754063" y="2724150"/>
            <a:ext cx="444500" cy="431800"/>
          </a:xfrm>
          <a:prstGeom prst="downArrow">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e 39">
            <a:extLst>
              <a:ext uri="{FF2B5EF4-FFF2-40B4-BE49-F238E27FC236}">
                <a16:creationId xmlns:a16="http://schemas.microsoft.com/office/drawing/2014/main" id="{A8880F2F-B838-733D-B0F6-F0218F9352E0}"/>
              </a:ext>
            </a:extLst>
          </p:cNvPr>
          <p:cNvSpPr/>
          <p:nvPr/>
        </p:nvSpPr>
        <p:spPr>
          <a:xfrm>
            <a:off x="2838450" y="3416300"/>
            <a:ext cx="3359150" cy="1285875"/>
          </a:xfrm>
          <a:prstGeom prst="ellipse">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Text Box 8">
            <a:extLst>
              <a:ext uri="{FF2B5EF4-FFF2-40B4-BE49-F238E27FC236}">
                <a16:creationId xmlns:a16="http://schemas.microsoft.com/office/drawing/2014/main" id="{781CF06C-5A2D-9A0D-EBC4-2BA56AF429A1}"/>
              </a:ext>
            </a:extLst>
          </p:cNvPr>
          <p:cNvSpPr txBox="1">
            <a:spLocks noChangeArrowheads="1"/>
          </p:cNvSpPr>
          <p:nvPr/>
        </p:nvSpPr>
        <p:spPr bwMode="auto">
          <a:xfrm>
            <a:off x="2671763" y="3524250"/>
            <a:ext cx="3743325" cy="923925"/>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800" b="1" dirty="0">
                <a:solidFill>
                  <a:schemeClr val="accent4">
                    <a:lumMod val="10000"/>
                  </a:schemeClr>
                </a:solidFill>
              </a:rPr>
              <a:t>Die israelische                      Propaganda und Holocaust-Manipulationsmaschine</a:t>
            </a:r>
            <a:endParaRPr lang="it-IT" altLang="it-CH" sz="1800" b="1" dirty="0">
              <a:solidFill>
                <a:schemeClr val="accent4">
                  <a:lumMod val="10000"/>
                </a:schemeClr>
              </a:solidFill>
            </a:endParaRPr>
          </a:p>
        </p:txBody>
      </p:sp>
      <p:sp>
        <p:nvSpPr>
          <p:cNvPr id="619547" name="CasellaDiTesto 1">
            <a:extLst>
              <a:ext uri="{FF2B5EF4-FFF2-40B4-BE49-F238E27FC236}">
                <a16:creationId xmlns:a16="http://schemas.microsoft.com/office/drawing/2014/main" id="{42A09F60-9062-093B-814E-FDAC26F788F8}"/>
              </a:ext>
            </a:extLst>
          </p:cNvPr>
          <p:cNvSpPr txBox="1">
            <a:spLocks noChangeArrowheads="1"/>
          </p:cNvSpPr>
          <p:nvPr/>
        </p:nvSpPr>
        <p:spPr bwMode="auto">
          <a:xfrm>
            <a:off x="3616325" y="3030538"/>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http://en.wikipedia.org/wiki/Hasbara</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Number Placeholder 3">
            <a:extLst>
              <a:ext uri="{FF2B5EF4-FFF2-40B4-BE49-F238E27FC236}">
                <a16:creationId xmlns:a16="http://schemas.microsoft.com/office/drawing/2014/main" id="{2E02569E-4980-D9CF-5960-78A1366E9729}"/>
              </a:ext>
            </a:extLst>
          </p:cNvPr>
          <p:cNvSpPr>
            <a:spLocks noGrp="1"/>
          </p:cNvSpPr>
          <p:nvPr>
            <p:ph type="sldNum" sz="quarter" idx="12"/>
          </p:nvPr>
        </p:nvSpPr>
        <p:spPr>
          <a:xfrm>
            <a:off x="6184900" y="5087938"/>
            <a:ext cx="766763"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5F1185-C6A2-43F5-9E4A-5CB4ED5C3FD5}" type="slidenum">
              <a:rPr lang="it-IT" altLang="it-CH" sz="1400" smtClean="0">
                <a:solidFill>
                  <a:srgbClr val="FFFFFF"/>
                </a:solidFill>
              </a:rPr>
              <a:pPr>
                <a:spcBef>
                  <a:spcPct val="0"/>
                </a:spcBef>
                <a:buFontTx/>
                <a:buNone/>
              </a:pPr>
              <a:t>188</a:t>
            </a:fld>
            <a:endParaRPr lang="it-IT" altLang="it-CH" sz="1400">
              <a:solidFill>
                <a:srgbClr val="FFFFFF"/>
              </a:solidFill>
            </a:endParaRPr>
          </a:p>
        </p:txBody>
      </p:sp>
      <p:pic>
        <p:nvPicPr>
          <p:cNvPr id="621571" name="Picture 2" descr="DSC_1114">
            <a:extLst>
              <a:ext uri="{FF2B5EF4-FFF2-40B4-BE49-F238E27FC236}">
                <a16:creationId xmlns:a16="http://schemas.microsoft.com/office/drawing/2014/main" id="{E7D777B7-1DF3-B3C5-323E-3E83ACA9C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75" y="5373688"/>
            <a:ext cx="936625" cy="1484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2" name="Picture 3" descr="DSC_1069">
            <a:extLst>
              <a:ext uri="{FF2B5EF4-FFF2-40B4-BE49-F238E27FC236}">
                <a16:creationId xmlns:a16="http://schemas.microsoft.com/office/drawing/2014/main" id="{C646B32F-2AD2-BE77-9DCD-58BE352BB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395913"/>
            <a:ext cx="2195512" cy="1462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3" name="Picture 4" descr="ebrei arrivano in israele">
            <a:extLst>
              <a:ext uri="{FF2B5EF4-FFF2-40B4-BE49-F238E27FC236}">
                <a16:creationId xmlns:a16="http://schemas.microsoft.com/office/drawing/2014/main" id="{AC8F05F4-E639-A007-3EA7-7050BAA4D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3238"/>
            <a:ext cx="2268538" cy="1584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4" name="Picture 5" descr="comitato di ricevimento 3 buona">
            <a:extLst>
              <a:ext uri="{FF2B5EF4-FFF2-40B4-BE49-F238E27FC236}">
                <a16:creationId xmlns:a16="http://schemas.microsoft.com/office/drawing/2014/main" id="{5B4D1A80-4742-47AF-1EA5-9293E9D05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613" y="0"/>
            <a:ext cx="2230437" cy="1673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5" name="Picture 6" descr="comitato di ricevimento 4">
            <a:extLst>
              <a:ext uri="{FF2B5EF4-FFF2-40B4-BE49-F238E27FC236}">
                <a16:creationId xmlns:a16="http://schemas.microsoft.com/office/drawing/2014/main" id="{8999BC48-656D-EBCE-3E37-83AF531C5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1838" y="1773238"/>
            <a:ext cx="1081087" cy="1368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6" name="Picture 7" descr="comitato diricevimento 2">
            <a:extLst>
              <a:ext uri="{FF2B5EF4-FFF2-40B4-BE49-F238E27FC236}">
                <a16:creationId xmlns:a16="http://schemas.microsoft.com/office/drawing/2014/main" id="{F24067EA-9AB1-7298-F016-04CBF48131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2268538" cy="1703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7" name="Picture 8" descr="a0138">
            <a:extLst>
              <a:ext uri="{FF2B5EF4-FFF2-40B4-BE49-F238E27FC236}">
                <a16:creationId xmlns:a16="http://schemas.microsoft.com/office/drawing/2014/main" id="{660D039E-C7A8-B8D2-E04B-4AF0833D3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268538" cy="1673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8" name="Picture 9" descr="a0052">
            <a:extLst>
              <a:ext uri="{FF2B5EF4-FFF2-40B4-BE49-F238E27FC236}">
                <a16:creationId xmlns:a16="http://schemas.microsoft.com/office/drawing/2014/main" id="{F13B2B11-8514-F2D1-5DDF-50B37BDCA4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1773238"/>
            <a:ext cx="1323975" cy="1368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79" name="Picture 10" descr="organizza l'agenzia ebraica">
            <a:extLst>
              <a:ext uri="{FF2B5EF4-FFF2-40B4-BE49-F238E27FC236}">
                <a16:creationId xmlns:a16="http://schemas.microsoft.com/office/drawing/2014/main" id="{B741715C-EEBA-52FA-DAEE-6ED8A1B2F3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11763"/>
            <a:ext cx="2268538" cy="1646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0" name="Picture 11" descr="la mappa per i nuovi immigranti">
            <a:extLst>
              <a:ext uri="{FF2B5EF4-FFF2-40B4-BE49-F238E27FC236}">
                <a16:creationId xmlns:a16="http://schemas.microsoft.com/office/drawing/2014/main" id="{01CA5106-BD4E-891C-124A-D69F8A770E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0713" y="5373688"/>
            <a:ext cx="1452562" cy="1484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1" name="Picture 12" descr="comitato di ricevimento 5">
            <a:extLst>
              <a:ext uri="{FF2B5EF4-FFF2-40B4-BE49-F238E27FC236}">
                <a16:creationId xmlns:a16="http://schemas.microsoft.com/office/drawing/2014/main" id="{092D400E-9D14-0941-58B9-25FE5A8C6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8488" y="0"/>
            <a:ext cx="2195512" cy="1673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2" name="Picture 13" descr="a0258">
            <a:extLst>
              <a:ext uri="{FF2B5EF4-FFF2-40B4-BE49-F238E27FC236}">
                <a16:creationId xmlns:a16="http://schemas.microsoft.com/office/drawing/2014/main" id="{2A008008-99EE-5EA9-5FC6-C11C56871D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8488" y="3213100"/>
            <a:ext cx="2195512" cy="2120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3" name="Picture 14" descr="a0047">
            <a:extLst>
              <a:ext uri="{FF2B5EF4-FFF2-40B4-BE49-F238E27FC236}">
                <a16:creationId xmlns:a16="http://schemas.microsoft.com/office/drawing/2014/main" id="{0280D9AE-3323-861A-4DA5-82E7D59647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48488" y="1773238"/>
            <a:ext cx="2195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84" name="Picture 15" descr="a0045">
            <a:extLst>
              <a:ext uri="{FF2B5EF4-FFF2-40B4-BE49-F238E27FC236}">
                <a16:creationId xmlns:a16="http://schemas.microsoft.com/office/drawing/2014/main" id="{66D083B6-239C-A4E7-9941-E3CC852667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8400" y="1773238"/>
            <a:ext cx="2054225" cy="1368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5" name="Picture 16" descr="a0141">
            <a:extLst>
              <a:ext uri="{FF2B5EF4-FFF2-40B4-BE49-F238E27FC236}">
                <a16:creationId xmlns:a16="http://schemas.microsoft.com/office/drawing/2014/main" id="{FA918758-8A0E-22F3-CB79-641FF3331B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9975" y="0"/>
            <a:ext cx="2232025" cy="1673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1586" name="Picture 19" descr="usaflag-for-printing">
            <a:extLst>
              <a:ext uri="{FF2B5EF4-FFF2-40B4-BE49-F238E27FC236}">
                <a16:creationId xmlns:a16="http://schemas.microsoft.com/office/drawing/2014/main" id="{35D93181-F14D-6F73-1990-5B775856AA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84438" y="6453188"/>
            <a:ext cx="504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1" name="Text Box 21">
            <a:extLst>
              <a:ext uri="{FF2B5EF4-FFF2-40B4-BE49-F238E27FC236}">
                <a16:creationId xmlns:a16="http://schemas.microsoft.com/office/drawing/2014/main" id="{4D134560-9B26-BD78-8F1C-BC5D150F8525}"/>
              </a:ext>
            </a:extLst>
          </p:cNvPr>
          <p:cNvSpPr txBox="1">
            <a:spLocks noChangeArrowheads="1"/>
          </p:cNvSpPr>
          <p:nvPr/>
        </p:nvSpPr>
        <p:spPr bwMode="auto">
          <a:xfrm>
            <a:off x="3014663" y="5334000"/>
            <a:ext cx="1368425" cy="150812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2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ALIYAH </a:t>
            </a:r>
          </a:p>
          <a:p>
            <a:pPr>
              <a:defRPr/>
            </a:pPr>
            <a:r>
              <a:rPr lang="fr-CH" altLang="it-CH" sz="1600" dirty="0" err="1"/>
              <a:t>Aus</a:t>
            </a:r>
            <a:r>
              <a:rPr lang="fr-CH" altLang="it-CH" sz="1600" dirty="0"/>
              <a:t> USA               in die </a:t>
            </a:r>
            <a:r>
              <a:rPr lang="fr-CH" altLang="it-CH" sz="1600" dirty="0" err="1"/>
              <a:t>besetzten</a:t>
            </a:r>
            <a:r>
              <a:rPr lang="fr-CH" altLang="it-CH" sz="1600" dirty="0"/>
              <a:t> </a:t>
            </a:r>
            <a:r>
              <a:rPr lang="fr-CH" altLang="it-CH" sz="1600" dirty="0" err="1"/>
              <a:t>Gebiete</a:t>
            </a:r>
            <a:endParaRPr lang="it-IT" altLang="it-CH" sz="1600" dirty="0"/>
          </a:p>
        </p:txBody>
      </p:sp>
      <p:sp>
        <p:nvSpPr>
          <p:cNvPr id="621588" name="Freeform 22">
            <a:extLst>
              <a:ext uri="{FF2B5EF4-FFF2-40B4-BE49-F238E27FC236}">
                <a16:creationId xmlns:a16="http://schemas.microsoft.com/office/drawing/2014/main" id="{7CC386A6-CCCD-D44F-366C-25F6E6F2CC2B}"/>
              </a:ext>
            </a:extLst>
          </p:cNvPr>
          <p:cNvSpPr>
            <a:spLocks/>
          </p:cNvSpPr>
          <p:nvPr/>
        </p:nvSpPr>
        <p:spPr bwMode="auto">
          <a:xfrm>
            <a:off x="5348288" y="5767388"/>
            <a:ext cx="115887"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pic>
        <p:nvPicPr>
          <p:cNvPr id="39" name="Picture 19" descr="usaflag-for-printing">
            <a:extLst>
              <a:ext uri="{FF2B5EF4-FFF2-40B4-BE49-F238E27FC236}">
                <a16:creationId xmlns:a16="http://schemas.microsoft.com/office/drawing/2014/main" id="{15B714DE-A0AB-4046-C407-EB501D6FC3C5}"/>
              </a:ext>
            </a:extLst>
          </p:cNvPr>
          <p:cNvPicPr>
            <a:picLocks noChangeAspect="1" noChangeArrowheads="1"/>
          </p:cNvPicPr>
          <p:nvPr/>
        </p:nvPicPr>
        <p:blipFill>
          <a:blip r:embed="rId18"/>
          <a:srcRect/>
          <a:stretch>
            <a:fillRect/>
          </a:stretch>
        </p:blipFill>
        <p:spPr bwMode="auto">
          <a:xfrm>
            <a:off x="2484438" y="6421438"/>
            <a:ext cx="504825" cy="266700"/>
          </a:xfrm>
          <a:prstGeom prst="rect">
            <a:avLst/>
          </a:prstGeom>
          <a:ln>
            <a:noFill/>
          </a:ln>
          <a:effectLst>
            <a:outerShdw blurRad="292100" dist="139700" dir="2700000" algn="tl" rotWithShape="0">
              <a:srgbClr val="333333">
                <a:alpha val="65000"/>
              </a:srgbClr>
            </a:outerShdw>
          </a:effectLst>
        </p:spPr>
      </p:pic>
      <p:pic>
        <p:nvPicPr>
          <p:cNvPr id="25" name="Picture 8" descr="C:\Users\Enrico\Desktop\imm j.jpg">
            <a:extLst>
              <a:ext uri="{FF2B5EF4-FFF2-40B4-BE49-F238E27FC236}">
                <a16:creationId xmlns:a16="http://schemas.microsoft.com/office/drawing/2014/main" id="{04A38373-EE82-DF14-57F5-519EFD5CB694}"/>
              </a:ext>
            </a:extLst>
          </p:cNvPr>
          <p:cNvPicPr>
            <a:picLocks noChangeAspect="1" noChangeArrowheads="1"/>
          </p:cNvPicPr>
          <p:nvPr/>
        </p:nvPicPr>
        <p:blipFill>
          <a:blip r:embed="rId19"/>
          <a:srcRect/>
          <a:stretch>
            <a:fillRect/>
          </a:stretch>
        </p:blipFill>
        <p:spPr bwMode="auto">
          <a:xfrm>
            <a:off x="2943225" y="3455988"/>
            <a:ext cx="3221038"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21591" name="CasellaDiTesto 25">
            <a:extLst>
              <a:ext uri="{FF2B5EF4-FFF2-40B4-BE49-F238E27FC236}">
                <a16:creationId xmlns:a16="http://schemas.microsoft.com/office/drawing/2014/main" id="{ED0EFEF6-0E01-4B4F-2ED2-57C9ABFC4382}"/>
              </a:ext>
            </a:extLst>
          </p:cNvPr>
          <p:cNvSpPr txBox="1">
            <a:spLocks noChangeArrowheads="1"/>
          </p:cNvSpPr>
          <p:nvPr/>
        </p:nvSpPr>
        <p:spPr bwMode="auto">
          <a:xfrm>
            <a:off x="3276600" y="3455988"/>
            <a:ext cx="273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161616"/>
                </a:solidFill>
              </a:rPr>
              <a:t>Jüdische Einwanderung nach Israel</a:t>
            </a:r>
          </a:p>
        </p:txBody>
      </p:sp>
      <p:sp>
        <p:nvSpPr>
          <p:cNvPr id="26" name="Rettangolo 25">
            <a:extLst>
              <a:ext uri="{FF2B5EF4-FFF2-40B4-BE49-F238E27FC236}">
                <a16:creationId xmlns:a16="http://schemas.microsoft.com/office/drawing/2014/main" id="{5DDBF58B-BF12-D3C3-0E69-1692B0C36D4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21593" name="Freeform 18">
            <a:extLst>
              <a:ext uri="{FF2B5EF4-FFF2-40B4-BE49-F238E27FC236}">
                <a16:creationId xmlns:a16="http://schemas.microsoft.com/office/drawing/2014/main" id="{3BE3B724-44B1-8176-3552-A083F4A846BC}"/>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cartello non ammessi turisti">
            <a:extLst>
              <a:ext uri="{FF2B5EF4-FFF2-40B4-BE49-F238E27FC236}">
                <a16:creationId xmlns:a16="http://schemas.microsoft.com/office/drawing/2014/main" id="{E124CFDD-BE58-1CC1-4D66-6E7419710C96}"/>
              </a:ext>
            </a:extLst>
          </p:cNvPr>
          <p:cNvPicPr>
            <a:picLocks noChangeAspect="1" noChangeArrowheads="1"/>
          </p:cNvPicPr>
          <p:nvPr/>
        </p:nvPicPr>
        <p:blipFill>
          <a:blip r:embed="rId3"/>
          <a:srcRect/>
          <a:stretch>
            <a:fillRect/>
          </a:stretch>
        </p:blipFill>
        <p:spPr bwMode="auto">
          <a:xfrm>
            <a:off x="4946650" y="0"/>
            <a:ext cx="4197350" cy="2844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1" descr="tv_ban_40102 ramallah 1 aprile 2002">
            <a:extLst>
              <a:ext uri="{FF2B5EF4-FFF2-40B4-BE49-F238E27FC236}">
                <a16:creationId xmlns:a16="http://schemas.microsoft.com/office/drawing/2014/main" id="{91CBB750-3D09-1255-4704-81C4BA38E758}"/>
              </a:ext>
            </a:extLst>
          </p:cNvPr>
          <p:cNvPicPr>
            <a:picLocks noChangeAspect="1" noChangeArrowheads="1"/>
          </p:cNvPicPr>
          <p:nvPr/>
        </p:nvPicPr>
        <p:blipFill>
          <a:blip r:embed="rId4">
            <a:lum bright="-8000" contrast="10000"/>
          </a:blip>
          <a:srcRect/>
          <a:stretch>
            <a:fillRect/>
          </a:stretch>
        </p:blipFill>
        <p:spPr bwMode="auto">
          <a:xfrm>
            <a:off x="3059113" y="4764088"/>
            <a:ext cx="2808287"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B6BE1773-4FFE-2D24-8B11-0940149CB749}"/>
              </a:ext>
            </a:extLst>
          </p:cNvPr>
          <p:cNvPicPr>
            <a:picLocks noChangeAspect="1" noChangeArrowheads="1"/>
          </p:cNvPicPr>
          <p:nvPr/>
        </p:nvPicPr>
        <p:blipFill>
          <a:blip r:embed="rId5"/>
          <a:srcRect/>
          <a:stretch>
            <a:fillRect/>
          </a:stretch>
        </p:blipFill>
        <p:spPr bwMode="auto">
          <a:xfrm>
            <a:off x="0" y="4764088"/>
            <a:ext cx="2954338" cy="21018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23621" name="Slide Number Placeholder 3">
            <a:extLst>
              <a:ext uri="{FF2B5EF4-FFF2-40B4-BE49-F238E27FC236}">
                <a16:creationId xmlns:a16="http://schemas.microsoft.com/office/drawing/2014/main" id="{54792293-9F87-9B1B-D9B7-703FE694F346}"/>
              </a:ext>
            </a:extLst>
          </p:cNvPr>
          <p:cNvSpPr>
            <a:spLocks noGrp="1"/>
          </p:cNvSpPr>
          <p:nvPr>
            <p:ph type="sldNum" sz="quarter" idx="12"/>
          </p:nvPr>
        </p:nvSpPr>
        <p:spPr>
          <a:xfrm>
            <a:off x="5735638" y="3657600"/>
            <a:ext cx="527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D40F5C-3EF9-4F57-9E50-8DADC186F088}" type="slidenum">
              <a:rPr lang="it-IT" altLang="it-CH" sz="1400" smtClean="0">
                <a:solidFill>
                  <a:srgbClr val="FFFFFF"/>
                </a:solidFill>
              </a:rPr>
              <a:pPr>
                <a:spcBef>
                  <a:spcPct val="0"/>
                </a:spcBef>
                <a:buFontTx/>
                <a:buNone/>
              </a:pPr>
              <a:t>189</a:t>
            </a:fld>
            <a:endParaRPr lang="it-IT" altLang="it-CH" sz="1400">
              <a:solidFill>
                <a:srgbClr val="FFFFFF"/>
              </a:solidFill>
            </a:endParaRPr>
          </a:p>
        </p:txBody>
      </p:sp>
      <p:sp>
        <p:nvSpPr>
          <p:cNvPr id="623622" name="Text Box 3">
            <a:extLst>
              <a:ext uri="{FF2B5EF4-FFF2-40B4-BE49-F238E27FC236}">
                <a16:creationId xmlns:a16="http://schemas.microsoft.com/office/drawing/2014/main" id="{A23DA63D-30F5-7D8E-CF3A-8F7705DB7FFE}"/>
              </a:ext>
            </a:extLst>
          </p:cNvPr>
          <p:cNvSpPr txBox="1">
            <a:spLocks noChangeArrowheads="1"/>
          </p:cNvSpPr>
          <p:nvPr/>
        </p:nvSpPr>
        <p:spPr bwMode="auto">
          <a:xfrm>
            <a:off x="2935288" y="2927350"/>
            <a:ext cx="1152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Nervensäge !</a:t>
            </a:r>
            <a:endParaRPr lang="it-IT" altLang="it-CH" sz="1200" b="1">
              <a:solidFill>
                <a:srgbClr val="FFFFFF"/>
              </a:solidFill>
            </a:endParaRPr>
          </a:p>
        </p:txBody>
      </p:sp>
      <p:sp>
        <p:nvSpPr>
          <p:cNvPr id="571401" name="Text Box 9">
            <a:extLst>
              <a:ext uri="{FF2B5EF4-FFF2-40B4-BE49-F238E27FC236}">
                <a16:creationId xmlns:a16="http://schemas.microsoft.com/office/drawing/2014/main" id="{283E6AF1-A247-6463-00E9-6721B36DA0F5}"/>
              </a:ext>
            </a:extLst>
          </p:cNvPr>
          <p:cNvSpPr txBox="1">
            <a:spLocks noChangeArrowheads="1"/>
          </p:cNvSpPr>
          <p:nvPr/>
        </p:nvSpPr>
        <p:spPr bwMode="auto">
          <a:xfrm>
            <a:off x="2935288" y="3425825"/>
            <a:ext cx="2782887" cy="70802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ISRAEL </a:t>
            </a:r>
            <a:r>
              <a:rPr lang="fr-CH" altLang="it-CH" dirty="0" err="1"/>
              <a:t>will</a:t>
            </a:r>
            <a:r>
              <a:rPr lang="fr-CH" altLang="it-CH" dirty="0"/>
              <a:t> </a:t>
            </a:r>
            <a:r>
              <a:rPr lang="fr-CH" altLang="it-CH" dirty="0" err="1"/>
              <a:t>keine</a:t>
            </a:r>
            <a:r>
              <a:rPr lang="fr-CH" altLang="it-CH" dirty="0"/>
              <a:t> </a:t>
            </a:r>
            <a:r>
              <a:rPr lang="fr-CH" altLang="it-CH" dirty="0" err="1"/>
              <a:t>unbequemen</a:t>
            </a:r>
            <a:r>
              <a:rPr lang="fr-CH" altLang="it-CH" dirty="0"/>
              <a:t> </a:t>
            </a:r>
            <a:r>
              <a:rPr lang="fr-CH" altLang="it-CH" dirty="0" err="1"/>
              <a:t>Zeugen</a:t>
            </a:r>
            <a:endParaRPr lang="it-IT" altLang="it-CH" dirty="0"/>
          </a:p>
        </p:txBody>
      </p:sp>
      <p:sp>
        <p:nvSpPr>
          <p:cNvPr id="623624" name="Text Box 10">
            <a:extLst>
              <a:ext uri="{FF2B5EF4-FFF2-40B4-BE49-F238E27FC236}">
                <a16:creationId xmlns:a16="http://schemas.microsoft.com/office/drawing/2014/main" id="{BD8815BF-BECD-D71D-3AAA-1CC6F39F8677}"/>
              </a:ext>
            </a:extLst>
          </p:cNvPr>
          <p:cNvSpPr txBox="1">
            <a:spLocks noChangeArrowheads="1"/>
          </p:cNvSpPr>
          <p:nvPr/>
        </p:nvSpPr>
        <p:spPr bwMode="auto">
          <a:xfrm>
            <a:off x="3741738" y="4384675"/>
            <a:ext cx="2520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Raus mit den Journalisten! !</a:t>
            </a:r>
            <a:endParaRPr lang="it-IT" altLang="it-CH" sz="1400" b="1">
              <a:solidFill>
                <a:srgbClr val="FFFFFF"/>
              </a:solidFill>
            </a:endParaRPr>
          </a:p>
        </p:txBody>
      </p:sp>
      <p:pic>
        <p:nvPicPr>
          <p:cNvPr id="22" name="Picture 17" descr="L'immagine puÃ² contenere: una o piÃ¹ persone e spazio all'aperto">
            <a:extLst>
              <a:ext uri="{FF2B5EF4-FFF2-40B4-BE49-F238E27FC236}">
                <a16:creationId xmlns:a16="http://schemas.microsoft.com/office/drawing/2014/main" id="{F7BBE28F-FB20-013C-9F24-D120C1DCB6D7}"/>
              </a:ext>
            </a:extLst>
          </p:cNvPr>
          <p:cNvPicPr>
            <a:picLocks noChangeAspect="1" noChangeArrowheads="1"/>
          </p:cNvPicPr>
          <p:nvPr/>
        </p:nvPicPr>
        <p:blipFill>
          <a:blip r:embed="rId6">
            <a:lum bright="-8000" contrast="10000"/>
          </a:blip>
          <a:srcRect/>
          <a:stretch>
            <a:fillRect/>
          </a:stretch>
        </p:blipFill>
        <p:spPr bwMode="auto">
          <a:xfrm>
            <a:off x="5959475" y="4764088"/>
            <a:ext cx="3175000"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23626" name="CasellaDiTesto 1">
            <a:extLst>
              <a:ext uri="{FF2B5EF4-FFF2-40B4-BE49-F238E27FC236}">
                <a16:creationId xmlns:a16="http://schemas.microsoft.com/office/drawing/2014/main" id="{41BA0A2C-F0AA-F71A-C750-3C20B418C404}"/>
              </a:ext>
            </a:extLst>
          </p:cNvPr>
          <p:cNvSpPr txBox="1">
            <a:spLocks noChangeArrowheads="1"/>
          </p:cNvSpPr>
          <p:nvPr/>
        </p:nvSpPr>
        <p:spPr bwMode="auto">
          <a:xfrm>
            <a:off x="5959475" y="6611938"/>
            <a:ext cx="1073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Pfeffer Spray</a:t>
            </a:r>
          </a:p>
        </p:txBody>
      </p:sp>
      <p:sp>
        <p:nvSpPr>
          <p:cNvPr id="17" name="Rettangolo 16">
            <a:extLst>
              <a:ext uri="{FF2B5EF4-FFF2-40B4-BE49-F238E27FC236}">
                <a16:creationId xmlns:a16="http://schemas.microsoft.com/office/drawing/2014/main" id="{4AE0F93B-08FB-E913-60C5-71FEC7FDAFB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8" name="Picture 2" descr="foto 14">
            <a:extLst>
              <a:ext uri="{FF2B5EF4-FFF2-40B4-BE49-F238E27FC236}">
                <a16:creationId xmlns:a16="http://schemas.microsoft.com/office/drawing/2014/main" id="{E34251D2-9360-6B12-81E4-B4BFEC4A0AA6}"/>
              </a:ext>
            </a:extLst>
          </p:cNvPr>
          <p:cNvPicPr>
            <a:picLocks noChangeAspect="1" noChangeArrowheads="1"/>
          </p:cNvPicPr>
          <p:nvPr/>
        </p:nvPicPr>
        <p:blipFill>
          <a:blip r:embed="rId7"/>
          <a:srcRect/>
          <a:stretch>
            <a:fillRect/>
          </a:stretch>
        </p:blipFill>
        <p:spPr bwMode="auto">
          <a:xfrm>
            <a:off x="6470650" y="2919413"/>
            <a:ext cx="2652713"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2AAD6692-402F-3E43-7E27-33009E1F1DA2}"/>
              </a:ext>
            </a:extLst>
          </p:cNvPr>
          <p:cNvPicPr>
            <a:picLocks noChangeAspect="1"/>
          </p:cNvPicPr>
          <p:nvPr/>
        </p:nvPicPr>
        <p:blipFill>
          <a:blip r:embed="rId8">
            <a:lum bright="-8000" contrast="10000"/>
          </a:blip>
          <a:stretch>
            <a:fillRect/>
          </a:stretch>
        </p:blipFill>
        <p:spPr>
          <a:xfrm>
            <a:off x="0" y="12700"/>
            <a:ext cx="4692650" cy="2838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Picture 14" descr="C:\Users\Enrico\Desktop\Press j.jpg">
            <a:extLst>
              <a:ext uri="{FF2B5EF4-FFF2-40B4-BE49-F238E27FC236}">
                <a16:creationId xmlns:a16="http://schemas.microsoft.com/office/drawing/2014/main" id="{AA20E717-AD63-D152-FE48-901AA49D8C61}"/>
              </a:ext>
            </a:extLst>
          </p:cNvPr>
          <p:cNvPicPr>
            <a:picLocks noChangeAspect="1" noChangeArrowheads="1"/>
          </p:cNvPicPr>
          <p:nvPr/>
        </p:nvPicPr>
        <p:blipFill>
          <a:blip r:embed="rId9"/>
          <a:srcRect/>
          <a:stretch>
            <a:fillRect/>
          </a:stretch>
        </p:blipFill>
        <p:spPr bwMode="auto">
          <a:xfrm>
            <a:off x="0" y="2938463"/>
            <a:ext cx="2782888" cy="169545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Number Placeholder 3">
            <a:extLst>
              <a:ext uri="{FF2B5EF4-FFF2-40B4-BE49-F238E27FC236}">
                <a16:creationId xmlns:a16="http://schemas.microsoft.com/office/drawing/2014/main" id="{943D505F-C319-0051-774E-D6C9E3283EDE}"/>
              </a:ext>
            </a:extLst>
          </p:cNvPr>
          <p:cNvSpPr>
            <a:spLocks noGrp="1"/>
          </p:cNvSpPr>
          <p:nvPr>
            <p:ph type="sldNum" sz="quarter" idx="12"/>
          </p:nvPr>
        </p:nvSpPr>
        <p:spPr>
          <a:xfrm>
            <a:off x="6672263" y="53292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33669A-1698-4273-AA3B-7B259D77AF6A}"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7" name="Picture 2" descr="Mappa impero romano 1">
            <a:extLst>
              <a:ext uri="{FF2B5EF4-FFF2-40B4-BE49-F238E27FC236}">
                <a16:creationId xmlns:a16="http://schemas.microsoft.com/office/drawing/2014/main" id="{55941BE0-7D49-5E1A-8B47-A4BF886D5E9D}"/>
              </a:ext>
            </a:extLst>
          </p:cNvPr>
          <p:cNvPicPr>
            <a:picLocks noChangeAspect="1" noChangeArrowheads="1"/>
          </p:cNvPicPr>
          <p:nvPr/>
        </p:nvPicPr>
        <p:blipFill>
          <a:blip r:embed="rId3"/>
          <a:srcRect/>
          <a:stretch>
            <a:fillRect/>
          </a:stretch>
        </p:blipFill>
        <p:spPr bwMode="auto">
          <a:xfrm>
            <a:off x="827088" y="388938"/>
            <a:ext cx="7504112" cy="539591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8" name="Picture 4" descr="romanhelmet1">
            <a:extLst>
              <a:ext uri="{FF2B5EF4-FFF2-40B4-BE49-F238E27FC236}">
                <a16:creationId xmlns:a16="http://schemas.microsoft.com/office/drawing/2014/main" id="{5A3E9B76-A156-E1CE-78B5-A2BEDA130E10}"/>
              </a:ext>
            </a:extLst>
          </p:cNvPr>
          <p:cNvPicPr>
            <a:picLocks noChangeAspect="1" noChangeArrowheads="1"/>
          </p:cNvPicPr>
          <p:nvPr/>
        </p:nvPicPr>
        <p:blipFill>
          <a:blip r:embed="rId4"/>
          <a:srcRect/>
          <a:stretch>
            <a:fillRect/>
          </a:stretch>
        </p:blipFill>
        <p:spPr bwMode="auto">
          <a:xfrm>
            <a:off x="7739063" y="5880100"/>
            <a:ext cx="592137" cy="8636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9" name="Picture 5" descr="Heads of Caesar Augustus, Tiberius, Titus and Nero 2">
            <a:extLst>
              <a:ext uri="{FF2B5EF4-FFF2-40B4-BE49-F238E27FC236}">
                <a16:creationId xmlns:a16="http://schemas.microsoft.com/office/drawing/2014/main" id="{5D04D9E5-2C4D-9B23-ABD3-004E3D85F22F}"/>
              </a:ext>
            </a:extLst>
          </p:cNvPr>
          <p:cNvPicPr>
            <a:picLocks noChangeAspect="1" noChangeArrowheads="1"/>
          </p:cNvPicPr>
          <p:nvPr/>
        </p:nvPicPr>
        <p:blipFill>
          <a:blip r:embed="rId5"/>
          <a:srcRect/>
          <a:stretch>
            <a:fillRect/>
          </a:stretch>
        </p:blipFill>
        <p:spPr bwMode="auto">
          <a:xfrm>
            <a:off x="827088" y="5880100"/>
            <a:ext cx="758825" cy="8366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D52B5750-A035-20A0-87A4-D6921C8CAC9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3491" name="Text Box 3">
            <a:extLst>
              <a:ext uri="{FF2B5EF4-FFF2-40B4-BE49-F238E27FC236}">
                <a16:creationId xmlns:a16="http://schemas.microsoft.com/office/drawing/2014/main" id="{9427672F-2D14-EC82-E847-1A0BBB6F6DB6}"/>
              </a:ext>
            </a:extLst>
          </p:cNvPr>
          <p:cNvSpPr txBox="1">
            <a:spLocks noChangeArrowheads="1"/>
          </p:cNvSpPr>
          <p:nvPr/>
        </p:nvSpPr>
        <p:spPr bwMode="auto">
          <a:xfrm>
            <a:off x="2286000" y="5892800"/>
            <a:ext cx="4752975" cy="584200"/>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Das </a:t>
            </a:r>
            <a:r>
              <a:rPr lang="fr-CH" altLang="it-CH" dirty="0" err="1"/>
              <a:t>römische</a:t>
            </a:r>
            <a:r>
              <a:rPr lang="fr-CH" altLang="it-CH" dirty="0"/>
              <a:t> Imperium                                       </a:t>
            </a:r>
            <a:r>
              <a:rPr lang="fr-CH" altLang="it-CH" dirty="0" err="1"/>
              <a:t>zwischen</a:t>
            </a:r>
            <a:r>
              <a:rPr lang="fr-CH" altLang="it-CH" dirty="0"/>
              <a:t> 14  </a:t>
            </a:r>
            <a:r>
              <a:rPr lang="fr-CH" altLang="it-CH" dirty="0" err="1"/>
              <a:t>und</a:t>
            </a:r>
            <a:r>
              <a:rPr lang="fr-CH" altLang="it-CH" dirty="0"/>
              <a:t>  116  </a:t>
            </a:r>
            <a:r>
              <a:rPr lang="fr-CH" altLang="it-CH" dirty="0" err="1"/>
              <a:t>n.Chr</a:t>
            </a:r>
            <a:r>
              <a:rPr lang="fr-CH" altLang="it-CH" dirty="0"/>
              <a:t>.</a:t>
            </a:r>
            <a:endParaRPr lang="it-IT" altLang="it-CH"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Slide Number Placeholder 4">
            <a:extLst>
              <a:ext uri="{FF2B5EF4-FFF2-40B4-BE49-F238E27FC236}">
                <a16:creationId xmlns:a16="http://schemas.microsoft.com/office/drawing/2014/main" id="{58416646-5236-51CE-8FBA-1003CFF4E472}"/>
              </a:ext>
            </a:extLst>
          </p:cNvPr>
          <p:cNvSpPr>
            <a:spLocks noGrp="1"/>
          </p:cNvSpPr>
          <p:nvPr>
            <p:ph type="sldNum" sz="quarter" idx="12"/>
          </p:nvPr>
        </p:nvSpPr>
        <p:spPr>
          <a:xfrm>
            <a:off x="5961063" y="6181725"/>
            <a:ext cx="909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77A012-7DD3-416F-A110-7E84FB5E28DA}" type="slidenum">
              <a:rPr lang="it-IT" altLang="it-CH" sz="1400" b="1" smtClean="0">
                <a:solidFill>
                  <a:srgbClr val="FFFFFF"/>
                </a:solidFill>
              </a:rPr>
              <a:pPr>
                <a:spcBef>
                  <a:spcPct val="0"/>
                </a:spcBef>
                <a:buFontTx/>
                <a:buNone/>
              </a:pPr>
              <a:t>190</a:t>
            </a:fld>
            <a:endParaRPr lang="it-IT" altLang="it-CH" sz="1400" b="1">
              <a:solidFill>
                <a:srgbClr val="FFFFFF"/>
              </a:solidFill>
            </a:endParaRPr>
          </a:p>
        </p:txBody>
      </p:sp>
      <p:pic>
        <p:nvPicPr>
          <p:cNvPr id="275460" name="Picture 3" descr="Engim">
            <a:extLst>
              <a:ext uri="{FF2B5EF4-FFF2-40B4-BE49-F238E27FC236}">
                <a16:creationId xmlns:a16="http://schemas.microsoft.com/office/drawing/2014/main" id="{FDBF59E5-679A-C212-1E1A-E37AD0308A42}"/>
              </a:ext>
            </a:extLst>
          </p:cNvPr>
          <p:cNvPicPr>
            <a:picLocks noChangeAspect="1" noChangeArrowheads="1"/>
          </p:cNvPicPr>
          <p:nvPr/>
        </p:nvPicPr>
        <p:blipFill>
          <a:blip r:embed="rId3"/>
          <a:srcRect/>
          <a:stretch>
            <a:fillRect/>
          </a:stretch>
        </p:blipFill>
        <p:spPr bwMode="auto">
          <a:xfrm>
            <a:off x="179388" y="1952625"/>
            <a:ext cx="1655762" cy="5254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1" name="Picture 4" descr="pagine%255Cpiattaforma">
            <a:hlinkClick r:id="rId4"/>
            <a:extLst>
              <a:ext uri="{FF2B5EF4-FFF2-40B4-BE49-F238E27FC236}">
                <a16:creationId xmlns:a16="http://schemas.microsoft.com/office/drawing/2014/main" id="{4AC8F2A3-9DAC-A812-599B-5A2BB20EB0E2}"/>
              </a:ext>
            </a:extLst>
          </p:cNvPr>
          <p:cNvPicPr>
            <a:picLocks noChangeAspect="1" noChangeArrowheads="1"/>
          </p:cNvPicPr>
          <p:nvPr/>
        </p:nvPicPr>
        <p:blipFill>
          <a:blip r:embed="rId5"/>
          <a:srcRect/>
          <a:stretch>
            <a:fillRect/>
          </a:stretch>
        </p:blipFill>
        <p:spPr bwMode="auto">
          <a:xfrm>
            <a:off x="179388" y="2528888"/>
            <a:ext cx="1655762" cy="814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2" name="Picture 5" descr="MissionePalestina">
            <a:extLst>
              <a:ext uri="{FF2B5EF4-FFF2-40B4-BE49-F238E27FC236}">
                <a16:creationId xmlns:a16="http://schemas.microsoft.com/office/drawing/2014/main" id="{6A9D6E62-7AE2-358A-CDF4-A71485ABEF3B}"/>
              </a:ext>
            </a:extLst>
          </p:cNvPr>
          <p:cNvPicPr>
            <a:picLocks noChangeAspect="1" noChangeArrowheads="1"/>
          </p:cNvPicPr>
          <p:nvPr/>
        </p:nvPicPr>
        <p:blipFill>
          <a:blip r:embed="rId6"/>
          <a:srcRect/>
          <a:stretch>
            <a:fillRect/>
          </a:stretch>
        </p:blipFill>
        <p:spPr bwMode="auto">
          <a:xfrm>
            <a:off x="1908175" y="3176588"/>
            <a:ext cx="1943100" cy="1943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3" name="Picture 6" descr="1161344537amal">
            <a:extLst>
              <a:ext uri="{FF2B5EF4-FFF2-40B4-BE49-F238E27FC236}">
                <a16:creationId xmlns:a16="http://schemas.microsoft.com/office/drawing/2014/main" id="{B5235F51-DA2E-C970-0A54-A25C7DEE8386}"/>
              </a:ext>
            </a:extLst>
          </p:cNvPr>
          <p:cNvPicPr>
            <a:picLocks noChangeAspect="1" noChangeArrowheads="1"/>
          </p:cNvPicPr>
          <p:nvPr/>
        </p:nvPicPr>
        <p:blipFill>
          <a:blip r:embed="rId7"/>
          <a:srcRect/>
          <a:stretch>
            <a:fillRect/>
          </a:stretch>
        </p:blipFill>
        <p:spPr bwMode="auto">
          <a:xfrm>
            <a:off x="5940425" y="2384425"/>
            <a:ext cx="1385888" cy="2727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4" name="Picture 7" descr="logopiccolo1">
            <a:extLst>
              <a:ext uri="{FF2B5EF4-FFF2-40B4-BE49-F238E27FC236}">
                <a16:creationId xmlns:a16="http://schemas.microsoft.com/office/drawing/2014/main" id="{918B16A2-A514-75EB-D56C-E3A6F69AD89F}"/>
              </a:ext>
            </a:extLst>
          </p:cNvPr>
          <p:cNvPicPr>
            <a:picLocks noChangeAspect="1" noChangeArrowheads="1"/>
          </p:cNvPicPr>
          <p:nvPr/>
        </p:nvPicPr>
        <p:blipFill>
          <a:blip r:embed="rId8"/>
          <a:srcRect/>
          <a:stretch>
            <a:fillRect/>
          </a:stretch>
        </p:blipFill>
        <p:spPr bwMode="auto">
          <a:xfrm>
            <a:off x="179388" y="3392488"/>
            <a:ext cx="1655762" cy="787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5" name="Picture 8" descr="FM_SIMBOLO">
            <a:extLst>
              <a:ext uri="{FF2B5EF4-FFF2-40B4-BE49-F238E27FC236}">
                <a16:creationId xmlns:a16="http://schemas.microsoft.com/office/drawing/2014/main" id="{67290BBD-C941-88CA-889D-2D5AEDB2855A}"/>
              </a:ext>
            </a:extLst>
          </p:cNvPr>
          <p:cNvPicPr>
            <a:picLocks noChangeAspect="1" noChangeArrowheads="1"/>
          </p:cNvPicPr>
          <p:nvPr/>
        </p:nvPicPr>
        <p:blipFill>
          <a:blip r:embed="rId9"/>
          <a:srcRect/>
          <a:stretch>
            <a:fillRect/>
          </a:stretch>
        </p:blipFill>
        <p:spPr bwMode="auto">
          <a:xfrm>
            <a:off x="179388" y="368300"/>
            <a:ext cx="1639887"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6" name="Picture 9" descr="ONG,%20una%20nova%20manera%20de%20fer%20política">
            <a:extLst>
              <a:ext uri="{FF2B5EF4-FFF2-40B4-BE49-F238E27FC236}">
                <a16:creationId xmlns:a16="http://schemas.microsoft.com/office/drawing/2014/main" id="{6C899327-7C51-2EC2-1154-0B0BB27DD8BB}"/>
              </a:ext>
            </a:extLst>
          </p:cNvPr>
          <p:cNvPicPr>
            <a:picLocks noChangeAspect="1" noChangeArrowheads="1"/>
          </p:cNvPicPr>
          <p:nvPr/>
        </p:nvPicPr>
        <p:blipFill>
          <a:blip r:embed="rId10"/>
          <a:srcRect/>
          <a:stretch>
            <a:fillRect/>
          </a:stretch>
        </p:blipFill>
        <p:spPr bwMode="auto">
          <a:xfrm>
            <a:off x="3995738" y="368300"/>
            <a:ext cx="1800225" cy="2447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7" name="Picture 10" descr="home">
            <a:extLst>
              <a:ext uri="{FF2B5EF4-FFF2-40B4-BE49-F238E27FC236}">
                <a16:creationId xmlns:a16="http://schemas.microsoft.com/office/drawing/2014/main" id="{01915EA1-7302-890B-9EA7-70BB06779CE9}"/>
              </a:ext>
            </a:extLst>
          </p:cNvPr>
          <p:cNvPicPr>
            <a:picLocks noChangeAspect="1" noChangeArrowheads="1"/>
          </p:cNvPicPr>
          <p:nvPr/>
        </p:nvPicPr>
        <p:blipFill>
          <a:blip r:embed="rId11"/>
          <a:srcRect/>
          <a:stretch>
            <a:fillRect/>
          </a:stretch>
        </p:blipFill>
        <p:spPr bwMode="auto">
          <a:xfrm>
            <a:off x="3995738" y="2887663"/>
            <a:ext cx="1852612"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8" name="Picture 11" descr="Cbh03">
            <a:extLst>
              <a:ext uri="{FF2B5EF4-FFF2-40B4-BE49-F238E27FC236}">
                <a16:creationId xmlns:a16="http://schemas.microsoft.com/office/drawing/2014/main" id="{31438419-E8B5-2DBD-C538-9F5DB1AB0C55}"/>
              </a:ext>
            </a:extLst>
          </p:cNvPr>
          <p:cNvPicPr>
            <a:picLocks noChangeAspect="1" noChangeArrowheads="1"/>
          </p:cNvPicPr>
          <p:nvPr/>
        </p:nvPicPr>
        <p:blipFill>
          <a:blip r:embed="rId12"/>
          <a:srcRect/>
          <a:stretch>
            <a:fillRect/>
          </a:stretch>
        </p:blipFill>
        <p:spPr bwMode="auto">
          <a:xfrm>
            <a:off x="1908175" y="368300"/>
            <a:ext cx="1943100"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69" name="Picture 12" descr="cbh01">
            <a:extLst>
              <a:ext uri="{FF2B5EF4-FFF2-40B4-BE49-F238E27FC236}">
                <a16:creationId xmlns:a16="http://schemas.microsoft.com/office/drawing/2014/main" id="{37C39EB4-7701-FF3A-FB62-E4A7F2CFC59D}"/>
              </a:ext>
            </a:extLst>
          </p:cNvPr>
          <p:cNvPicPr>
            <a:picLocks noChangeAspect="1" noChangeArrowheads="1"/>
          </p:cNvPicPr>
          <p:nvPr/>
        </p:nvPicPr>
        <p:blipFill>
          <a:blip r:embed="rId13"/>
          <a:srcRect/>
          <a:stretch>
            <a:fillRect/>
          </a:stretch>
        </p:blipFill>
        <p:spPr bwMode="auto">
          <a:xfrm>
            <a:off x="1908175" y="1736725"/>
            <a:ext cx="194310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70" name="Picture 13" descr="rubon193-412b6">
            <a:extLst>
              <a:ext uri="{FF2B5EF4-FFF2-40B4-BE49-F238E27FC236}">
                <a16:creationId xmlns:a16="http://schemas.microsoft.com/office/drawing/2014/main" id="{64BFF15E-D1EB-38AA-5E24-93458DFB8FFB}"/>
              </a:ext>
            </a:extLst>
          </p:cNvPr>
          <p:cNvPicPr>
            <a:picLocks noChangeAspect="1" noChangeArrowheads="1"/>
          </p:cNvPicPr>
          <p:nvPr/>
        </p:nvPicPr>
        <p:blipFill>
          <a:blip r:embed="rId14"/>
          <a:srcRect/>
          <a:stretch>
            <a:fillRect/>
          </a:stretch>
        </p:blipFill>
        <p:spPr bwMode="auto">
          <a:xfrm>
            <a:off x="5940425" y="368300"/>
            <a:ext cx="1379538" cy="2016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71" name="Picture 14" descr="sit-in-pal">
            <a:extLst>
              <a:ext uri="{FF2B5EF4-FFF2-40B4-BE49-F238E27FC236}">
                <a16:creationId xmlns:a16="http://schemas.microsoft.com/office/drawing/2014/main" id="{5FADBF7A-C8B4-81D8-94F5-5C4E96114FEF}"/>
              </a:ext>
            </a:extLst>
          </p:cNvPr>
          <p:cNvPicPr>
            <a:picLocks noChangeAspect="1" noChangeArrowheads="1"/>
          </p:cNvPicPr>
          <p:nvPr/>
        </p:nvPicPr>
        <p:blipFill>
          <a:blip r:embed="rId15"/>
          <a:srcRect/>
          <a:stretch>
            <a:fillRect/>
          </a:stretch>
        </p:blipFill>
        <p:spPr bwMode="auto">
          <a:xfrm>
            <a:off x="7451725" y="368300"/>
            <a:ext cx="1482725" cy="25923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72" name="Picture 15" descr="campagne-mur">
            <a:extLst>
              <a:ext uri="{FF2B5EF4-FFF2-40B4-BE49-F238E27FC236}">
                <a16:creationId xmlns:a16="http://schemas.microsoft.com/office/drawing/2014/main" id="{C4ACCCAA-4F3C-39B0-AABE-94F2A18A5F6E}"/>
              </a:ext>
            </a:extLst>
          </p:cNvPr>
          <p:cNvPicPr>
            <a:picLocks noChangeAspect="1" noChangeArrowheads="1"/>
          </p:cNvPicPr>
          <p:nvPr/>
        </p:nvPicPr>
        <p:blipFill>
          <a:blip r:embed="rId16"/>
          <a:srcRect/>
          <a:stretch>
            <a:fillRect/>
          </a:stretch>
        </p:blipFill>
        <p:spPr bwMode="auto">
          <a:xfrm>
            <a:off x="7451725" y="3032125"/>
            <a:ext cx="1474788" cy="208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5473" name="Picture 16" descr="europalestine">
            <a:extLst>
              <a:ext uri="{FF2B5EF4-FFF2-40B4-BE49-F238E27FC236}">
                <a16:creationId xmlns:a16="http://schemas.microsoft.com/office/drawing/2014/main" id="{5B1B65E5-9B8B-4722-5937-61F743F6D119}"/>
              </a:ext>
            </a:extLst>
          </p:cNvPr>
          <p:cNvPicPr>
            <a:picLocks noChangeAspect="1" noChangeArrowheads="1"/>
          </p:cNvPicPr>
          <p:nvPr/>
        </p:nvPicPr>
        <p:blipFill>
          <a:blip r:embed="rId17"/>
          <a:srcRect/>
          <a:stretch>
            <a:fillRect/>
          </a:stretch>
        </p:blipFill>
        <p:spPr bwMode="auto">
          <a:xfrm>
            <a:off x="179388" y="4256088"/>
            <a:ext cx="1655762" cy="865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5681" name="Text Box 17">
            <a:extLst>
              <a:ext uri="{FF2B5EF4-FFF2-40B4-BE49-F238E27FC236}">
                <a16:creationId xmlns:a16="http://schemas.microsoft.com/office/drawing/2014/main" id="{739DCE3F-7A22-51E8-7C1E-33BCA57FF624}"/>
              </a:ext>
            </a:extLst>
          </p:cNvPr>
          <p:cNvSpPr txBox="1">
            <a:spLocks noChangeArrowheads="1"/>
          </p:cNvSpPr>
          <p:nvPr/>
        </p:nvSpPr>
        <p:spPr bwMode="auto">
          <a:xfrm>
            <a:off x="1963738" y="6181725"/>
            <a:ext cx="4090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CH" altLang="it-CH" sz="1400">
                <a:solidFill>
                  <a:srgbClr val="FFFFFF"/>
                </a:solidFill>
              </a:rPr>
              <a:t>In Palästina sind mehr als hundert NRO aktiv.</a:t>
            </a:r>
            <a:endParaRPr lang="it-IT" altLang="it-CH" sz="1400">
              <a:solidFill>
                <a:srgbClr val="FFFFFF"/>
              </a:solidFill>
            </a:endParaRPr>
          </a:p>
        </p:txBody>
      </p:sp>
      <p:sp>
        <p:nvSpPr>
          <p:cNvPr id="19" name="Rettangolo 18">
            <a:extLst>
              <a:ext uri="{FF2B5EF4-FFF2-40B4-BE49-F238E27FC236}">
                <a16:creationId xmlns:a16="http://schemas.microsoft.com/office/drawing/2014/main" id="{7BBFAC84-A5C3-D70A-9C9A-FCA0CDE6BA6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625683" name="Picture 4" descr="ADDAMEER | arab.org">
            <a:extLst>
              <a:ext uri="{FF2B5EF4-FFF2-40B4-BE49-F238E27FC236}">
                <a16:creationId xmlns:a16="http://schemas.microsoft.com/office/drawing/2014/main" id="{DD226BF8-C580-8969-48E6-BB2F57F57A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40613" y="5219700"/>
            <a:ext cx="1495425"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684" name="Picture 2" descr="Amnesty International e Metadonors - Contact center">
            <a:extLst>
              <a:ext uri="{FF2B5EF4-FFF2-40B4-BE49-F238E27FC236}">
                <a16:creationId xmlns:a16="http://schemas.microsoft.com/office/drawing/2014/main" id="{0E4E0F3E-B0BB-0185-701F-43167A9932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100" y="5219700"/>
            <a:ext cx="1665288"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Rectangle 2">
            <a:extLst>
              <a:ext uri="{FF2B5EF4-FFF2-40B4-BE49-F238E27FC236}">
                <a16:creationId xmlns:a16="http://schemas.microsoft.com/office/drawing/2014/main" id="{C1274098-F137-80E0-FA33-C098D3ED9DD7}"/>
              </a:ext>
            </a:extLst>
          </p:cNvPr>
          <p:cNvSpPr>
            <a:spLocks noGrp="1" noChangeArrowheads="1"/>
          </p:cNvSpPr>
          <p:nvPr>
            <p:ph type="title"/>
          </p:nvPr>
        </p:nvSpPr>
        <p:spPr>
          <a:xfrm>
            <a:off x="1941513" y="5219700"/>
            <a:ext cx="5365750" cy="798513"/>
          </a:xfrm>
          <a:solidFill>
            <a:srgbClr val="FFFF00"/>
          </a:solidFill>
          <a:ln w="19050">
            <a:solidFill>
              <a:schemeClr val="accent4">
                <a:lumMod val="10000"/>
              </a:schemeClr>
            </a:solidFill>
          </a:ln>
        </p:spPr>
        <p:txBody>
          <a:bodyPr/>
          <a:lstStyle/>
          <a:p>
            <a:pPr eaLnBrk="1" hangingPunct="1">
              <a:defRPr/>
            </a:pPr>
            <a:r>
              <a:rPr lang="it-CH" altLang="it-CH" sz="2400" b="1" dirty="0">
                <a:solidFill>
                  <a:schemeClr val="accent4">
                    <a:lumMod val="10000"/>
                  </a:schemeClr>
                </a:solidFill>
              </a:rPr>
              <a:t>Die </a:t>
            </a:r>
            <a:r>
              <a:rPr lang="it-CH" altLang="it-CH" sz="2400" b="1" dirty="0" err="1">
                <a:solidFill>
                  <a:schemeClr val="accent4">
                    <a:lumMod val="10000"/>
                  </a:schemeClr>
                </a:solidFill>
              </a:rPr>
              <a:t>wertvolle</a:t>
            </a:r>
            <a:r>
              <a:rPr lang="it-CH" altLang="it-CH" sz="2400" b="1" dirty="0">
                <a:solidFill>
                  <a:schemeClr val="accent4">
                    <a:lumMod val="10000"/>
                  </a:schemeClr>
                </a:solidFill>
              </a:rPr>
              <a:t> </a:t>
            </a:r>
            <a:r>
              <a:rPr lang="it-CH" altLang="it-CH" sz="2400" b="1" dirty="0" err="1">
                <a:solidFill>
                  <a:schemeClr val="accent4">
                    <a:lumMod val="10000"/>
                  </a:schemeClr>
                </a:solidFill>
              </a:rPr>
              <a:t>Arbeit</a:t>
            </a:r>
            <a:r>
              <a:rPr lang="it-CH" altLang="it-CH" sz="2400" b="1" dirty="0">
                <a:solidFill>
                  <a:schemeClr val="accent4">
                    <a:lumMod val="10000"/>
                  </a:schemeClr>
                </a:solidFill>
              </a:rPr>
              <a:t> der NRO </a:t>
            </a:r>
            <a:r>
              <a:rPr lang="it-CH" altLang="it-CH" sz="1400" dirty="0">
                <a:solidFill>
                  <a:schemeClr val="accent4">
                    <a:lumMod val="10000"/>
                  </a:schemeClr>
                </a:solidFill>
              </a:rPr>
              <a:t>(</a:t>
            </a:r>
            <a:r>
              <a:rPr lang="de-DE" altLang="it-CH" sz="1400" dirty="0">
                <a:solidFill>
                  <a:schemeClr val="accent4">
                    <a:lumMod val="10000"/>
                  </a:schemeClr>
                </a:solidFill>
              </a:rPr>
              <a:t>Nichtregierungsorganisationen)</a:t>
            </a:r>
            <a:endParaRPr lang="it-IT" altLang="it-CH" sz="1400" dirty="0">
              <a:solidFill>
                <a:schemeClr val="accent4">
                  <a:lumMod val="10000"/>
                </a:schemeClr>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lide Number Placeholder 1">
            <a:extLst>
              <a:ext uri="{FF2B5EF4-FFF2-40B4-BE49-F238E27FC236}">
                <a16:creationId xmlns:a16="http://schemas.microsoft.com/office/drawing/2014/main" id="{EBF06436-E622-8E7B-31E2-5618E33A6ACD}"/>
              </a:ext>
            </a:extLst>
          </p:cNvPr>
          <p:cNvSpPr>
            <a:spLocks noGrp="1"/>
          </p:cNvSpPr>
          <p:nvPr>
            <p:ph type="sldNum" sz="quarter" idx="12"/>
          </p:nvPr>
        </p:nvSpPr>
        <p:spPr>
          <a:xfrm>
            <a:off x="7618413" y="3359150"/>
            <a:ext cx="982662"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3444C7-B36B-4522-B6BD-C747691556F2}" type="slidenum">
              <a:rPr lang="it-IT" altLang="it-CH" sz="1400" b="1" smtClean="0">
                <a:solidFill>
                  <a:srgbClr val="FFFFFF"/>
                </a:solidFill>
              </a:rPr>
              <a:pPr>
                <a:spcBef>
                  <a:spcPct val="0"/>
                </a:spcBef>
                <a:buFontTx/>
                <a:buNone/>
              </a:pPr>
              <a:t>191</a:t>
            </a:fld>
            <a:endParaRPr lang="it-IT" altLang="it-CH" sz="1400" b="1">
              <a:solidFill>
                <a:srgbClr val="FFFFFF"/>
              </a:solidFill>
            </a:endParaRPr>
          </a:p>
        </p:txBody>
      </p:sp>
      <p:pic>
        <p:nvPicPr>
          <p:cNvPr id="627715" name="Picture 2" descr="C:\Dokumente und Einstellungen\Enrico\Eigene Dateien\Enrico\Documenti\AA Enrico nuovo\Palestina\A Foto\Guerra e personaggi\Personaggi\Sopravvissuto critico all'olocausto.jpg">
            <a:extLst>
              <a:ext uri="{FF2B5EF4-FFF2-40B4-BE49-F238E27FC236}">
                <a16:creationId xmlns:a16="http://schemas.microsoft.com/office/drawing/2014/main" id="{7993AF15-A6E4-AB95-5248-DFA574C4B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549275"/>
            <a:ext cx="2566987" cy="5327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716" name="TextBox 3">
            <a:extLst>
              <a:ext uri="{FF2B5EF4-FFF2-40B4-BE49-F238E27FC236}">
                <a16:creationId xmlns:a16="http://schemas.microsoft.com/office/drawing/2014/main" id="{F15AE848-E06A-2B8C-88D0-E1ECB515F797}"/>
              </a:ext>
            </a:extLst>
          </p:cNvPr>
          <p:cNvSpPr txBox="1">
            <a:spLocks noChangeArrowheads="1"/>
          </p:cNvSpPr>
          <p:nvPr/>
        </p:nvSpPr>
        <p:spPr bwMode="auto">
          <a:xfrm>
            <a:off x="2913063" y="3384550"/>
            <a:ext cx="1871662"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800" b="1">
                <a:solidFill>
                  <a:srgbClr val="000000"/>
                </a:solidFill>
              </a:rPr>
              <a:t>Viele Juden kritisieren das Vorgehen der israelische Regierung.</a:t>
            </a:r>
            <a:endParaRPr lang="it-IT" altLang="it-CH" sz="1800" b="1">
              <a:solidFill>
                <a:srgbClr val="000000"/>
              </a:solidFill>
            </a:endParaRPr>
          </a:p>
        </p:txBody>
      </p:sp>
      <p:pic>
        <p:nvPicPr>
          <p:cNvPr id="627717" name="Picture 8" descr="http://1.bp.blogspot.com/_j3jpxUW-UFQ/SYCeOJf29tI/AAAAAAAAAeA/rsvTzXQo6AQ/s400/manifestazione_di_pacifisti_israeliani_e_palestinesi%5B1%5D.jpg">
            <a:extLst>
              <a:ext uri="{FF2B5EF4-FFF2-40B4-BE49-F238E27FC236}">
                <a16:creationId xmlns:a16="http://schemas.microsoft.com/office/drawing/2014/main" id="{81A49260-0ED1-FF5E-8302-5A7928C0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063" y="1981200"/>
            <a:ext cx="1871662" cy="12874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718" name="TextBox 11">
            <a:extLst>
              <a:ext uri="{FF2B5EF4-FFF2-40B4-BE49-F238E27FC236}">
                <a16:creationId xmlns:a16="http://schemas.microsoft.com/office/drawing/2014/main" id="{9970176B-F322-137D-2414-F3D4C833FE21}"/>
              </a:ext>
            </a:extLst>
          </p:cNvPr>
          <p:cNvSpPr txBox="1">
            <a:spLocks noChangeArrowheads="1"/>
          </p:cNvSpPr>
          <p:nvPr/>
        </p:nvSpPr>
        <p:spPr bwMode="auto">
          <a:xfrm>
            <a:off x="5435600" y="3319463"/>
            <a:ext cx="1639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Neturei Karta</a:t>
            </a:r>
            <a:endParaRPr lang="it-IT" altLang="it-CH" sz="1400" b="1">
              <a:solidFill>
                <a:srgbClr val="FFFFFF"/>
              </a:solidFill>
            </a:endParaRPr>
          </a:p>
        </p:txBody>
      </p:sp>
      <p:pic>
        <p:nvPicPr>
          <p:cNvPr id="627719" name="Picture 12" descr="C:\Dokumente und Einstellungen\Enrico\Eigene Dateien\Enrico\Documenti\AA Enrico nuovo\Palestina\A Foto\Guerra e personaggi\Personaggi\Ebrei per la pace.JPG">
            <a:extLst>
              <a:ext uri="{FF2B5EF4-FFF2-40B4-BE49-F238E27FC236}">
                <a16:creationId xmlns:a16="http://schemas.microsoft.com/office/drawing/2014/main" id="{2DD0463B-E599-89AF-5EBE-805423718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789363"/>
            <a:ext cx="3997325" cy="2663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720" name="TextBox 11">
            <a:extLst>
              <a:ext uri="{FF2B5EF4-FFF2-40B4-BE49-F238E27FC236}">
                <a16:creationId xmlns:a16="http://schemas.microsoft.com/office/drawing/2014/main" id="{356E48E9-BA02-834B-776B-500D8B35E6E2}"/>
              </a:ext>
            </a:extLst>
          </p:cNvPr>
          <p:cNvSpPr txBox="1">
            <a:spLocks noChangeArrowheads="1"/>
          </p:cNvSpPr>
          <p:nvPr/>
        </p:nvSpPr>
        <p:spPr bwMode="auto">
          <a:xfrm>
            <a:off x="250825" y="6029325"/>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FFFFFF"/>
                </a:solidFill>
              </a:rPr>
              <a:t>Ein protestierender Jude.</a:t>
            </a:r>
            <a:endParaRPr lang="it-IT" altLang="it-CH" sz="1600">
              <a:solidFill>
                <a:srgbClr val="FFFFFF"/>
              </a:solidFill>
            </a:endParaRPr>
          </a:p>
        </p:txBody>
      </p:sp>
      <p:pic>
        <p:nvPicPr>
          <p:cNvPr id="627721" name="Picture 12" descr="C:\Users\Enrico\Desktop\Ebrei jpeg.jpg">
            <a:extLst>
              <a:ext uri="{FF2B5EF4-FFF2-40B4-BE49-F238E27FC236}">
                <a16:creationId xmlns:a16="http://schemas.microsoft.com/office/drawing/2014/main" id="{3E6C250C-7590-7901-CD2C-953622345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4978400"/>
            <a:ext cx="1871662" cy="1458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7722" name="Immagine 2">
            <a:extLst>
              <a:ext uri="{FF2B5EF4-FFF2-40B4-BE49-F238E27FC236}">
                <a16:creationId xmlns:a16="http://schemas.microsoft.com/office/drawing/2014/main" id="{788EE31A-AC65-CF66-99D6-BBD1D26A0B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9888" y="541338"/>
            <a:ext cx="18716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67999CD9-825F-F6DC-CAED-BC12F8C9E72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627724" name="Immagine 2">
            <a:extLst>
              <a:ext uri="{FF2B5EF4-FFF2-40B4-BE49-F238E27FC236}">
                <a16:creationId xmlns:a16="http://schemas.microsoft.com/office/drawing/2014/main" id="{994B8679-2B6D-5EC5-1C0C-1E90A9989C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8238" y="549275"/>
            <a:ext cx="3981450"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Immagine 5">
            <a:extLst>
              <a:ext uri="{FF2B5EF4-FFF2-40B4-BE49-F238E27FC236}">
                <a16:creationId xmlns:a16="http://schemas.microsoft.com/office/drawing/2014/main" id="{8D6DF1D6-27B8-75B4-6434-1A827FB81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5" name="TextBox 1">
            <a:extLst>
              <a:ext uri="{FF2B5EF4-FFF2-40B4-BE49-F238E27FC236}">
                <a16:creationId xmlns:a16="http://schemas.microsoft.com/office/drawing/2014/main" id="{FCBFBE7E-E180-70FA-9D2E-70F30793613E}"/>
              </a:ext>
            </a:extLst>
          </p:cNvPr>
          <p:cNvSpPr txBox="1">
            <a:spLocks noChangeArrowheads="1"/>
          </p:cNvSpPr>
          <p:nvPr/>
        </p:nvSpPr>
        <p:spPr bwMode="auto">
          <a:xfrm>
            <a:off x="1838325" y="3538538"/>
            <a:ext cx="5810250" cy="50800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2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ZEITBOMBEN IN PALÄSTINA</a:t>
            </a:r>
            <a:endParaRPr lang="it-IT" altLang="it-CH" dirty="0"/>
          </a:p>
        </p:txBody>
      </p:sp>
      <p:pic>
        <p:nvPicPr>
          <p:cNvPr id="629764" name="Picture 6">
            <a:extLst>
              <a:ext uri="{FF2B5EF4-FFF2-40B4-BE49-F238E27FC236}">
                <a16:creationId xmlns:a16="http://schemas.microsoft.com/office/drawing/2014/main" id="{9E39D620-8A6B-D893-5999-1BAA51266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8" y="247650"/>
            <a:ext cx="23637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kumente und Einstellungen\Enrico\Eigene Dateien\Enrico\Documenti\AA Enrico nuovo\Palestina\A Foto\Diversi\Cartoons 1\image001.gif">
            <a:extLst>
              <a:ext uri="{FF2B5EF4-FFF2-40B4-BE49-F238E27FC236}">
                <a16:creationId xmlns:a16="http://schemas.microsoft.com/office/drawing/2014/main" id="{1156CAAD-3FC2-11D7-DCC9-2D85AF0AB64A}"/>
              </a:ext>
            </a:extLst>
          </p:cNvPr>
          <p:cNvPicPr>
            <a:picLocks noChangeAspect="1" noChangeArrowheads="1"/>
          </p:cNvPicPr>
          <p:nvPr/>
        </p:nvPicPr>
        <p:blipFill>
          <a:blip r:embed="rId5"/>
          <a:srcRect/>
          <a:stretch>
            <a:fillRect/>
          </a:stretch>
        </p:blipFill>
        <p:spPr bwMode="auto">
          <a:xfrm rot="170763">
            <a:off x="1468438" y="2192338"/>
            <a:ext cx="382587" cy="382587"/>
          </a:xfrm>
          <a:prstGeom prst="rect">
            <a:avLst/>
          </a:prstGeom>
          <a:ln>
            <a:noFill/>
          </a:ln>
          <a:effectLst>
            <a:outerShdw blurRad="292100" dist="139700" dir="2700000" algn="tl" rotWithShape="0">
              <a:srgbClr val="333333">
                <a:alpha val="65000"/>
              </a:srgbClr>
            </a:outerShdw>
          </a:effectLst>
        </p:spPr>
      </p:pic>
      <p:pic>
        <p:nvPicPr>
          <p:cNvPr id="629766" name="Picture 6">
            <a:extLst>
              <a:ext uri="{FF2B5EF4-FFF2-40B4-BE49-F238E27FC236}">
                <a16:creationId xmlns:a16="http://schemas.microsoft.com/office/drawing/2014/main" id="{73CB1015-8E20-9756-1F32-D4BA3B06793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7" name="Slide Number Placeholder 1">
            <a:extLst>
              <a:ext uri="{FF2B5EF4-FFF2-40B4-BE49-F238E27FC236}">
                <a16:creationId xmlns:a16="http://schemas.microsoft.com/office/drawing/2014/main" id="{236B8FAD-5CE0-56FA-2933-F3AE26290417}"/>
              </a:ext>
            </a:extLst>
          </p:cNvPr>
          <p:cNvSpPr>
            <a:spLocks noGrp="1"/>
          </p:cNvSpPr>
          <p:nvPr>
            <p:ph type="sldNum" sz="quarter" idx="12"/>
          </p:nvPr>
        </p:nvSpPr>
        <p:spPr>
          <a:xfrm>
            <a:off x="8396288" y="6518275"/>
            <a:ext cx="54927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E39D43-CD98-4C44-9910-67740A443111}" type="slidenum">
              <a:rPr lang="it-IT" altLang="it-CH" sz="1400" smtClean="0">
                <a:solidFill>
                  <a:srgbClr val="FFFFFF"/>
                </a:solidFill>
              </a:rPr>
              <a:pPr>
                <a:spcBef>
                  <a:spcPct val="0"/>
                </a:spcBef>
                <a:buFontTx/>
                <a:buNone/>
              </a:pPr>
              <a:t>192</a:t>
            </a:fld>
            <a:endParaRPr lang="it-IT" altLang="it-CH" sz="1400">
              <a:solidFill>
                <a:srgbClr val="FFFFFF"/>
              </a:solidFill>
            </a:endParaRPr>
          </a:p>
        </p:txBody>
      </p:sp>
      <p:pic>
        <p:nvPicPr>
          <p:cNvPr id="629768" name="Immagine 13">
            <a:extLst>
              <a:ext uri="{FF2B5EF4-FFF2-40B4-BE49-F238E27FC236}">
                <a16:creationId xmlns:a16="http://schemas.microsoft.com/office/drawing/2014/main" id="{C8BF5332-4DE8-7E73-1832-8A931ABB9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C2FC1D92-E9EA-5E71-4F56-0246B968FC6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EA2ED1E-631B-09E2-262A-44CF6BF526F0}"/>
              </a:ext>
            </a:extLst>
          </p:cNvPr>
          <p:cNvPicPr>
            <a:picLocks noChangeAspect="1" noChangeArrowheads="1"/>
          </p:cNvPicPr>
          <p:nvPr/>
        </p:nvPicPr>
        <p:blipFill rotWithShape="1">
          <a:blip r:embed="rId3">
            <a:lum bright="-8000" contrast="10000"/>
          </a:blip>
          <a:srcRect r="3542"/>
          <a:stretch/>
        </p:blipFill>
        <p:spPr bwMode="auto">
          <a:xfrm>
            <a:off x="263525" y="212725"/>
            <a:ext cx="2244725" cy="6424613"/>
          </a:xfrm>
          <a:prstGeom prst="rect">
            <a:avLst/>
          </a:prstGeom>
          <a:ln w="28575">
            <a:solidFill>
              <a:schemeClr val="tx1"/>
            </a:solidFill>
          </a:ln>
          <a:effectLst>
            <a:outerShdw blurRad="292100" dist="139700" dir="2700000" algn="tl" rotWithShape="0">
              <a:srgbClr val="333333">
                <a:alpha val="65000"/>
              </a:srgbClr>
            </a:outerShdw>
          </a:effectLst>
        </p:spPr>
      </p:pic>
      <p:sp>
        <p:nvSpPr>
          <p:cNvPr id="631811" name="Text Box 5">
            <a:extLst>
              <a:ext uri="{FF2B5EF4-FFF2-40B4-BE49-F238E27FC236}">
                <a16:creationId xmlns:a16="http://schemas.microsoft.com/office/drawing/2014/main" id="{58087B8D-5B40-E84E-C5A2-8CE42359C06A}"/>
              </a:ext>
            </a:extLst>
          </p:cNvPr>
          <p:cNvSpPr txBox="1">
            <a:spLocks noChangeArrowheads="1"/>
          </p:cNvSpPr>
          <p:nvPr/>
        </p:nvSpPr>
        <p:spPr bwMode="auto">
          <a:xfrm>
            <a:off x="3048000" y="195263"/>
            <a:ext cx="2506663"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400000"/>
                </a:solidFill>
              </a:rPr>
              <a:t>Das Wasser</a:t>
            </a:r>
            <a:endParaRPr lang="it-IT" altLang="it-CH" b="1">
              <a:solidFill>
                <a:srgbClr val="400000"/>
              </a:solidFill>
            </a:endParaRPr>
          </a:p>
        </p:txBody>
      </p:sp>
      <p:pic>
        <p:nvPicPr>
          <p:cNvPr id="5" name="Picture 14" descr="acqua 3ccc">
            <a:extLst>
              <a:ext uri="{FF2B5EF4-FFF2-40B4-BE49-F238E27FC236}">
                <a16:creationId xmlns:a16="http://schemas.microsoft.com/office/drawing/2014/main" id="{5E06797E-57BE-F554-915D-04A5B9F4C735}"/>
              </a:ext>
            </a:extLst>
          </p:cNvPr>
          <p:cNvPicPr>
            <a:picLocks noChangeAspect="1" noChangeArrowheads="1"/>
          </p:cNvPicPr>
          <p:nvPr/>
        </p:nvPicPr>
        <p:blipFill>
          <a:blip r:embed="rId4"/>
          <a:srcRect/>
          <a:stretch>
            <a:fillRect/>
          </a:stretch>
        </p:blipFill>
        <p:spPr bwMode="auto">
          <a:xfrm>
            <a:off x="2916238" y="833438"/>
            <a:ext cx="1884362" cy="1557337"/>
          </a:xfrm>
          <a:prstGeom prst="rect">
            <a:avLst/>
          </a:prstGeom>
          <a:ln>
            <a:noFill/>
          </a:ln>
          <a:effectLst>
            <a:outerShdw blurRad="292100" dist="139700" dir="2700000" algn="tl" rotWithShape="0">
              <a:srgbClr val="333333">
                <a:alpha val="65000"/>
              </a:srgbClr>
            </a:outerShdw>
          </a:effectLst>
        </p:spPr>
      </p:pic>
      <p:pic>
        <p:nvPicPr>
          <p:cNvPr id="631813" name="Picture 11">
            <a:extLst>
              <a:ext uri="{FF2B5EF4-FFF2-40B4-BE49-F238E27FC236}">
                <a16:creationId xmlns:a16="http://schemas.microsoft.com/office/drawing/2014/main" id="{9BDE0150-3B19-B850-4CDF-A9783870C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C:\Dokumente und Einstellungen\Enrico\Eigene Dateien\Enrico\Documenti\AA Enrico nuovo\Palestina\A Foto\Diversi\Mekorot logo  Jpeg.JPG">
            <a:extLst>
              <a:ext uri="{FF2B5EF4-FFF2-40B4-BE49-F238E27FC236}">
                <a16:creationId xmlns:a16="http://schemas.microsoft.com/office/drawing/2014/main" id="{6DEFE6CF-044D-C490-880A-F3DD979117EE}"/>
              </a:ext>
            </a:extLst>
          </p:cNvPr>
          <p:cNvPicPr>
            <a:picLocks noChangeAspect="1" noChangeArrowheads="1"/>
          </p:cNvPicPr>
          <p:nvPr/>
        </p:nvPicPr>
        <p:blipFill>
          <a:blip r:embed="rId6"/>
          <a:srcRect/>
          <a:stretch>
            <a:fillRect/>
          </a:stretch>
        </p:blipFill>
        <p:spPr bwMode="auto">
          <a:xfrm>
            <a:off x="4932363" y="1379538"/>
            <a:ext cx="857250" cy="504825"/>
          </a:xfrm>
          <a:prstGeom prst="rect">
            <a:avLst/>
          </a:prstGeom>
          <a:ln>
            <a:noFill/>
          </a:ln>
          <a:effectLst>
            <a:outerShdw blurRad="292100" dist="139700" dir="2700000" algn="tl" rotWithShape="0">
              <a:srgbClr val="333333">
                <a:alpha val="65000"/>
              </a:srgbClr>
            </a:outerShdw>
          </a:effectLst>
        </p:spPr>
      </p:pic>
      <p:pic>
        <p:nvPicPr>
          <p:cNvPr id="8" name="Picture 4" descr="palestina acqua">
            <a:extLst>
              <a:ext uri="{FF2B5EF4-FFF2-40B4-BE49-F238E27FC236}">
                <a16:creationId xmlns:a16="http://schemas.microsoft.com/office/drawing/2014/main" id="{39885AA6-28F1-9802-2537-27309CA63FCF}"/>
              </a:ext>
            </a:extLst>
          </p:cNvPr>
          <p:cNvPicPr>
            <a:picLocks noChangeAspect="1" noChangeArrowheads="1"/>
          </p:cNvPicPr>
          <p:nvPr/>
        </p:nvPicPr>
        <p:blipFill>
          <a:blip r:embed="rId7"/>
          <a:srcRect/>
          <a:stretch>
            <a:fillRect/>
          </a:stretch>
        </p:blipFill>
        <p:spPr bwMode="auto">
          <a:xfrm>
            <a:off x="6142038" y="2724150"/>
            <a:ext cx="2773362" cy="391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pozzo acqua">
            <a:extLst>
              <a:ext uri="{FF2B5EF4-FFF2-40B4-BE49-F238E27FC236}">
                <a16:creationId xmlns:a16="http://schemas.microsoft.com/office/drawing/2014/main" id="{0F01E0C1-2DD7-7D1E-3BB2-02AD06BE5321}"/>
              </a:ext>
            </a:extLst>
          </p:cNvPr>
          <p:cNvPicPr>
            <a:picLocks noChangeAspect="1" noChangeArrowheads="1"/>
          </p:cNvPicPr>
          <p:nvPr/>
        </p:nvPicPr>
        <p:blipFill>
          <a:blip r:embed="rId8"/>
          <a:srcRect/>
          <a:stretch>
            <a:fillRect/>
          </a:stretch>
        </p:blipFill>
        <p:spPr bwMode="auto">
          <a:xfrm>
            <a:off x="6142038" y="247650"/>
            <a:ext cx="2773362" cy="234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7">
            <a:extLst>
              <a:ext uri="{FF2B5EF4-FFF2-40B4-BE49-F238E27FC236}">
                <a16:creationId xmlns:a16="http://schemas.microsoft.com/office/drawing/2014/main" id="{190BEAEB-446F-40B5-19E2-65ED880072A1}"/>
              </a:ext>
            </a:extLst>
          </p:cNvPr>
          <p:cNvPicPr>
            <a:picLocks noChangeAspect="1" noChangeArrowheads="1"/>
          </p:cNvPicPr>
          <p:nvPr/>
        </p:nvPicPr>
        <p:blipFill>
          <a:blip r:embed="rId9"/>
          <a:srcRect/>
          <a:stretch>
            <a:fillRect/>
          </a:stretch>
        </p:blipFill>
        <p:spPr bwMode="auto">
          <a:xfrm>
            <a:off x="2738438" y="4208463"/>
            <a:ext cx="324008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31818" name="Rettangolo 10">
            <a:extLst>
              <a:ext uri="{FF2B5EF4-FFF2-40B4-BE49-F238E27FC236}">
                <a16:creationId xmlns:a16="http://schemas.microsoft.com/office/drawing/2014/main" id="{32346CE1-666E-6463-6E5A-4D431C17AFC5}"/>
              </a:ext>
            </a:extLst>
          </p:cNvPr>
          <p:cNvSpPr>
            <a:spLocks noChangeArrowheads="1"/>
          </p:cNvSpPr>
          <p:nvPr/>
        </p:nvSpPr>
        <p:spPr bwMode="auto">
          <a:xfrm>
            <a:off x="5554663" y="333375"/>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586E5BE-899D-455B-A1B9-132CF1CB5588}" type="slidenum">
              <a:rPr lang="it-IT" altLang="it-CH" sz="1400">
                <a:solidFill>
                  <a:srgbClr val="FFFFFF"/>
                </a:solidFill>
              </a:rPr>
              <a:pPr algn="r" eaLnBrk="1" hangingPunct="1">
                <a:spcBef>
                  <a:spcPct val="0"/>
                </a:spcBef>
                <a:buFontTx/>
                <a:buNone/>
              </a:pPr>
              <a:t>193</a:t>
            </a:fld>
            <a:endParaRPr lang="it-CH" altLang="en-US" sz="1800"/>
          </a:p>
        </p:txBody>
      </p:sp>
      <p:sp>
        <p:nvSpPr>
          <p:cNvPr id="631819" name="CasellaDiTesto 11">
            <a:extLst>
              <a:ext uri="{FF2B5EF4-FFF2-40B4-BE49-F238E27FC236}">
                <a16:creationId xmlns:a16="http://schemas.microsoft.com/office/drawing/2014/main" id="{6648B6CF-DD41-C15E-12FB-00CF8D8E5395}"/>
              </a:ext>
            </a:extLst>
          </p:cNvPr>
          <p:cNvSpPr txBox="1">
            <a:spLocks noChangeArrowheads="1"/>
          </p:cNvSpPr>
          <p:nvPr/>
        </p:nvSpPr>
        <p:spPr bwMode="auto">
          <a:xfrm>
            <a:off x="2738438" y="2390775"/>
            <a:ext cx="3128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t>In Palästina gibt es genügend Wasser, aber die Israelis leiten den  Grossteil   des Wassers aus den besetzten Gebieten sowie des Süd-Libanon in den See von Galilea. Von dort aus wird es auf das ganze nationalen Territorium von Israel verteilt. Für die Palästinenser bleibt wenig Wasser zur Verfügung und die Israëlis verkaufen es ihnen teuer.</a:t>
            </a:r>
          </a:p>
        </p:txBody>
      </p:sp>
      <p:sp>
        <p:nvSpPr>
          <p:cNvPr id="12" name="Rettangolo 11">
            <a:extLst>
              <a:ext uri="{FF2B5EF4-FFF2-40B4-BE49-F238E27FC236}">
                <a16:creationId xmlns:a16="http://schemas.microsoft.com/office/drawing/2014/main" id="{BE45F545-BFC2-0CC6-2142-5A2FB08F22A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Number Placeholder 3">
            <a:extLst>
              <a:ext uri="{FF2B5EF4-FFF2-40B4-BE49-F238E27FC236}">
                <a16:creationId xmlns:a16="http://schemas.microsoft.com/office/drawing/2014/main" id="{69A03E20-BB4B-F84C-48AA-924FE600C7D9}"/>
              </a:ext>
            </a:extLst>
          </p:cNvPr>
          <p:cNvSpPr>
            <a:spLocks noGrp="1"/>
          </p:cNvSpPr>
          <p:nvPr>
            <p:ph type="sldNum" sz="quarter" idx="12"/>
          </p:nvPr>
        </p:nvSpPr>
        <p:spPr>
          <a:xfrm>
            <a:off x="6875463" y="63785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545C0A-00F6-4912-9066-6D1A2E3DD372}" type="slidenum">
              <a:rPr lang="it-IT" altLang="it-CH" sz="1400" smtClean="0">
                <a:solidFill>
                  <a:srgbClr val="FFFFFF"/>
                </a:solidFill>
              </a:rPr>
              <a:pPr>
                <a:spcBef>
                  <a:spcPct val="0"/>
                </a:spcBef>
                <a:buFontTx/>
                <a:buNone/>
              </a:pPr>
              <a:t>194</a:t>
            </a:fld>
            <a:endParaRPr lang="it-IT" altLang="it-CH" sz="1400">
              <a:solidFill>
                <a:srgbClr val="FFFFFF"/>
              </a:solidFill>
            </a:endParaRPr>
          </a:p>
        </p:txBody>
      </p:sp>
      <p:pic>
        <p:nvPicPr>
          <p:cNvPr id="513027" name="Picture 2" descr="origine e utilizzo dell'acqua ">
            <a:extLst>
              <a:ext uri="{FF2B5EF4-FFF2-40B4-BE49-F238E27FC236}">
                <a16:creationId xmlns:a16="http://schemas.microsoft.com/office/drawing/2014/main" id="{B9C944AA-17D6-3D02-091F-A90D625B9D36}"/>
              </a:ext>
            </a:extLst>
          </p:cNvPr>
          <p:cNvPicPr>
            <a:picLocks noChangeAspect="1" noChangeArrowheads="1"/>
          </p:cNvPicPr>
          <p:nvPr/>
        </p:nvPicPr>
        <p:blipFill>
          <a:blip r:embed="rId3">
            <a:lum bright="-10000" contrast="14000"/>
          </a:blip>
          <a:srcRect/>
          <a:stretch>
            <a:fillRect/>
          </a:stretch>
        </p:blipFill>
        <p:spPr bwMode="auto">
          <a:xfrm>
            <a:off x="722313" y="827088"/>
            <a:ext cx="7775575" cy="5453062"/>
          </a:xfrm>
          <a:prstGeom prst="rect">
            <a:avLst/>
          </a:prstGeom>
          <a:noFill/>
          <a:ln w="9525">
            <a:solidFill>
              <a:schemeClr val="tx2">
                <a:lumMod val="75000"/>
              </a:schemeClr>
            </a:solidFill>
            <a:miter lim="800000"/>
            <a:headEnd/>
            <a:tailEnd/>
          </a:ln>
        </p:spPr>
      </p:pic>
      <p:sp>
        <p:nvSpPr>
          <p:cNvPr id="633860" name="Text Box 3">
            <a:extLst>
              <a:ext uri="{FF2B5EF4-FFF2-40B4-BE49-F238E27FC236}">
                <a16:creationId xmlns:a16="http://schemas.microsoft.com/office/drawing/2014/main" id="{035A945C-149A-0396-CDA9-FDA9FB5FA62D}"/>
              </a:ext>
            </a:extLst>
          </p:cNvPr>
          <p:cNvSpPr txBox="1">
            <a:spLocks noChangeArrowheads="1"/>
          </p:cNvSpPr>
          <p:nvPr/>
        </p:nvSpPr>
        <p:spPr bwMode="auto">
          <a:xfrm>
            <a:off x="827088" y="373063"/>
            <a:ext cx="20875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Herkunft</a:t>
            </a:r>
            <a:endParaRPr lang="it-IT" altLang="it-CH" sz="2400" b="1">
              <a:solidFill>
                <a:srgbClr val="FFFFFF"/>
              </a:solidFill>
            </a:endParaRPr>
          </a:p>
        </p:txBody>
      </p:sp>
      <p:sp>
        <p:nvSpPr>
          <p:cNvPr id="633861" name="Text Box 4">
            <a:extLst>
              <a:ext uri="{FF2B5EF4-FFF2-40B4-BE49-F238E27FC236}">
                <a16:creationId xmlns:a16="http://schemas.microsoft.com/office/drawing/2014/main" id="{8EF8C9A8-5A07-F289-0A55-3D499F00FE8D}"/>
              </a:ext>
            </a:extLst>
          </p:cNvPr>
          <p:cNvSpPr txBox="1">
            <a:spLocks noChangeArrowheads="1"/>
          </p:cNvSpPr>
          <p:nvPr/>
        </p:nvSpPr>
        <p:spPr bwMode="auto">
          <a:xfrm>
            <a:off x="6538913" y="373063"/>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Benützung</a:t>
            </a:r>
            <a:endParaRPr lang="it-IT" altLang="it-CH" sz="2400" b="1">
              <a:solidFill>
                <a:srgbClr val="FFFFFF"/>
              </a:solidFill>
            </a:endParaRPr>
          </a:p>
        </p:txBody>
      </p:sp>
      <p:sp>
        <p:nvSpPr>
          <p:cNvPr id="633862" name="Text Box 5">
            <a:extLst>
              <a:ext uri="{FF2B5EF4-FFF2-40B4-BE49-F238E27FC236}">
                <a16:creationId xmlns:a16="http://schemas.microsoft.com/office/drawing/2014/main" id="{7571FC62-B497-9389-D438-B28978B29B9B}"/>
              </a:ext>
            </a:extLst>
          </p:cNvPr>
          <p:cNvSpPr txBox="1">
            <a:spLocks noChangeArrowheads="1"/>
          </p:cNvSpPr>
          <p:nvPr/>
        </p:nvSpPr>
        <p:spPr bwMode="auto">
          <a:xfrm>
            <a:off x="3467100" y="142875"/>
            <a:ext cx="22860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DAS WASSER</a:t>
            </a:r>
            <a:endParaRPr lang="it-IT" altLang="it-CH" sz="2400" b="1">
              <a:solidFill>
                <a:srgbClr val="000000"/>
              </a:solidFill>
            </a:endParaRPr>
          </a:p>
        </p:txBody>
      </p:sp>
      <p:sp>
        <p:nvSpPr>
          <p:cNvPr id="7" name="Rettangolo 6">
            <a:extLst>
              <a:ext uri="{FF2B5EF4-FFF2-40B4-BE49-F238E27FC236}">
                <a16:creationId xmlns:a16="http://schemas.microsoft.com/office/drawing/2014/main" id="{3523DF38-EC53-C343-0155-911EF16E018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Number Placeholder 3">
            <a:extLst>
              <a:ext uri="{FF2B5EF4-FFF2-40B4-BE49-F238E27FC236}">
                <a16:creationId xmlns:a16="http://schemas.microsoft.com/office/drawing/2014/main" id="{5BFDC4CB-74FE-FBC2-1458-4E2B2287C337}"/>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394EA-8760-4D68-81F6-5C497D8AE16C}"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C9BFDD65-4294-0181-CE6E-CDBABE07EB23}"/>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sp>
        <p:nvSpPr>
          <p:cNvPr id="635908" name="Text Box 5">
            <a:extLst>
              <a:ext uri="{FF2B5EF4-FFF2-40B4-BE49-F238E27FC236}">
                <a16:creationId xmlns:a16="http://schemas.microsoft.com/office/drawing/2014/main" id="{843403D0-3288-7E72-A550-DBC408E71A68}"/>
              </a:ext>
            </a:extLst>
          </p:cNvPr>
          <p:cNvSpPr txBox="1">
            <a:spLocks noChangeArrowheads="1"/>
          </p:cNvSpPr>
          <p:nvPr/>
        </p:nvSpPr>
        <p:spPr bwMode="auto">
          <a:xfrm>
            <a:off x="3951288" y="2828925"/>
            <a:ext cx="47148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latin typeface="Arial Black" panose="020B0A04020102020204" pitchFamily="34" charset="0"/>
              </a:rPr>
              <a:t>DIE DEMOGRAPHISCHE BOMBE</a:t>
            </a:r>
          </a:p>
        </p:txBody>
      </p:sp>
      <p:pic>
        <p:nvPicPr>
          <p:cNvPr id="267271" name="Picture 6" descr="sept">
            <a:extLst>
              <a:ext uri="{FF2B5EF4-FFF2-40B4-BE49-F238E27FC236}">
                <a16:creationId xmlns:a16="http://schemas.microsoft.com/office/drawing/2014/main" id="{159ACFB6-DC3F-E944-FAB3-F45876756892}"/>
              </a:ext>
            </a:extLst>
          </p:cNvPr>
          <p:cNvPicPr>
            <a:picLocks noChangeAspect="1" noChangeArrowheads="1"/>
          </p:cNvPicPr>
          <p:nvPr/>
        </p:nvPicPr>
        <p:blipFill>
          <a:blip r:embed="rId4"/>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ED1BEFFF-6C3C-442B-EE44-D902ECFB2EF8}"/>
              </a:ext>
            </a:extLst>
          </p:cNvPr>
          <p:cNvPicPr>
            <a:picLocks noChangeAspect="1"/>
          </p:cNvPicPr>
          <p:nvPr/>
        </p:nvPicPr>
        <p:blipFill>
          <a:blip r:embed="rId5"/>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635911" name="CasellaDiTesto 1">
            <a:extLst>
              <a:ext uri="{FF2B5EF4-FFF2-40B4-BE49-F238E27FC236}">
                <a16:creationId xmlns:a16="http://schemas.microsoft.com/office/drawing/2014/main" id="{9B5A3DF0-7067-72F3-A67C-4C2EB0033DDE}"/>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pic>
        <p:nvPicPr>
          <p:cNvPr id="9" name="Picture 4" descr="dove sono i palestinesi">
            <a:extLst>
              <a:ext uri="{FF2B5EF4-FFF2-40B4-BE49-F238E27FC236}">
                <a16:creationId xmlns:a16="http://schemas.microsoft.com/office/drawing/2014/main" id="{BE4E47DE-A232-CF62-E879-D71516A4FFBB}"/>
              </a:ext>
            </a:extLst>
          </p:cNvPr>
          <p:cNvPicPr>
            <a:picLocks noChangeAspect="1" noChangeArrowheads="1"/>
          </p:cNvPicPr>
          <p:nvPr/>
        </p:nvPicPr>
        <p:blipFill>
          <a:blip r:embed="rId6"/>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DD0CD3AB-6D4F-5EF6-A364-517550FC6E93}"/>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11" name="Rettangolo 10">
            <a:extLst>
              <a:ext uri="{FF2B5EF4-FFF2-40B4-BE49-F238E27FC236}">
                <a16:creationId xmlns:a16="http://schemas.microsoft.com/office/drawing/2014/main" id="{C9764959-B04F-CAC5-9D87-710EBD6AEF8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7" name="Picture 2" descr="sostegno USA a isrele">
            <a:extLst>
              <a:ext uri="{FF2B5EF4-FFF2-40B4-BE49-F238E27FC236}">
                <a16:creationId xmlns:a16="http://schemas.microsoft.com/office/drawing/2014/main" id="{23A3ADFD-6C59-B431-0BD7-F42A78FD9A8E}"/>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7955" name="Text Box 3">
            <a:extLst>
              <a:ext uri="{FF2B5EF4-FFF2-40B4-BE49-F238E27FC236}">
                <a16:creationId xmlns:a16="http://schemas.microsoft.com/office/drawing/2014/main" id="{40A81D25-8622-B49E-659D-51DE00CF90D5}"/>
              </a:ext>
            </a:extLst>
          </p:cNvPr>
          <p:cNvSpPr txBox="1">
            <a:spLocks noChangeArrowheads="1"/>
          </p:cNvSpPr>
          <p:nvPr/>
        </p:nvSpPr>
        <p:spPr bwMode="auto">
          <a:xfrm>
            <a:off x="7704138" y="627063"/>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559110" name="Picture 5" descr="bush_lamentations">
            <a:extLst>
              <a:ext uri="{FF2B5EF4-FFF2-40B4-BE49-F238E27FC236}">
                <a16:creationId xmlns:a16="http://schemas.microsoft.com/office/drawing/2014/main" id="{E72B5DB4-1141-0D08-ED02-8B2132F8DB2F}"/>
              </a:ext>
            </a:extLst>
          </p:cNvPr>
          <p:cNvPicPr>
            <a:picLocks noChangeAspect="1" noChangeArrowheads="1"/>
          </p:cNvPicPr>
          <p:nvPr/>
        </p:nvPicPr>
        <p:blipFill>
          <a:blip r:embed="rId4"/>
          <a:srcRect/>
          <a:stretch>
            <a:fillRect/>
          </a:stretch>
        </p:blipFill>
        <p:spPr bwMode="auto">
          <a:xfrm>
            <a:off x="3276600" y="1298575"/>
            <a:ext cx="1655763" cy="1158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59111" name="Picture 6" descr="Killer America">
            <a:extLst>
              <a:ext uri="{FF2B5EF4-FFF2-40B4-BE49-F238E27FC236}">
                <a16:creationId xmlns:a16="http://schemas.microsoft.com/office/drawing/2014/main" id="{FEFD13AC-DCB9-5896-D76F-5C94FAD8FC78}"/>
              </a:ext>
            </a:extLst>
          </p:cNvPr>
          <p:cNvPicPr>
            <a:picLocks noChangeAspect="1" noChangeArrowheads="1"/>
          </p:cNvPicPr>
          <p:nvPr/>
        </p:nvPicPr>
        <p:blipFill>
          <a:blip r:embed="rId5"/>
          <a:srcRect/>
          <a:stretch>
            <a:fillRect/>
          </a:stretch>
        </p:blipFill>
        <p:spPr bwMode="auto">
          <a:xfrm>
            <a:off x="7186613"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59113" name="Picture 8" descr="collaborazione  insegnanti israele usa">
            <a:extLst>
              <a:ext uri="{FF2B5EF4-FFF2-40B4-BE49-F238E27FC236}">
                <a16:creationId xmlns:a16="http://schemas.microsoft.com/office/drawing/2014/main" id="{C5A798E2-7975-2BB0-F9F7-E7CA6D7B351B}"/>
              </a:ext>
            </a:extLst>
          </p:cNvPr>
          <p:cNvPicPr>
            <a:picLocks noChangeAspect="1" noChangeArrowheads="1"/>
          </p:cNvPicPr>
          <p:nvPr/>
        </p:nvPicPr>
        <p:blipFill>
          <a:blip r:embed="rId6"/>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59117" name="Picture 12" descr="astronauta israeliano">
            <a:extLst>
              <a:ext uri="{FF2B5EF4-FFF2-40B4-BE49-F238E27FC236}">
                <a16:creationId xmlns:a16="http://schemas.microsoft.com/office/drawing/2014/main" id="{8E9DBAED-7E3E-694D-66CB-3C612F3F3976}"/>
              </a:ext>
            </a:extLst>
          </p:cNvPr>
          <p:cNvPicPr>
            <a:picLocks noChangeAspect="1" noChangeArrowheads="1"/>
          </p:cNvPicPr>
          <p:nvPr/>
        </p:nvPicPr>
        <p:blipFill>
          <a:blip r:embed="rId7"/>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59118" name="Picture 13" descr="cartoon america">
            <a:extLst>
              <a:ext uri="{FF2B5EF4-FFF2-40B4-BE49-F238E27FC236}">
                <a16:creationId xmlns:a16="http://schemas.microsoft.com/office/drawing/2014/main" id="{807A0329-1D04-AACA-2611-ECD0A189866B}"/>
              </a:ext>
            </a:extLst>
          </p:cNvPr>
          <p:cNvPicPr>
            <a:picLocks noChangeAspect="1" noChangeArrowheads="1"/>
          </p:cNvPicPr>
          <p:nvPr/>
        </p:nvPicPr>
        <p:blipFill>
          <a:blip r:embed="rId8"/>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37961" name="Picture 14" descr="jahgusa1">
            <a:extLst>
              <a:ext uri="{FF2B5EF4-FFF2-40B4-BE49-F238E27FC236}">
                <a16:creationId xmlns:a16="http://schemas.microsoft.com/office/drawing/2014/main" id="{80E85C72-AC4D-07E1-EF03-CD84C2B0B0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2565400"/>
            <a:ext cx="4733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20" name="Picture 16" descr="C:\Users\Enrico\Desktop\Aipac jpeg.jpg">
            <a:extLst>
              <a:ext uri="{FF2B5EF4-FFF2-40B4-BE49-F238E27FC236}">
                <a16:creationId xmlns:a16="http://schemas.microsoft.com/office/drawing/2014/main" id="{28990044-E331-C50C-E5B0-A962DAE97302}"/>
              </a:ext>
            </a:extLst>
          </p:cNvPr>
          <p:cNvPicPr>
            <a:picLocks noChangeAspect="1" noChangeArrowheads="1"/>
          </p:cNvPicPr>
          <p:nvPr/>
        </p:nvPicPr>
        <p:blipFill>
          <a:blip r:embed="rId10"/>
          <a:srcRect/>
          <a:stretch>
            <a:fillRect/>
          </a:stretch>
        </p:blipFill>
        <p:spPr bwMode="auto">
          <a:xfrm>
            <a:off x="5056188" y="4532313"/>
            <a:ext cx="2027237" cy="579437"/>
          </a:xfrm>
          <a:prstGeom prst="rect">
            <a:avLst/>
          </a:prstGeom>
          <a:ln>
            <a:noFill/>
          </a:ln>
          <a:effectLst>
            <a:outerShdw blurRad="292100" dist="139700" dir="2700000" algn="tl" rotWithShape="0">
              <a:srgbClr val="333333">
                <a:alpha val="65000"/>
              </a:srgbClr>
            </a:outerShdw>
          </a:effectLst>
        </p:spPr>
      </p:pic>
      <p:sp>
        <p:nvSpPr>
          <p:cNvPr id="637963" name="Slide Number Placeholder 3">
            <a:extLst>
              <a:ext uri="{FF2B5EF4-FFF2-40B4-BE49-F238E27FC236}">
                <a16:creationId xmlns:a16="http://schemas.microsoft.com/office/drawing/2014/main" id="{757AB2A7-45C9-C023-C9CC-7E7D9CA46A7F}"/>
              </a:ext>
            </a:extLst>
          </p:cNvPr>
          <p:cNvSpPr>
            <a:spLocks noGrp="1"/>
          </p:cNvSpPr>
          <p:nvPr>
            <p:ph type="sldNum" sz="quarter" idx="12"/>
          </p:nvPr>
        </p:nvSpPr>
        <p:spPr>
          <a:xfrm>
            <a:off x="5676900" y="6296025"/>
            <a:ext cx="766763"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8F8C571-DD32-459F-A1D5-5507638C1C5E}" type="slidenum">
              <a:rPr lang="it-IT" altLang="it-CH" sz="1400" b="1" smtClean="0"/>
              <a:pPr algn="ctr">
                <a:spcBef>
                  <a:spcPct val="0"/>
                </a:spcBef>
                <a:buFontTx/>
                <a:buNone/>
              </a:pPr>
              <a:t>196</a:t>
            </a:fld>
            <a:endParaRPr lang="it-IT" altLang="it-CH" sz="1400" b="1"/>
          </a:p>
        </p:txBody>
      </p:sp>
      <p:sp>
        <p:nvSpPr>
          <p:cNvPr id="16" name="Rettangolo 15">
            <a:extLst>
              <a:ext uri="{FF2B5EF4-FFF2-40B4-BE49-F238E27FC236}">
                <a16:creationId xmlns:a16="http://schemas.microsoft.com/office/drawing/2014/main" id="{64AA686A-B00D-BEC5-74BF-00876311E3C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7" name="Picture 20" descr="Ambassador Haley Vetoes a Draft UN Security Council Resolution on Jerusalem  | U.S. Virtual Embassy Iran">
            <a:extLst>
              <a:ext uri="{FF2B5EF4-FFF2-40B4-BE49-F238E27FC236}">
                <a16:creationId xmlns:a16="http://schemas.microsoft.com/office/drawing/2014/main" id="{B56AB769-3174-B774-F4FB-35316B56FBBF}"/>
              </a:ext>
            </a:extLst>
          </p:cNvPr>
          <p:cNvPicPr>
            <a:picLocks noChangeAspect="1" noChangeArrowheads="1"/>
          </p:cNvPicPr>
          <p:nvPr/>
        </p:nvPicPr>
        <p:blipFill>
          <a:blip r:embed="rId11"/>
          <a:srcRect/>
          <a:stretch>
            <a:fillRect/>
          </a:stretch>
        </p:blipFill>
        <p:spPr bwMode="auto">
          <a:xfrm>
            <a:off x="2708275" y="5345113"/>
            <a:ext cx="221615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7966" name="CasellaDiTesto 1">
            <a:extLst>
              <a:ext uri="{FF2B5EF4-FFF2-40B4-BE49-F238E27FC236}">
                <a16:creationId xmlns:a16="http://schemas.microsoft.com/office/drawing/2014/main" id="{20F46E5D-CF69-29D6-35B2-9A75A4EA94BC}"/>
              </a:ext>
            </a:extLst>
          </p:cNvPr>
          <p:cNvSpPr txBox="1">
            <a:spLocks noChangeArrowheads="1"/>
          </p:cNvSpPr>
          <p:nvPr/>
        </p:nvSpPr>
        <p:spPr bwMode="auto">
          <a:xfrm>
            <a:off x="4284663" y="5416550"/>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Veto</a:t>
            </a:r>
          </a:p>
        </p:txBody>
      </p:sp>
      <p:pic>
        <p:nvPicPr>
          <p:cNvPr id="19" name="Picture 4" descr="embedded">
            <a:extLst>
              <a:ext uri="{FF2B5EF4-FFF2-40B4-BE49-F238E27FC236}">
                <a16:creationId xmlns:a16="http://schemas.microsoft.com/office/drawing/2014/main" id="{5EDC162E-3138-0D13-39D9-682720D998C7}"/>
              </a:ext>
            </a:extLst>
          </p:cNvPr>
          <p:cNvPicPr>
            <a:picLocks noChangeAspect="1" noChangeArrowheads="1"/>
          </p:cNvPicPr>
          <p:nvPr/>
        </p:nvPicPr>
        <p:blipFill rotWithShape="1">
          <a:blip r:embed="rId12"/>
          <a:srcRect b="10639"/>
          <a:stretch/>
        </p:blipFill>
        <p:spPr bwMode="auto">
          <a:xfrm>
            <a:off x="2700338" y="3500438"/>
            <a:ext cx="2209800" cy="16621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AE672EBC-E08E-3380-B149-22A8AFD08262}"/>
              </a:ext>
            </a:extLst>
          </p:cNvPr>
          <p:cNvSpPr txBox="1">
            <a:spLocks noChangeArrowheads="1"/>
          </p:cNvSpPr>
          <p:nvPr/>
        </p:nvSpPr>
        <p:spPr bwMode="auto">
          <a:xfrm>
            <a:off x="5056188" y="5218113"/>
            <a:ext cx="2027237" cy="87630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USA </a:t>
            </a:r>
            <a:r>
              <a:rPr lang="fr-CH" altLang="it-CH" dirty="0" err="1"/>
              <a:t>helfen</a:t>
            </a:r>
            <a:r>
              <a:rPr lang="fr-CH" altLang="it-CH" dirty="0"/>
              <a:t> Israel</a:t>
            </a:r>
            <a:r>
              <a:rPr lang="fr-CH" altLang="it-CH" sz="1500" dirty="0"/>
              <a:t> </a:t>
            </a:r>
            <a:r>
              <a:rPr lang="fr-CH" altLang="it-CH" sz="1500" dirty="0" err="1"/>
              <a:t>großzügig</a:t>
            </a:r>
            <a:r>
              <a:rPr lang="fr-CH" altLang="it-CH" sz="1500" dirty="0"/>
              <a:t> </a:t>
            </a:r>
            <a:r>
              <a:rPr lang="fr-CH" altLang="it-CH" sz="1500" dirty="0" err="1"/>
              <a:t>und</a:t>
            </a:r>
            <a:r>
              <a:rPr lang="fr-CH" altLang="it-CH" sz="1500" dirty="0"/>
              <a:t> </a:t>
            </a:r>
            <a:r>
              <a:rPr lang="fr-CH" altLang="it-CH" sz="1500" dirty="0" err="1"/>
              <a:t>bedingungslos</a:t>
            </a:r>
            <a:endParaRPr lang="it-IT" altLang="it-CH" sz="15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Number Placeholder 3">
            <a:extLst>
              <a:ext uri="{FF2B5EF4-FFF2-40B4-BE49-F238E27FC236}">
                <a16:creationId xmlns:a16="http://schemas.microsoft.com/office/drawing/2014/main" id="{65F17802-20FC-543A-D912-442621172D8F}"/>
              </a:ext>
            </a:extLst>
          </p:cNvPr>
          <p:cNvSpPr>
            <a:spLocks noGrp="1"/>
          </p:cNvSpPr>
          <p:nvPr>
            <p:ph type="sldNum" sz="quarter" idx="12"/>
          </p:nvPr>
        </p:nvSpPr>
        <p:spPr>
          <a:xfrm>
            <a:off x="3252788" y="4064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2E2B46-DB5B-4987-966A-4310BAFC0A20}" type="slidenum">
              <a:rPr lang="it-IT" altLang="it-CH" sz="1400" smtClean="0">
                <a:solidFill>
                  <a:srgbClr val="FFFFFF"/>
                </a:solidFill>
              </a:rPr>
              <a:pPr>
                <a:spcBef>
                  <a:spcPct val="0"/>
                </a:spcBef>
                <a:buFontTx/>
                <a:buNone/>
              </a:pPr>
              <a:t>197</a:t>
            </a:fld>
            <a:endParaRPr lang="it-IT" altLang="it-CH" sz="1400">
              <a:solidFill>
                <a:srgbClr val="FFFFFF"/>
              </a:solidFill>
            </a:endParaRPr>
          </a:p>
        </p:txBody>
      </p:sp>
      <p:pic>
        <p:nvPicPr>
          <p:cNvPr id="282627" name="Picture 2" descr="maggio 2000 centrale elettr baslim libano bonb dagli israel">
            <a:extLst>
              <a:ext uri="{FF2B5EF4-FFF2-40B4-BE49-F238E27FC236}">
                <a16:creationId xmlns:a16="http://schemas.microsoft.com/office/drawing/2014/main" id="{49523882-0A63-09DF-333D-D287FA69D96C}"/>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04" name="Text Box 3">
            <a:extLst>
              <a:ext uri="{FF2B5EF4-FFF2-40B4-BE49-F238E27FC236}">
                <a16:creationId xmlns:a16="http://schemas.microsoft.com/office/drawing/2014/main" id="{5C9E49C3-EB95-A2E3-5398-8C172DA2C38D}"/>
              </a:ext>
            </a:extLst>
          </p:cNvPr>
          <p:cNvSpPr txBox="1">
            <a:spLocks noChangeArrowheads="1"/>
          </p:cNvSpPr>
          <p:nvPr/>
        </p:nvSpPr>
        <p:spPr bwMode="auto">
          <a:xfrm>
            <a:off x="2411413" y="5373688"/>
            <a:ext cx="12239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Das Elektrizitätswerk von Baslim,       im Libanon, wurde von den Israelis im Mai 2000  zerstört</a:t>
            </a:r>
            <a:endParaRPr lang="it-IT" altLang="it-CH" sz="1000" b="1">
              <a:solidFill>
                <a:srgbClr val="FFFFFF"/>
              </a:solidFill>
            </a:endParaRPr>
          </a:p>
        </p:txBody>
      </p:sp>
      <p:pic>
        <p:nvPicPr>
          <p:cNvPr id="282629" name="Picture 4" descr="edificio comunicazione vicino beirut 25 giu 1999 distr da israeli per rappresaglia">
            <a:extLst>
              <a:ext uri="{FF2B5EF4-FFF2-40B4-BE49-F238E27FC236}">
                <a16:creationId xmlns:a16="http://schemas.microsoft.com/office/drawing/2014/main" id="{D902D880-83B1-F239-DE26-0241FA431A88}"/>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06" name="Text Box 5">
            <a:extLst>
              <a:ext uri="{FF2B5EF4-FFF2-40B4-BE49-F238E27FC236}">
                <a16:creationId xmlns:a16="http://schemas.microsoft.com/office/drawing/2014/main" id="{4C8822BC-5E10-621C-0011-C17865A45626}"/>
              </a:ext>
            </a:extLst>
          </p:cNvPr>
          <p:cNvSpPr txBox="1">
            <a:spLocks noChangeArrowheads="1"/>
          </p:cNvSpPr>
          <p:nvPr/>
        </p:nvSpPr>
        <p:spPr bwMode="auto">
          <a:xfrm>
            <a:off x="2411413" y="2133600"/>
            <a:ext cx="1079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Dieses Tekommunika-tionsgebäude in Beirut wurde von den Israelis am   25. Juni 1999 zerstört </a:t>
            </a:r>
            <a:endParaRPr lang="it-IT" altLang="it-CH" sz="1000" b="1">
              <a:solidFill>
                <a:srgbClr val="FFFFFF"/>
              </a:solidFill>
            </a:endParaRPr>
          </a:p>
        </p:txBody>
      </p:sp>
      <p:pic>
        <p:nvPicPr>
          <p:cNvPr id="282631" name="Picture 6" descr="sidone 25 giu 1999 2">
            <a:extLst>
              <a:ext uri="{FF2B5EF4-FFF2-40B4-BE49-F238E27FC236}">
                <a16:creationId xmlns:a16="http://schemas.microsoft.com/office/drawing/2014/main" id="{43E3C345-DD61-7485-80D7-8272B2C1C659}"/>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08" name="Text Box 7">
            <a:extLst>
              <a:ext uri="{FF2B5EF4-FFF2-40B4-BE49-F238E27FC236}">
                <a16:creationId xmlns:a16="http://schemas.microsoft.com/office/drawing/2014/main" id="{CB7529A2-915D-8346-9BBD-145CD144BD69}"/>
              </a:ext>
            </a:extLst>
          </p:cNvPr>
          <p:cNvSpPr txBox="1">
            <a:spLocks noChangeArrowheads="1"/>
          </p:cNvSpPr>
          <p:nvPr/>
        </p:nvSpPr>
        <p:spPr bwMode="auto">
          <a:xfrm>
            <a:off x="2411413" y="3860800"/>
            <a:ext cx="12239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Diese Brücke in Sidone wurde von den Israelis am 25 Juni 1999 zerstört</a:t>
            </a:r>
            <a:endParaRPr lang="it-IT" altLang="it-CH" sz="1000" b="1">
              <a:solidFill>
                <a:srgbClr val="FFFFFF"/>
              </a:solidFill>
            </a:endParaRPr>
          </a:p>
        </p:txBody>
      </p:sp>
      <p:pic>
        <p:nvPicPr>
          <p:cNvPr id="282633" name="Picture 8" descr="1999 libano centrale elettrica bombardata dagli israeliani come rappresaglia">
            <a:extLst>
              <a:ext uri="{FF2B5EF4-FFF2-40B4-BE49-F238E27FC236}">
                <a16:creationId xmlns:a16="http://schemas.microsoft.com/office/drawing/2014/main" id="{38ECBE6D-B664-B918-C62D-E10A2564C9E3}"/>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10" name="Text Box 9">
            <a:extLst>
              <a:ext uri="{FF2B5EF4-FFF2-40B4-BE49-F238E27FC236}">
                <a16:creationId xmlns:a16="http://schemas.microsoft.com/office/drawing/2014/main" id="{17F45023-27AD-AFDA-2ACE-4E0217EBEBB4}"/>
              </a:ext>
            </a:extLst>
          </p:cNvPr>
          <p:cNvSpPr txBox="1">
            <a:spLocks noChangeArrowheads="1"/>
          </p:cNvSpPr>
          <p:nvPr/>
        </p:nvSpPr>
        <p:spPr bwMode="auto">
          <a:xfrm>
            <a:off x="2411413" y="476250"/>
            <a:ext cx="10810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Von den Israelis zerstörtes Elektrizitäts-werk</a:t>
            </a:r>
            <a:endParaRPr lang="it-IT" altLang="it-CH" sz="1000" b="1">
              <a:solidFill>
                <a:srgbClr val="FFFFFF"/>
              </a:solidFill>
            </a:endParaRPr>
          </a:p>
        </p:txBody>
      </p:sp>
      <p:pic>
        <p:nvPicPr>
          <p:cNvPr id="282635" name="Picture 10" descr="16 2 2001 bombardamenti israeliani sul libano del sud">
            <a:extLst>
              <a:ext uri="{FF2B5EF4-FFF2-40B4-BE49-F238E27FC236}">
                <a16:creationId xmlns:a16="http://schemas.microsoft.com/office/drawing/2014/main" id="{1410A634-6802-101A-FD2A-940F282AD969}"/>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12" name="Text Box 11">
            <a:extLst>
              <a:ext uri="{FF2B5EF4-FFF2-40B4-BE49-F238E27FC236}">
                <a16:creationId xmlns:a16="http://schemas.microsoft.com/office/drawing/2014/main" id="{FF58D40E-71F9-20F8-6CD5-4F4A81C9D505}"/>
              </a:ext>
            </a:extLst>
          </p:cNvPr>
          <p:cNvSpPr txBox="1">
            <a:spLocks noChangeArrowheads="1"/>
          </p:cNvSpPr>
          <p:nvPr/>
        </p:nvSpPr>
        <p:spPr bwMode="auto">
          <a:xfrm>
            <a:off x="5508625" y="4005263"/>
            <a:ext cx="1079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Die Israelis bombardieren den südlichen       Libanon</a:t>
            </a:r>
            <a:endParaRPr lang="it-IT" altLang="it-CH" sz="1000" b="1">
              <a:solidFill>
                <a:srgbClr val="FFFFFF"/>
              </a:solidFill>
            </a:endParaRPr>
          </a:p>
        </p:txBody>
      </p:sp>
      <p:pic>
        <p:nvPicPr>
          <p:cNvPr id="282637" name="Picture 12" descr="8 2 2000 centrale elettrica Joumhour libano bonbard dagli israeliani">
            <a:extLst>
              <a:ext uri="{FF2B5EF4-FFF2-40B4-BE49-F238E27FC236}">
                <a16:creationId xmlns:a16="http://schemas.microsoft.com/office/drawing/2014/main" id="{3595AD05-AD5E-84B2-6886-48923676EC82}"/>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14" name="Text Box 13">
            <a:extLst>
              <a:ext uri="{FF2B5EF4-FFF2-40B4-BE49-F238E27FC236}">
                <a16:creationId xmlns:a16="http://schemas.microsoft.com/office/drawing/2014/main" id="{617B1D39-F96A-2F3B-DC72-89123CCDB137}"/>
              </a:ext>
            </a:extLst>
          </p:cNvPr>
          <p:cNvSpPr txBox="1">
            <a:spLocks noChangeArrowheads="1"/>
          </p:cNvSpPr>
          <p:nvPr/>
        </p:nvSpPr>
        <p:spPr bwMode="auto">
          <a:xfrm>
            <a:off x="5508625" y="333375"/>
            <a:ext cx="1079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Das Elektrizitäts-werk von Joumhour wurde von den Israelis den 8.2.2000 zerstört</a:t>
            </a:r>
            <a:endParaRPr lang="it-IT" altLang="it-CH" sz="1000" b="1">
              <a:solidFill>
                <a:srgbClr val="FFFFFF"/>
              </a:solidFill>
            </a:endParaRPr>
          </a:p>
        </p:txBody>
      </p:sp>
      <p:pic>
        <p:nvPicPr>
          <p:cNvPr id="282639" name="Picture 14" descr="stazione radar siriana colpita apri 2001">
            <a:extLst>
              <a:ext uri="{FF2B5EF4-FFF2-40B4-BE49-F238E27FC236}">
                <a16:creationId xmlns:a16="http://schemas.microsoft.com/office/drawing/2014/main" id="{8E97DF9A-C22B-117E-72A8-28559E369263}"/>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16" name="Text Box 15">
            <a:extLst>
              <a:ext uri="{FF2B5EF4-FFF2-40B4-BE49-F238E27FC236}">
                <a16:creationId xmlns:a16="http://schemas.microsoft.com/office/drawing/2014/main" id="{4DACF913-34BB-9990-4E89-0FA97A7F7944}"/>
              </a:ext>
            </a:extLst>
          </p:cNvPr>
          <p:cNvSpPr txBox="1">
            <a:spLocks noChangeArrowheads="1"/>
          </p:cNvSpPr>
          <p:nvPr/>
        </p:nvSpPr>
        <p:spPr bwMode="auto">
          <a:xfrm>
            <a:off x="5641975" y="2276475"/>
            <a:ext cx="9366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Eine Syrische Radar-Station wurde von den Israelis im April 2000 zerstört</a:t>
            </a:r>
          </a:p>
          <a:p>
            <a:pPr algn="r" eaLnBrk="1" hangingPunct="1">
              <a:spcBef>
                <a:spcPct val="50000"/>
              </a:spcBef>
              <a:buFontTx/>
              <a:buNone/>
            </a:pPr>
            <a:r>
              <a:rPr lang="fr-CH" altLang="it-CH" sz="1000" b="1">
                <a:solidFill>
                  <a:srgbClr val="FFFFFF"/>
                </a:solidFill>
              </a:rPr>
              <a:t> </a:t>
            </a:r>
            <a:endParaRPr lang="it-IT" altLang="it-CH" sz="1000" b="1">
              <a:solidFill>
                <a:srgbClr val="FFFFFF"/>
              </a:solidFill>
            </a:endParaRPr>
          </a:p>
        </p:txBody>
      </p:sp>
      <p:pic>
        <p:nvPicPr>
          <p:cNvPr id="282641" name="Picture 16" descr="gli israelinai oscurano gli osservatori ONU sud libano con bombe fumogene maggio 2004">
            <a:extLst>
              <a:ext uri="{FF2B5EF4-FFF2-40B4-BE49-F238E27FC236}">
                <a16:creationId xmlns:a16="http://schemas.microsoft.com/office/drawing/2014/main" id="{F4357D0C-64B0-6D95-E5FF-A1B7C3BD35CE}"/>
              </a:ext>
            </a:extLst>
          </p:cNvPr>
          <p:cNvPicPr>
            <a:picLocks noChangeAspect="1" noChangeArrowheads="1"/>
          </p:cNvPicPr>
          <p:nvPr/>
        </p:nvPicPr>
        <p:blipFill>
          <a:blip r:embed="rId10"/>
          <a:srcRect/>
          <a:stretch>
            <a:fillRect/>
          </a:stretch>
        </p:blipFill>
        <p:spPr bwMode="auto">
          <a:xfrm>
            <a:off x="3571875" y="5183188"/>
            <a:ext cx="1871663" cy="1487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18" name="Text Box 17">
            <a:extLst>
              <a:ext uri="{FF2B5EF4-FFF2-40B4-BE49-F238E27FC236}">
                <a16:creationId xmlns:a16="http://schemas.microsoft.com/office/drawing/2014/main" id="{CC12CECE-E324-A3CA-CD09-E776883B93C9}"/>
              </a:ext>
            </a:extLst>
          </p:cNvPr>
          <p:cNvSpPr txBox="1">
            <a:spLocks noChangeArrowheads="1"/>
          </p:cNvSpPr>
          <p:nvPr/>
        </p:nvSpPr>
        <p:spPr bwMode="auto">
          <a:xfrm>
            <a:off x="3492500" y="4416425"/>
            <a:ext cx="2016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2004                                  Die Israelis nebeln die UNO- Beobachter im Libanon mit Rauchbomben ein</a:t>
            </a:r>
            <a:endParaRPr lang="it-IT" altLang="it-CH" sz="1000" b="1">
              <a:solidFill>
                <a:srgbClr val="FFFFFF"/>
              </a:solidFill>
            </a:endParaRPr>
          </a:p>
        </p:txBody>
      </p:sp>
      <p:pic>
        <p:nvPicPr>
          <p:cNvPr id="282643" name="Picture 18" descr="1996 qana campo rifugiati onu">
            <a:extLst>
              <a:ext uri="{FF2B5EF4-FFF2-40B4-BE49-F238E27FC236}">
                <a16:creationId xmlns:a16="http://schemas.microsoft.com/office/drawing/2014/main" id="{F5CBBF82-F27D-D6D7-49DF-C55507D649B3}"/>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20" name="Text Box 19">
            <a:extLst>
              <a:ext uri="{FF2B5EF4-FFF2-40B4-BE49-F238E27FC236}">
                <a16:creationId xmlns:a16="http://schemas.microsoft.com/office/drawing/2014/main" id="{E21B64CF-B46D-04C9-CAED-EC1F08E6DA66}"/>
              </a:ext>
            </a:extLst>
          </p:cNvPr>
          <p:cNvSpPr txBox="1">
            <a:spLocks noChangeArrowheads="1"/>
          </p:cNvSpPr>
          <p:nvPr/>
        </p:nvSpPr>
        <p:spPr bwMode="auto">
          <a:xfrm>
            <a:off x="5343525" y="5183188"/>
            <a:ext cx="122396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Die Israelis bombardieren  das UNO palästinesische Flüchtlingslager von Qana - Tyro und töten 100 Zivilisten</a:t>
            </a:r>
            <a:endParaRPr lang="it-IT" altLang="it-CH" sz="1000" b="1">
              <a:solidFill>
                <a:srgbClr val="FFFFFF"/>
              </a:solidFill>
            </a:endParaRPr>
          </a:p>
        </p:txBody>
      </p:sp>
      <p:pic>
        <p:nvPicPr>
          <p:cNvPr id="282645" name="Picture 20" descr="maggio 2001 artigleiria israeliana confine con libano">
            <a:extLst>
              <a:ext uri="{FF2B5EF4-FFF2-40B4-BE49-F238E27FC236}">
                <a16:creationId xmlns:a16="http://schemas.microsoft.com/office/drawing/2014/main" id="{FA374781-1825-164B-AB50-29FA8BA233AF}"/>
              </a:ext>
            </a:extLst>
          </p:cNvPr>
          <p:cNvPicPr>
            <a:picLocks noChangeAspect="1" noChangeArrowheads="1"/>
          </p:cNvPicPr>
          <p:nvPr/>
        </p:nvPicPr>
        <p:blipFill>
          <a:blip r:embed="rId12"/>
          <a:srcRect/>
          <a:stretch>
            <a:fillRect/>
          </a:stretch>
        </p:blipFill>
        <p:spPr bwMode="auto">
          <a:xfrm>
            <a:off x="3492500" y="260350"/>
            <a:ext cx="1943100" cy="1225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0022" name="Text Box 21">
            <a:extLst>
              <a:ext uri="{FF2B5EF4-FFF2-40B4-BE49-F238E27FC236}">
                <a16:creationId xmlns:a16="http://schemas.microsoft.com/office/drawing/2014/main" id="{50FE5105-4493-AB53-8EE1-FF2A21211467}"/>
              </a:ext>
            </a:extLst>
          </p:cNvPr>
          <p:cNvSpPr txBox="1">
            <a:spLocks noChangeArrowheads="1"/>
          </p:cNvSpPr>
          <p:nvPr/>
        </p:nvSpPr>
        <p:spPr bwMode="auto">
          <a:xfrm>
            <a:off x="3419475" y="1557338"/>
            <a:ext cx="18002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2001  Die israelische Artillerie im Einsatz an der libanesischen Grenze. </a:t>
            </a:r>
            <a:endParaRPr lang="it-IT" altLang="it-CH" sz="1000" b="1">
              <a:solidFill>
                <a:srgbClr val="FFFFFF"/>
              </a:solidFill>
            </a:endParaRPr>
          </a:p>
        </p:txBody>
      </p:sp>
      <p:sp>
        <p:nvSpPr>
          <p:cNvPr id="640023" name="Text Box 22">
            <a:extLst>
              <a:ext uri="{FF2B5EF4-FFF2-40B4-BE49-F238E27FC236}">
                <a16:creationId xmlns:a16="http://schemas.microsoft.com/office/drawing/2014/main" id="{D3023821-FEA6-6B84-2888-FF0C35B62BDE}"/>
              </a:ext>
            </a:extLst>
          </p:cNvPr>
          <p:cNvSpPr txBox="1">
            <a:spLocks noChangeArrowheads="1"/>
          </p:cNvSpPr>
          <p:nvPr/>
        </p:nvSpPr>
        <p:spPr bwMode="auto">
          <a:xfrm>
            <a:off x="3571875" y="2428875"/>
            <a:ext cx="1857375" cy="1631950"/>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Die israelischen Vergeltungen im Libanon: bis wann?</a:t>
            </a:r>
            <a:endParaRPr lang="it-IT" altLang="it-CH" sz="2000" b="1">
              <a:solidFill>
                <a:srgbClr val="000000"/>
              </a:solidFill>
            </a:endParaRPr>
          </a:p>
        </p:txBody>
      </p:sp>
      <p:sp>
        <p:nvSpPr>
          <p:cNvPr id="24" name="Rettangolo 23">
            <a:extLst>
              <a:ext uri="{FF2B5EF4-FFF2-40B4-BE49-F238E27FC236}">
                <a16:creationId xmlns:a16="http://schemas.microsoft.com/office/drawing/2014/main" id="{DD0F7667-38DD-D9DF-19A7-1190032A604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Slide Number Placeholder 3">
            <a:extLst>
              <a:ext uri="{FF2B5EF4-FFF2-40B4-BE49-F238E27FC236}">
                <a16:creationId xmlns:a16="http://schemas.microsoft.com/office/drawing/2014/main" id="{17F5D310-C5D7-7D64-B76E-DB40E9F60C53}"/>
              </a:ext>
            </a:extLst>
          </p:cNvPr>
          <p:cNvSpPr>
            <a:spLocks noGrp="1"/>
          </p:cNvSpPr>
          <p:nvPr>
            <p:ph type="sldNum" sz="quarter" idx="12"/>
          </p:nvPr>
        </p:nvSpPr>
        <p:spPr>
          <a:xfrm>
            <a:off x="6821488" y="5445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70E25-F797-40AB-8C9B-75DEB6395D35}" type="slidenum">
              <a:rPr lang="it-IT" altLang="it-CH" sz="1400" smtClean="0">
                <a:solidFill>
                  <a:srgbClr val="FFFFFF"/>
                </a:solidFill>
              </a:rPr>
              <a:pPr>
                <a:spcBef>
                  <a:spcPct val="0"/>
                </a:spcBef>
                <a:buFontTx/>
                <a:buNone/>
              </a:pPr>
              <a:t>198</a:t>
            </a:fld>
            <a:endParaRPr lang="it-IT" altLang="it-CH" sz="1400">
              <a:solidFill>
                <a:srgbClr val="FFFFFF"/>
              </a:solidFill>
            </a:endParaRPr>
          </a:p>
        </p:txBody>
      </p:sp>
      <p:pic>
        <p:nvPicPr>
          <p:cNvPr id="642051" name="Picture 2">
            <a:extLst>
              <a:ext uri="{FF2B5EF4-FFF2-40B4-BE49-F238E27FC236}">
                <a16:creationId xmlns:a16="http://schemas.microsoft.com/office/drawing/2014/main" id="{81A35490-709E-B1F8-30F4-38FD68814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8496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2" name="Rectangle 3">
            <a:extLst>
              <a:ext uri="{FF2B5EF4-FFF2-40B4-BE49-F238E27FC236}">
                <a16:creationId xmlns:a16="http://schemas.microsoft.com/office/drawing/2014/main" id="{0D4D075D-FE0D-5063-BC2D-DD8907A1722C}"/>
              </a:ext>
            </a:extLst>
          </p:cNvPr>
          <p:cNvSpPr>
            <a:spLocks noChangeArrowheads="1"/>
          </p:cNvSpPr>
          <p:nvPr/>
        </p:nvSpPr>
        <p:spPr bwMode="auto">
          <a:xfrm>
            <a:off x="1187450" y="549275"/>
            <a:ext cx="655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Algerien Bahrain Comoros Djibouti Ägypten Iraq Jordanien Kuwait Lebanon Libyen Mauritanien Morokko Oman Palestine Qatar Saudi Arabia Somalien Sudan Syrien Tunesien United Arab Emirates Yemen</a:t>
            </a:r>
            <a:r>
              <a:rPr lang="it-IT" altLang="it-CH" sz="1000">
                <a:solidFill>
                  <a:srgbClr val="FFFFFF"/>
                </a:solidFill>
              </a:rPr>
              <a:t> </a:t>
            </a:r>
          </a:p>
        </p:txBody>
      </p:sp>
      <p:pic>
        <p:nvPicPr>
          <p:cNvPr id="633862" name="Picture 5" descr="concilio lega araba a Bloudan siria, giugno 1946">
            <a:extLst>
              <a:ext uri="{FF2B5EF4-FFF2-40B4-BE49-F238E27FC236}">
                <a16:creationId xmlns:a16="http://schemas.microsoft.com/office/drawing/2014/main" id="{2CFEAC6F-C339-D5B1-0FC0-310C97741A6D}"/>
              </a:ext>
            </a:extLst>
          </p:cNvPr>
          <p:cNvPicPr>
            <a:picLocks noChangeAspect="1" noChangeArrowheads="1"/>
          </p:cNvPicPr>
          <p:nvPr/>
        </p:nvPicPr>
        <p:blipFill>
          <a:blip r:embed="rId4"/>
          <a:srcRect/>
          <a:stretch>
            <a:fillRect/>
          </a:stretch>
        </p:blipFill>
        <p:spPr bwMode="auto">
          <a:xfrm>
            <a:off x="5314950" y="981075"/>
            <a:ext cx="3649663" cy="19732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54" name="Text Box 13">
            <a:extLst>
              <a:ext uri="{FF2B5EF4-FFF2-40B4-BE49-F238E27FC236}">
                <a16:creationId xmlns:a16="http://schemas.microsoft.com/office/drawing/2014/main" id="{FE14CAC5-3E7B-DD28-5852-A8358F3128B4}"/>
              </a:ext>
            </a:extLst>
          </p:cNvPr>
          <p:cNvSpPr txBox="1">
            <a:spLocks noChangeArrowheads="1"/>
          </p:cNvSpPr>
          <p:nvPr/>
        </p:nvSpPr>
        <p:spPr bwMode="auto">
          <a:xfrm>
            <a:off x="6516688" y="2687638"/>
            <a:ext cx="1006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Syrien 1946</a:t>
            </a:r>
            <a:endParaRPr lang="it-IT" altLang="it-CH" sz="900" b="1">
              <a:solidFill>
                <a:srgbClr val="FFFFFF"/>
              </a:solidFill>
            </a:endParaRPr>
          </a:p>
        </p:txBody>
      </p:sp>
      <p:pic>
        <p:nvPicPr>
          <p:cNvPr id="633871" name="Picture 14">
            <a:extLst>
              <a:ext uri="{FF2B5EF4-FFF2-40B4-BE49-F238E27FC236}">
                <a16:creationId xmlns:a16="http://schemas.microsoft.com/office/drawing/2014/main" id="{1A0F3418-4F2F-E7EE-9A64-C34577A0508E}"/>
              </a:ext>
            </a:extLst>
          </p:cNvPr>
          <p:cNvPicPr>
            <a:picLocks noChangeAspect="1" noChangeArrowheads="1"/>
          </p:cNvPicPr>
          <p:nvPr/>
        </p:nvPicPr>
        <p:blipFill>
          <a:blip r:embed="rId5"/>
          <a:srcRect/>
          <a:stretch>
            <a:fillRect/>
          </a:stretch>
        </p:blipFill>
        <p:spPr bwMode="auto">
          <a:xfrm>
            <a:off x="107950" y="3429000"/>
            <a:ext cx="2024063" cy="14335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56" name="Text Box 15">
            <a:extLst>
              <a:ext uri="{FF2B5EF4-FFF2-40B4-BE49-F238E27FC236}">
                <a16:creationId xmlns:a16="http://schemas.microsoft.com/office/drawing/2014/main" id="{03DB5B81-E421-E943-576D-BFD021924C8A}"/>
              </a:ext>
            </a:extLst>
          </p:cNvPr>
          <p:cNvSpPr txBox="1">
            <a:spLocks noChangeArrowheads="1"/>
          </p:cNvSpPr>
          <p:nvPr/>
        </p:nvSpPr>
        <p:spPr bwMode="auto">
          <a:xfrm>
            <a:off x="5003800" y="5084763"/>
            <a:ext cx="2089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boicottaggi petroliferi anni ‘70</a:t>
            </a:r>
            <a:endParaRPr lang="it-IT" altLang="it-CH" sz="1000" b="1">
              <a:solidFill>
                <a:srgbClr val="FFFFFF"/>
              </a:solidFill>
            </a:endParaRPr>
          </a:p>
        </p:txBody>
      </p:sp>
      <p:pic>
        <p:nvPicPr>
          <p:cNvPr id="633873" name="Picture 16">
            <a:extLst>
              <a:ext uri="{FF2B5EF4-FFF2-40B4-BE49-F238E27FC236}">
                <a16:creationId xmlns:a16="http://schemas.microsoft.com/office/drawing/2014/main" id="{5B8292B8-EEA4-83D3-478B-0CAC4B9A7D8A}"/>
              </a:ext>
            </a:extLst>
          </p:cNvPr>
          <p:cNvPicPr>
            <a:picLocks noChangeAspect="1" noChangeArrowheads="1"/>
          </p:cNvPicPr>
          <p:nvPr/>
        </p:nvPicPr>
        <p:blipFill>
          <a:blip r:embed="rId6"/>
          <a:srcRect/>
          <a:stretch>
            <a:fillRect/>
          </a:stretch>
        </p:blipFill>
        <p:spPr bwMode="auto">
          <a:xfrm>
            <a:off x="7092950" y="3103563"/>
            <a:ext cx="1852613" cy="1654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58" name="Text Box 17">
            <a:extLst>
              <a:ext uri="{FF2B5EF4-FFF2-40B4-BE49-F238E27FC236}">
                <a16:creationId xmlns:a16="http://schemas.microsoft.com/office/drawing/2014/main" id="{690FDE99-9DDD-985D-F54E-8527944B25C3}"/>
              </a:ext>
            </a:extLst>
          </p:cNvPr>
          <p:cNvSpPr txBox="1">
            <a:spLocks noChangeArrowheads="1"/>
          </p:cNvSpPr>
          <p:nvPr/>
        </p:nvSpPr>
        <p:spPr bwMode="auto">
          <a:xfrm>
            <a:off x="7137400" y="4575175"/>
            <a:ext cx="1655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Arafat bei der Arabische Liga</a:t>
            </a:r>
            <a:endParaRPr lang="it-IT" altLang="it-CH" sz="800" b="1">
              <a:solidFill>
                <a:srgbClr val="FFFFFF"/>
              </a:solidFill>
            </a:endParaRPr>
          </a:p>
        </p:txBody>
      </p:sp>
      <p:pic>
        <p:nvPicPr>
          <p:cNvPr id="633875" name="Picture 18" descr="concilio lega araba Tunisi maggio 2004">
            <a:extLst>
              <a:ext uri="{FF2B5EF4-FFF2-40B4-BE49-F238E27FC236}">
                <a16:creationId xmlns:a16="http://schemas.microsoft.com/office/drawing/2014/main" id="{CBDC4C18-EB67-90CE-CB21-B32D5885F719}"/>
              </a:ext>
            </a:extLst>
          </p:cNvPr>
          <p:cNvPicPr>
            <a:picLocks noChangeAspect="1" noChangeArrowheads="1"/>
          </p:cNvPicPr>
          <p:nvPr/>
        </p:nvPicPr>
        <p:blipFill>
          <a:blip r:embed="rId7"/>
          <a:srcRect/>
          <a:stretch>
            <a:fillRect/>
          </a:stretch>
        </p:blipFill>
        <p:spPr bwMode="auto">
          <a:xfrm>
            <a:off x="7092950" y="4868863"/>
            <a:ext cx="1871663" cy="1862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33876" name="Text Box 19">
            <a:extLst>
              <a:ext uri="{FF2B5EF4-FFF2-40B4-BE49-F238E27FC236}">
                <a16:creationId xmlns:a16="http://schemas.microsoft.com/office/drawing/2014/main" id="{F0E6CB8F-21FF-30B4-F877-F2F28DC0E9EA}"/>
              </a:ext>
            </a:extLst>
          </p:cNvPr>
          <p:cNvSpPr txBox="1">
            <a:spLocks noChangeArrowheads="1"/>
          </p:cNvSpPr>
          <p:nvPr/>
        </p:nvSpPr>
        <p:spPr bwMode="auto">
          <a:xfrm>
            <a:off x="7092950" y="4868863"/>
            <a:ext cx="792163" cy="2143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800" b="1" dirty="0">
                <a:solidFill>
                  <a:schemeClr val="accent4">
                    <a:lumMod val="10000"/>
                  </a:schemeClr>
                </a:solidFill>
              </a:rPr>
              <a:t>Tunis 2004</a:t>
            </a:r>
            <a:endParaRPr lang="it-IT" altLang="it-CH" sz="800" b="1" dirty="0">
              <a:solidFill>
                <a:schemeClr val="accent4">
                  <a:lumMod val="10000"/>
                </a:schemeClr>
              </a:solidFill>
            </a:endParaRPr>
          </a:p>
        </p:txBody>
      </p:sp>
      <p:sp>
        <p:nvSpPr>
          <p:cNvPr id="642061" name="Text Box 20">
            <a:extLst>
              <a:ext uri="{FF2B5EF4-FFF2-40B4-BE49-F238E27FC236}">
                <a16:creationId xmlns:a16="http://schemas.microsoft.com/office/drawing/2014/main" id="{2218AB73-2344-85E1-9A64-1992D160C4E7}"/>
              </a:ext>
            </a:extLst>
          </p:cNvPr>
          <p:cNvSpPr txBox="1">
            <a:spLocks noChangeArrowheads="1"/>
          </p:cNvSpPr>
          <p:nvPr/>
        </p:nvSpPr>
        <p:spPr bwMode="auto">
          <a:xfrm>
            <a:off x="3714750" y="4764088"/>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Arabische Liga</a:t>
            </a:r>
            <a:endParaRPr lang="it-IT" altLang="it-CH" sz="1000" b="1">
              <a:solidFill>
                <a:srgbClr val="FFFFFF"/>
              </a:solidFill>
            </a:endParaRPr>
          </a:p>
        </p:txBody>
      </p:sp>
      <p:pic>
        <p:nvPicPr>
          <p:cNvPr id="633878" name="Picture 21">
            <a:extLst>
              <a:ext uri="{FF2B5EF4-FFF2-40B4-BE49-F238E27FC236}">
                <a16:creationId xmlns:a16="http://schemas.microsoft.com/office/drawing/2014/main" id="{10EA9515-D342-4DB9-CECD-2E6E41C37302}"/>
              </a:ext>
            </a:extLst>
          </p:cNvPr>
          <p:cNvPicPr>
            <a:picLocks noChangeAspect="1" noChangeArrowheads="1"/>
          </p:cNvPicPr>
          <p:nvPr/>
        </p:nvPicPr>
        <p:blipFill>
          <a:blip r:embed="rId8"/>
          <a:srcRect/>
          <a:stretch>
            <a:fillRect/>
          </a:stretch>
        </p:blipFill>
        <p:spPr bwMode="auto">
          <a:xfrm>
            <a:off x="107950" y="5118100"/>
            <a:ext cx="6911975" cy="1627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63" name="Text Box 22">
            <a:extLst>
              <a:ext uri="{FF2B5EF4-FFF2-40B4-BE49-F238E27FC236}">
                <a16:creationId xmlns:a16="http://schemas.microsoft.com/office/drawing/2014/main" id="{56D54A67-BCD9-637E-49F1-F6569ECCA8D9}"/>
              </a:ext>
            </a:extLst>
          </p:cNvPr>
          <p:cNvSpPr txBox="1">
            <a:spLocks noChangeArrowheads="1"/>
          </p:cNvSpPr>
          <p:nvPr/>
        </p:nvSpPr>
        <p:spPr bwMode="auto">
          <a:xfrm>
            <a:off x="0" y="4868863"/>
            <a:ext cx="2305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Führer der arabischen Staaten</a:t>
            </a:r>
            <a:endParaRPr lang="it-IT" altLang="it-CH" sz="1000" b="1">
              <a:solidFill>
                <a:srgbClr val="FFFFFF"/>
              </a:solidFill>
            </a:endParaRPr>
          </a:p>
        </p:txBody>
      </p:sp>
      <p:pic>
        <p:nvPicPr>
          <p:cNvPr id="642064" name="Picture 23" descr="logo_ligue 22">
            <a:extLst>
              <a:ext uri="{FF2B5EF4-FFF2-40B4-BE49-F238E27FC236}">
                <a16:creationId xmlns:a16="http://schemas.microsoft.com/office/drawing/2014/main" id="{C7210383-7253-89D7-9BFA-690501C03F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3613" y="3113088"/>
            <a:ext cx="15144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ttangolo 24">
            <a:extLst>
              <a:ext uri="{FF2B5EF4-FFF2-40B4-BE49-F238E27FC236}">
                <a16:creationId xmlns:a16="http://schemas.microsoft.com/office/drawing/2014/main" id="{2D60A175-4BD9-390F-B5B1-1C6A3ABF90E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6" name="Picture 4" descr="lega araba">
            <a:extLst>
              <a:ext uri="{FF2B5EF4-FFF2-40B4-BE49-F238E27FC236}">
                <a16:creationId xmlns:a16="http://schemas.microsoft.com/office/drawing/2014/main" id="{AF321EF7-31B3-F163-6829-DF06D8DC71F8}"/>
              </a:ext>
            </a:extLst>
          </p:cNvPr>
          <p:cNvPicPr>
            <a:picLocks noChangeAspect="1" noChangeArrowheads="1"/>
          </p:cNvPicPr>
          <p:nvPr/>
        </p:nvPicPr>
        <p:blipFill>
          <a:blip r:embed="rId10"/>
          <a:srcRect/>
          <a:stretch>
            <a:fillRect/>
          </a:stretch>
        </p:blipFill>
        <p:spPr bwMode="auto">
          <a:xfrm>
            <a:off x="3659188" y="976313"/>
            <a:ext cx="1482725"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27" descr="Mohammed bin Salman | Biography, Education, &amp; Facts | Britannica">
            <a:extLst>
              <a:ext uri="{FF2B5EF4-FFF2-40B4-BE49-F238E27FC236}">
                <a16:creationId xmlns:a16="http://schemas.microsoft.com/office/drawing/2014/main" id="{891717B2-02C6-3135-619F-2D7525BC0A17}"/>
              </a:ext>
            </a:extLst>
          </p:cNvPr>
          <p:cNvPicPr>
            <a:picLocks noChangeAspect="1" noChangeArrowheads="1"/>
          </p:cNvPicPr>
          <p:nvPr/>
        </p:nvPicPr>
        <p:blipFill>
          <a:blip r:embed="rId11"/>
          <a:srcRect/>
          <a:stretch>
            <a:fillRect/>
          </a:stretch>
        </p:blipFill>
        <p:spPr bwMode="auto">
          <a:xfrm>
            <a:off x="5322888" y="3101975"/>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68" name="CasellaDiTesto 28">
            <a:extLst>
              <a:ext uri="{FF2B5EF4-FFF2-40B4-BE49-F238E27FC236}">
                <a16:creationId xmlns:a16="http://schemas.microsoft.com/office/drawing/2014/main" id="{23C070BE-C366-35A3-05D6-7926A60EDAB6}"/>
              </a:ext>
            </a:extLst>
          </p:cNvPr>
          <p:cNvSpPr txBox="1">
            <a:spLocks noChangeArrowheads="1"/>
          </p:cNvSpPr>
          <p:nvPr/>
        </p:nvSpPr>
        <p:spPr bwMode="auto">
          <a:xfrm>
            <a:off x="6259513" y="3436938"/>
            <a:ext cx="9620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Mohammed bin Salman</a:t>
            </a:r>
          </a:p>
          <a:p>
            <a:pPr>
              <a:spcBef>
                <a:spcPct val="0"/>
              </a:spcBef>
              <a:buFontTx/>
              <a:buNone/>
            </a:pPr>
            <a:r>
              <a:rPr lang="en-US" altLang="en-US" sz="1000" b="1">
                <a:solidFill>
                  <a:srgbClr val="FFFFFF"/>
                </a:solidFill>
              </a:rPr>
              <a:t>Saudi Arabien Prinz</a:t>
            </a:r>
          </a:p>
        </p:txBody>
      </p:sp>
      <p:pic>
        <p:nvPicPr>
          <p:cNvPr id="29" name="Picture 28" descr="Tamim bin Hamad Al Thani - Wikipedia">
            <a:extLst>
              <a:ext uri="{FF2B5EF4-FFF2-40B4-BE49-F238E27FC236}">
                <a16:creationId xmlns:a16="http://schemas.microsoft.com/office/drawing/2014/main" id="{C58C0A2F-E028-B1C3-9145-2896CA74F21D}"/>
              </a:ext>
            </a:extLst>
          </p:cNvPr>
          <p:cNvPicPr>
            <a:picLocks noChangeAspect="1" noChangeArrowheads="1"/>
          </p:cNvPicPr>
          <p:nvPr/>
        </p:nvPicPr>
        <p:blipFill>
          <a:blip r:embed="rId12"/>
          <a:srcRect/>
          <a:stretch>
            <a:fillRect/>
          </a:stretch>
        </p:blipFill>
        <p:spPr bwMode="auto">
          <a:xfrm>
            <a:off x="2301875" y="34305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42070" name="CasellaDiTesto 2">
            <a:extLst>
              <a:ext uri="{FF2B5EF4-FFF2-40B4-BE49-F238E27FC236}">
                <a16:creationId xmlns:a16="http://schemas.microsoft.com/office/drawing/2014/main" id="{080D067E-64D4-B268-13CD-8D7F9F4E3406}"/>
              </a:ext>
            </a:extLst>
          </p:cNvPr>
          <p:cNvSpPr txBox="1">
            <a:spLocks noChangeArrowheads="1"/>
          </p:cNvSpPr>
          <p:nvPr/>
        </p:nvSpPr>
        <p:spPr bwMode="auto">
          <a:xfrm>
            <a:off x="2195513" y="4572000"/>
            <a:ext cx="152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 von Qatar</a:t>
            </a:r>
          </a:p>
        </p:txBody>
      </p:sp>
      <p:pic>
        <p:nvPicPr>
          <p:cNvPr id="31" name="Picture 32" descr="Leaders reaffirm support for Palestinian state at Arab summit">
            <a:extLst>
              <a:ext uri="{FF2B5EF4-FFF2-40B4-BE49-F238E27FC236}">
                <a16:creationId xmlns:a16="http://schemas.microsoft.com/office/drawing/2014/main" id="{A424F3F4-3EA4-1F1A-4C83-FB5AA2FD7008}"/>
              </a:ext>
            </a:extLst>
          </p:cNvPr>
          <p:cNvPicPr>
            <a:picLocks noChangeAspect="1" noChangeArrowheads="1"/>
          </p:cNvPicPr>
          <p:nvPr/>
        </p:nvPicPr>
        <p:blipFill>
          <a:blip r:embed="rId13"/>
          <a:srcRect/>
          <a:stretch>
            <a:fillRect/>
          </a:stretch>
        </p:blipFill>
        <p:spPr bwMode="auto">
          <a:xfrm>
            <a:off x="107950" y="976313"/>
            <a:ext cx="3402013"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2072" name="CasellaDiTesto 1">
            <a:extLst>
              <a:ext uri="{FF2B5EF4-FFF2-40B4-BE49-F238E27FC236}">
                <a16:creationId xmlns:a16="http://schemas.microsoft.com/office/drawing/2014/main" id="{78833B97-316D-A549-F1A0-1569834BA3C2}"/>
              </a:ext>
            </a:extLst>
          </p:cNvPr>
          <p:cNvSpPr txBox="1">
            <a:spLocks noChangeArrowheads="1"/>
          </p:cNvSpPr>
          <p:nvPr/>
        </p:nvSpPr>
        <p:spPr bwMode="auto">
          <a:xfrm>
            <a:off x="20638" y="2941638"/>
            <a:ext cx="369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000" b="1">
                <a:solidFill>
                  <a:srgbClr val="FFFFFF"/>
                </a:solidFill>
              </a:rPr>
              <a:t>29. März 2017 - Staats- und Regierungschefs bekräftigen ihre Unterstützung für den palästinensischen Staat.</a:t>
            </a:r>
            <a:endParaRPr lang="en-US" altLang="en-US" sz="1000" b="1">
              <a:solidFill>
                <a:srgbClr val="FFFFFF"/>
              </a:solidFill>
            </a:endParaRPr>
          </a:p>
        </p:txBody>
      </p:sp>
      <p:sp>
        <p:nvSpPr>
          <p:cNvPr id="3" name="CasellaDiTesto 2">
            <a:extLst>
              <a:ext uri="{FF2B5EF4-FFF2-40B4-BE49-F238E27FC236}">
                <a16:creationId xmlns:a16="http://schemas.microsoft.com/office/drawing/2014/main" id="{394E5C0D-9603-9FDB-CAAC-E17E38C84EA2}"/>
              </a:ext>
            </a:extLst>
          </p:cNvPr>
          <p:cNvSpPr txBox="1"/>
          <p:nvPr/>
        </p:nvSpPr>
        <p:spPr>
          <a:xfrm>
            <a:off x="3663950" y="2628900"/>
            <a:ext cx="1482725" cy="247650"/>
          </a:xfrm>
          <a:prstGeom prst="rect">
            <a:avLst/>
          </a:prstGeom>
          <a:noFill/>
        </p:spPr>
        <p:txBody>
          <a:bodyPr>
            <a:spAutoFit/>
          </a:bodyPr>
          <a:lstStyle/>
          <a:p>
            <a:pPr>
              <a:defRPr/>
            </a:pPr>
            <a:r>
              <a:rPr lang="en-US" sz="1000" b="1" dirty="0">
                <a:solidFill>
                  <a:schemeClr val="accent4">
                    <a:lumMod val="10000"/>
                  </a:schemeClr>
                </a:solidFill>
              </a:rPr>
              <a:t>Die </a:t>
            </a:r>
            <a:r>
              <a:rPr lang="en-US" sz="1000" b="1" dirty="0" err="1">
                <a:solidFill>
                  <a:schemeClr val="accent4">
                    <a:lumMod val="10000"/>
                  </a:schemeClr>
                </a:solidFill>
              </a:rPr>
              <a:t>arabische</a:t>
            </a:r>
            <a:r>
              <a:rPr lang="en-US" sz="1000" b="1" dirty="0">
                <a:solidFill>
                  <a:schemeClr val="accent4">
                    <a:lumMod val="10000"/>
                  </a:schemeClr>
                </a:solidFill>
              </a:rPr>
              <a:t> Länder</a:t>
            </a:r>
          </a:p>
        </p:txBody>
      </p:sp>
      <p:sp>
        <p:nvSpPr>
          <p:cNvPr id="642074" name="Text Box 9">
            <a:extLst>
              <a:ext uri="{FF2B5EF4-FFF2-40B4-BE49-F238E27FC236}">
                <a16:creationId xmlns:a16="http://schemas.microsoft.com/office/drawing/2014/main" id="{C3A3DE63-5649-0898-5F23-1031F56A5C2E}"/>
              </a:ext>
            </a:extLst>
          </p:cNvPr>
          <p:cNvSpPr txBox="1">
            <a:spLocks noChangeArrowheads="1"/>
          </p:cNvSpPr>
          <p:nvPr/>
        </p:nvSpPr>
        <p:spPr bwMode="auto">
          <a:xfrm>
            <a:off x="5303838" y="4478338"/>
            <a:ext cx="1698625" cy="554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500" b="1">
                <a:solidFill>
                  <a:srgbClr val="000000"/>
                </a:solidFill>
              </a:rPr>
              <a:t>Die Araber: was werden sie tun? </a:t>
            </a:r>
            <a:endParaRPr lang="it-IT" altLang="it-CH" sz="1500" b="1">
              <a:solidFill>
                <a:srgbClr val="000000"/>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4098" name="Slide Number Placeholder 3">
            <a:extLst>
              <a:ext uri="{FF2B5EF4-FFF2-40B4-BE49-F238E27FC236}">
                <a16:creationId xmlns:a16="http://schemas.microsoft.com/office/drawing/2014/main" id="{926834FF-6323-6238-3117-8F14DA2D14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AE54B2-0E75-4C7E-8676-C899467C072E}" type="slidenum">
              <a:rPr lang="it-IT" altLang="it-CH" sz="1400" smtClean="0">
                <a:solidFill>
                  <a:srgbClr val="000000"/>
                </a:solidFill>
              </a:rPr>
              <a:pPr>
                <a:spcBef>
                  <a:spcPct val="0"/>
                </a:spcBef>
                <a:buFontTx/>
                <a:buNone/>
              </a:pPr>
              <a:t>199</a:t>
            </a:fld>
            <a:endParaRPr lang="it-IT" altLang="it-CH" sz="1400">
              <a:solidFill>
                <a:srgbClr val="000000"/>
              </a:solidFill>
            </a:endParaRPr>
          </a:p>
        </p:txBody>
      </p:sp>
      <p:sp>
        <p:nvSpPr>
          <p:cNvPr id="644099" name="Line 2">
            <a:extLst>
              <a:ext uri="{FF2B5EF4-FFF2-40B4-BE49-F238E27FC236}">
                <a16:creationId xmlns:a16="http://schemas.microsoft.com/office/drawing/2014/main" id="{E73BF919-16D9-F35E-1D61-DA5968FE3E04}"/>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0" name="Line 3">
            <a:extLst>
              <a:ext uri="{FF2B5EF4-FFF2-40B4-BE49-F238E27FC236}">
                <a16:creationId xmlns:a16="http://schemas.microsoft.com/office/drawing/2014/main" id="{8D1D4299-27EE-6825-E042-B759EAF4A99D}"/>
              </a:ext>
            </a:extLst>
          </p:cNvPr>
          <p:cNvSpPr>
            <a:spLocks noChangeShapeType="1"/>
          </p:cNvSpPr>
          <p:nvPr/>
        </p:nvSpPr>
        <p:spPr bwMode="auto">
          <a:xfrm>
            <a:off x="179388" y="4941888"/>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44101" name="Picture 4" descr="colombe2">
            <a:extLst>
              <a:ext uri="{FF2B5EF4-FFF2-40B4-BE49-F238E27FC236}">
                <a16:creationId xmlns:a16="http://schemas.microsoft.com/office/drawing/2014/main" id="{5FE386FE-10AA-75AD-3D19-4E13A6CC2B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02" name="Picture 5" descr="_40824103_prisonersap203bdy">
            <a:extLst>
              <a:ext uri="{FF2B5EF4-FFF2-40B4-BE49-F238E27FC236}">
                <a16:creationId xmlns:a16="http://schemas.microsoft.com/office/drawing/2014/main" id="{44AB53AE-1E85-1BE8-8B00-187AE0A92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5734050"/>
            <a:ext cx="936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3" name="Line 6">
            <a:extLst>
              <a:ext uri="{FF2B5EF4-FFF2-40B4-BE49-F238E27FC236}">
                <a16:creationId xmlns:a16="http://schemas.microsoft.com/office/drawing/2014/main" id="{1FE37DC7-8641-D84D-547E-EFC6BDE2211D}"/>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4" name="Line 7">
            <a:extLst>
              <a:ext uri="{FF2B5EF4-FFF2-40B4-BE49-F238E27FC236}">
                <a16:creationId xmlns:a16="http://schemas.microsoft.com/office/drawing/2014/main" id="{22CAD883-FD66-79D5-5665-F2F02D2DC5CE}"/>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5" name="Line 8">
            <a:extLst>
              <a:ext uri="{FF2B5EF4-FFF2-40B4-BE49-F238E27FC236}">
                <a16:creationId xmlns:a16="http://schemas.microsoft.com/office/drawing/2014/main" id="{DBBBD80A-4FC8-CC07-058F-8B54FB64D096}"/>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6" name="Line 9">
            <a:extLst>
              <a:ext uri="{FF2B5EF4-FFF2-40B4-BE49-F238E27FC236}">
                <a16:creationId xmlns:a16="http://schemas.microsoft.com/office/drawing/2014/main" id="{70CA8AD0-65C0-FC01-FE56-77B04C064B68}"/>
              </a:ext>
            </a:extLst>
          </p:cNvPr>
          <p:cNvSpPr>
            <a:spLocks noChangeShapeType="1"/>
          </p:cNvSpPr>
          <p:nvPr/>
        </p:nvSpPr>
        <p:spPr bwMode="auto">
          <a:xfrm>
            <a:off x="3059113" y="1196975"/>
            <a:ext cx="1873250" cy="7191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7" name="Line 10">
            <a:extLst>
              <a:ext uri="{FF2B5EF4-FFF2-40B4-BE49-F238E27FC236}">
                <a16:creationId xmlns:a16="http://schemas.microsoft.com/office/drawing/2014/main" id="{F4BF36EF-E53D-06B2-871D-79EE5373757F}"/>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8" name="Line 11">
            <a:extLst>
              <a:ext uri="{FF2B5EF4-FFF2-40B4-BE49-F238E27FC236}">
                <a16:creationId xmlns:a16="http://schemas.microsoft.com/office/drawing/2014/main" id="{7F34A7B0-50BF-98E0-DCF2-24A1C2AD1CD3}"/>
              </a:ext>
            </a:extLst>
          </p:cNvPr>
          <p:cNvSpPr>
            <a:spLocks noChangeShapeType="1"/>
          </p:cNvSpPr>
          <p:nvPr/>
        </p:nvSpPr>
        <p:spPr bwMode="auto">
          <a:xfrm flipV="1">
            <a:off x="4572000" y="1773238"/>
            <a:ext cx="0" cy="431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44109" name="Text Box 12">
            <a:extLst>
              <a:ext uri="{FF2B5EF4-FFF2-40B4-BE49-F238E27FC236}">
                <a16:creationId xmlns:a16="http://schemas.microsoft.com/office/drawing/2014/main" id="{36FD3CCA-5991-5B76-11FC-4BEF6B3F0AD1}"/>
              </a:ext>
            </a:extLst>
          </p:cNvPr>
          <p:cNvSpPr txBox="1">
            <a:spLocks noChangeArrowheads="1"/>
          </p:cNvSpPr>
          <p:nvPr/>
        </p:nvSpPr>
        <p:spPr bwMode="auto">
          <a:xfrm>
            <a:off x="107950" y="2492375"/>
            <a:ext cx="1547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DIPLOMATISCHE</a:t>
            </a:r>
            <a:r>
              <a:rPr lang="fr-CH" altLang="it-CH" sz="1800" b="1">
                <a:solidFill>
                  <a:srgbClr val="000000"/>
                </a:solidFill>
              </a:rPr>
              <a:t> EBENE</a:t>
            </a:r>
            <a:endParaRPr lang="it-IT" altLang="it-CH" sz="1800" b="1">
              <a:solidFill>
                <a:srgbClr val="000000"/>
              </a:solidFill>
            </a:endParaRPr>
          </a:p>
        </p:txBody>
      </p:sp>
      <p:pic>
        <p:nvPicPr>
          <p:cNvPr id="644110" name="Picture 13" descr="gifmenorah">
            <a:extLst>
              <a:ext uri="{FF2B5EF4-FFF2-40B4-BE49-F238E27FC236}">
                <a16:creationId xmlns:a16="http://schemas.microsoft.com/office/drawing/2014/main" id="{8A592CE3-BD58-D2D7-DEC6-4F8D8E16A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11" name="Text Box 14">
            <a:extLst>
              <a:ext uri="{FF2B5EF4-FFF2-40B4-BE49-F238E27FC236}">
                <a16:creationId xmlns:a16="http://schemas.microsoft.com/office/drawing/2014/main" id="{CDA7DCCD-239C-C3FF-9B83-B285F402C033}"/>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REALITÄTS-EBENE</a:t>
            </a:r>
            <a:endParaRPr lang="it-IT" altLang="it-CH" sz="1800" b="1">
              <a:solidFill>
                <a:srgbClr val="000000"/>
              </a:solidFill>
            </a:endParaRPr>
          </a:p>
        </p:txBody>
      </p:sp>
      <p:sp>
        <p:nvSpPr>
          <p:cNvPr id="644112" name="Text Box 15">
            <a:extLst>
              <a:ext uri="{FF2B5EF4-FFF2-40B4-BE49-F238E27FC236}">
                <a16:creationId xmlns:a16="http://schemas.microsoft.com/office/drawing/2014/main" id="{F85BBCA6-E2B7-831D-7421-698BDECC3570}"/>
              </a:ext>
            </a:extLst>
          </p:cNvPr>
          <p:cNvSpPr txBox="1">
            <a:spLocks noChangeArrowheads="1"/>
          </p:cNvSpPr>
          <p:nvPr/>
        </p:nvSpPr>
        <p:spPr bwMode="auto">
          <a:xfrm>
            <a:off x="179388" y="5805488"/>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VERDEKTE EBENE</a:t>
            </a:r>
            <a:endParaRPr lang="it-IT" altLang="it-CH" sz="1800" b="1">
              <a:solidFill>
                <a:srgbClr val="000000"/>
              </a:solidFill>
            </a:endParaRPr>
          </a:p>
        </p:txBody>
      </p:sp>
      <p:pic>
        <p:nvPicPr>
          <p:cNvPr id="644113" name="Picture 16">
            <a:extLst>
              <a:ext uri="{FF2B5EF4-FFF2-40B4-BE49-F238E27FC236}">
                <a16:creationId xmlns:a16="http://schemas.microsoft.com/office/drawing/2014/main" id="{FB4BC1B1-6E30-577E-0FEA-DE9911E06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1557338"/>
            <a:ext cx="7207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4" name="Picture 17" descr="checkpoints3-klein">
            <a:extLst>
              <a:ext uri="{FF2B5EF4-FFF2-40B4-BE49-F238E27FC236}">
                <a16:creationId xmlns:a16="http://schemas.microsoft.com/office/drawing/2014/main" id="{7A7646EE-FCB7-1BA2-C832-ADCA32095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1013" y="4076700"/>
            <a:ext cx="709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5" name="Picture 18" descr="upload_photo_uploadzz081211">
            <a:extLst>
              <a:ext uri="{FF2B5EF4-FFF2-40B4-BE49-F238E27FC236}">
                <a16:creationId xmlns:a16="http://schemas.microsoft.com/office/drawing/2014/main" id="{6AE77862-55D7-26E4-EC1E-C7E85EB616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4076700"/>
            <a:ext cx="12239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6" name="Picture 19" descr="muro">
            <a:extLst>
              <a:ext uri="{FF2B5EF4-FFF2-40B4-BE49-F238E27FC236}">
                <a16:creationId xmlns:a16="http://schemas.microsoft.com/office/drawing/2014/main" id="{A81F5379-5EFD-B540-6D31-6944FC0BB8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4076700"/>
            <a:ext cx="617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7" name="Picture 20" descr="p1">
            <a:extLst>
              <a:ext uri="{FF2B5EF4-FFF2-40B4-BE49-F238E27FC236}">
                <a16:creationId xmlns:a16="http://schemas.microsoft.com/office/drawing/2014/main" id="{D6FF5358-A56F-A626-EC75-F5DA0EC807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4888" y="4076700"/>
            <a:ext cx="601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8" name="Picture 21" descr="jenin 4">
            <a:extLst>
              <a:ext uri="{FF2B5EF4-FFF2-40B4-BE49-F238E27FC236}">
                <a16:creationId xmlns:a16="http://schemas.microsoft.com/office/drawing/2014/main" id="{41DBA1C4-FE06-29B1-10B8-6D5CFBF5C7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9338" y="4076700"/>
            <a:ext cx="1152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19" name="Picture 22" descr="QalqiliaAug152003WBRR2">
            <a:extLst>
              <a:ext uri="{FF2B5EF4-FFF2-40B4-BE49-F238E27FC236}">
                <a16:creationId xmlns:a16="http://schemas.microsoft.com/office/drawing/2014/main" id="{546F7926-CBA7-BC96-68DA-0BD79C212C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1638" y="4076700"/>
            <a:ext cx="56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20" name="Picture 23" descr="i90_nuclear-il">
            <a:extLst>
              <a:ext uri="{FF2B5EF4-FFF2-40B4-BE49-F238E27FC236}">
                <a16:creationId xmlns:a16="http://schemas.microsoft.com/office/drawing/2014/main" id="{3F3DF8D7-DE69-4EAA-342D-543B710248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5" y="573405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21" name="Line 24">
            <a:extLst>
              <a:ext uri="{FF2B5EF4-FFF2-40B4-BE49-F238E27FC236}">
                <a16:creationId xmlns:a16="http://schemas.microsoft.com/office/drawing/2014/main" id="{7FC1CD95-022C-9116-438D-19F953927C8E}"/>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44122" name="Picture 25" descr="f16">
            <a:extLst>
              <a:ext uri="{FF2B5EF4-FFF2-40B4-BE49-F238E27FC236}">
                <a16:creationId xmlns:a16="http://schemas.microsoft.com/office/drawing/2014/main" id="{6743EC4B-767B-A0EC-98D7-A3A8FD31F71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63938" y="5734050"/>
            <a:ext cx="571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23" name="Picture 26" descr="armi carro armato">
            <a:extLst>
              <a:ext uri="{FF2B5EF4-FFF2-40B4-BE49-F238E27FC236}">
                <a16:creationId xmlns:a16="http://schemas.microsoft.com/office/drawing/2014/main" id="{E1125ECE-51EA-E486-210C-6675A1B9A4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63713" y="4076700"/>
            <a:ext cx="15843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24" name="Picture 27" descr="bandiera israeliana 2 jpg">
            <a:extLst>
              <a:ext uri="{FF2B5EF4-FFF2-40B4-BE49-F238E27FC236}">
                <a16:creationId xmlns:a16="http://schemas.microsoft.com/office/drawing/2014/main" id="{44FECBF4-B891-75B9-E326-AF37FD7D3C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9113" y="476250"/>
            <a:ext cx="6492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25" name="Picture 28" descr="usaflag-for-printing">
            <a:extLst>
              <a:ext uri="{FF2B5EF4-FFF2-40B4-BE49-F238E27FC236}">
                <a16:creationId xmlns:a16="http://schemas.microsoft.com/office/drawing/2014/main" id="{8918BD75-3D42-3775-0FD9-18679E5E68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1638" y="5734050"/>
            <a:ext cx="10080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26" name="Picture 29" descr="bandiera israeliana 3 jpg">
            <a:extLst>
              <a:ext uri="{FF2B5EF4-FFF2-40B4-BE49-F238E27FC236}">
                <a16:creationId xmlns:a16="http://schemas.microsoft.com/office/drawing/2014/main" id="{2AAB9927-C428-FB29-E1CB-CE81F20B0FD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1638" y="5734050"/>
            <a:ext cx="431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27" name="Text Box 30">
            <a:extLst>
              <a:ext uri="{FF2B5EF4-FFF2-40B4-BE49-F238E27FC236}">
                <a16:creationId xmlns:a16="http://schemas.microsoft.com/office/drawing/2014/main" id="{BD9E9A7D-A87D-A016-1550-0E173CA8D629}"/>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644128" name="Picture 31" descr="Immagine1">
            <a:extLst>
              <a:ext uri="{FF2B5EF4-FFF2-40B4-BE49-F238E27FC236}">
                <a16:creationId xmlns:a16="http://schemas.microsoft.com/office/drawing/2014/main" id="{E60F1FE4-B4F5-A8F1-28DC-3F563CDCD88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29" name="Freeform 32">
            <a:extLst>
              <a:ext uri="{FF2B5EF4-FFF2-40B4-BE49-F238E27FC236}">
                <a16:creationId xmlns:a16="http://schemas.microsoft.com/office/drawing/2014/main" id="{D66D7F49-F8C5-8FA9-76CB-BE12A6CB3F57}"/>
              </a:ext>
            </a:extLst>
          </p:cNvPr>
          <p:cNvSpPr>
            <a:spLocks/>
          </p:cNvSpPr>
          <p:nvPr/>
        </p:nvSpPr>
        <p:spPr bwMode="auto">
          <a:xfrm>
            <a:off x="4067175" y="1484313"/>
            <a:ext cx="2663825" cy="1109662"/>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644130" name="Line 33">
            <a:extLst>
              <a:ext uri="{FF2B5EF4-FFF2-40B4-BE49-F238E27FC236}">
                <a16:creationId xmlns:a16="http://schemas.microsoft.com/office/drawing/2014/main" id="{A8D494DE-C29B-2032-09C1-8DF606E091D7}"/>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sp>
        <p:nvSpPr>
          <p:cNvPr id="644131" name="Text Box 34">
            <a:extLst>
              <a:ext uri="{FF2B5EF4-FFF2-40B4-BE49-F238E27FC236}">
                <a16:creationId xmlns:a16="http://schemas.microsoft.com/office/drawing/2014/main" id="{65248A44-1376-5789-97C6-4FBE3E4D111D}"/>
              </a:ext>
            </a:extLst>
          </p:cNvPr>
          <p:cNvSpPr txBox="1">
            <a:spLocks noChangeArrowheads="1"/>
          </p:cNvSpPr>
          <p:nvPr/>
        </p:nvSpPr>
        <p:spPr bwMode="auto">
          <a:xfrm>
            <a:off x="4643438" y="0"/>
            <a:ext cx="4500562" cy="70802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Die israelische Strategie : wie lange    wird die Welt noch daran glauben?</a:t>
            </a:r>
            <a:endParaRPr lang="it-IT" altLang="it-CH" sz="2000" b="1">
              <a:solidFill>
                <a:srgbClr val="000000"/>
              </a:solidFill>
            </a:endParaRPr>
          </a:p>
        </p:txBody>
      </p:sp>
      <p:pic>
        <p:nvPicPr>
          <p:cNvPr id="644132" name="Picture 35" descr="Mossad LOGO">
            <a:extLst>
              <a:ext uri="{FF2B5EF4-FFF2-40B4-BE49-F238E27FC236}">
                <a16:creationId xmlns:a16="http://schemas.microsoft.com/office/drawing/2014/main" id="{197AC4B5-5956-B708-DE83-8EFA92E75E1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92725" y="5734050"/>
            <a:ext cx="74453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33" name="Picture 36" descr="democracy_lebanon_sabra02">
            <a:extLst>
              <a:ext uri="{FF2B5EF4-FFF2-40B4-BE49-F238E27FC236}">
                <a16:creationId xmlns:a16="http://schemas.microsoft.com/office/drawing/2014/main" id="{F4D2512F-83A0-5273-C6D3-B559550DA3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84888" y="5734050"/>
            <a:ext cx="9350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34" name="Text Box 37">
            <a:extLst>
              <a:ext uri="{FF2B5EF4-FFF2-40B4-BE49-F238E27FC236}">
                <a16:creationId xmlns:a16="http://schemas.microsoft.com/office/drawing/2014/main" id="{91B24C78-804A-23A0-36EC-65862E72D077}"/>
              </a:ext>
            </a:extLst>
          </p:cNvPr>
          <p:cNvSpPr txBox="1">
            <a:spLocks noChangeArrowheads="1"/>
          </p:cNvSpPr>
          <p:nvPr/>
        </p:nvSpPr>
        <p:spPr bwMode="auto">
          <a:xfrm>
            <a:off x="1908175" y="638175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644135" name="Picture 38" descr="censura">
            <a:extLst>
              <a:ext uri="{FF2B5EF4-FFF2-40B4-BE49-F238E27FC236}">
                <a16:creationId xmlns:a16="http://schemas.microsoft.com/office/drawing/2014/main" id="{B5D5AF10-43C5-B85A-D93B-B614E71753C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92950" y="5734050"/>
            <a:ext cx="5540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ttangolo 39">
            <a:extLst>
              <a:ext uri="{FF2B5EF4-FFF2-40B4-BE49-F238E27FC236}">
                <a16:creationId xmlns:a16="http://schemas.microsoft.com/office/drawing/2014/main" id="{ED2DFB77-1180-F8CC-0693-850C0626785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Slide Number Placeholder 3">
            <a:extLst>
              <a:ext uri="{FF2B5EF4-FFF2-40B4-BE49-F238E27FC236}">
                <a16:creationId xmlns:a16="http://schemas.microsoft.com/office/drawing/2014/main" id="{96C152D7-2DC0-FF1D-9BF8-DBEC6752B4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6E10F4-E7F8-4817-B933-66C959CBE818}" type="slidenum">
              <a:rPr lang="it-IT" altLang="it-CH" sz="1400" smtClean="0">
                <a:solidFill>
                  <a:srgbClr val="000000"/>
                </a:solidFill>
              </a:rPr>
              <a:pPr>
                <a:spcBef>
                  <a:spcPct val="0"/>
                </a:spcBef>
                <a:buFontTx/>
                <a:buNone/>
              </a:pPr>
              <a:t>2</a:t>
            </a:fld>
            <a:endParaRPr lang="it-IT" altLang="it-CH" sz="1400">
              <a:solidFill>
                <a:srgbClr val="000000"/>
              </a:solidFill>
            </a:endParaRPr>
          </a:p>
        </p:txBody>
      </p:sp>
      <p:sp>
        <p:nvSpPr>
          <p:cNvPr id="242691" name="Text Box 2">
            <a:extLst>
              <a:ext uri="{FF2B5EF4-FFF2-40B4-BE49-F238E27FC236}">
                <a16:creationId xmlns:a16="http://schemas.microsoft.com/office/drawing/2014/main" id="{E2F6D1FA-A173-A741-1205-502C9D8290AE}"/>
              </a:ext>
            </a:extLst>
          </p:cNvPr>
          <p:cNvSpPr txBox="1">
            <a:spLocks noChangeArrowheads="1"/>
          </p:cNvSpPr>
          <p:nvPr/>
        </p:nvSpPr>
        <p:spPr bwMode="auto">
          <a:xfrm>
            <a:off x="755650" y="908050"/>
            <a:ext cx="76327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b="1">
                <a:solidFill>
                  <a:srgbClr val="000000"/>
                </a:solidFill>
              </a:rPr>
              <a:t>Diese Darstellung möchte die wichtigsten historischen Tatsachen von Palästina und die Unbeständigkeiten des palästinensischen Volkes vorstellen.</a:t>
            </a:r>
          </a:p>
          <a:p>
            <a:pPr eaLnBrk="1" hangingPunct="1">
              <a:spcBef>
                <a:spcPct val="0"/>
              </a:spcBef>
              <a:buFontTx/>
              <a:buNone/>
            </a:pPr>
            <a:endParaRPr lang="de-DE" altLang="it-CH" sz="1600" b="1">
              <a:solidFill>
                <a:srgbClr val="000000"/>
              </a:solidFill>
            </a:endParaRPr>
          </a:p>
          <a:p>
            <a:pPr eaLnBrk="1" hangingPunct="1">
              <a:spcBef>
                <a:spcPct val="0"/>
              </a:spcBef>
              <a:buFontTx/>
              <a:buNone/>
            </a:pPr>
            <a:r>
              <a:rPr lang="de-DE" altLang="it-CH" sz="1800" b="1">
                <a:solidFill>
                  <a:srgbClr val="000000"/>
                </a:solidFill>
              </a:rPr>
              <a:t>Diese Darstellung soll keine Anklage gegen die Juden sein, die auch viel gelitten haben, und auch keine gegen das Volk von Israel.</a:t>
            </a:r>
            <a:r>
              <a:rPr lang="de-DE" altLang="it-CH" sz="1800">
                <a:solidFill>
                  <a:srgbClr val="000000"/>
                </a:solidFill>
              </a:rPr>
              <a:t> </a:t>
            </a:r>
          </a:p>
          <a:p>
            <a:pPr eaLnBrk="1" hangingPunct="1">
              <a:spcBef>
                <a:spcPct val="0"/>
              </a:spcBef>
              <a:buFontTx/>
              <a:buNone/>
            </a:pPr>
            <a:endParaRPr lang="de-DE" altLang="it-CH" sz="1600">
              <a:solidFill>
                <a:srgbClr val="000000"/>
              </a:solidFill>
            </a:endParaRPr>
          </a:p>
          <a:p>
            <a:pPr eaLnBrk="1" hangingPunct="1">
              <a:spcBef>
                <a:spcPct val="0"/>
              </a:spcBef>
              <a:buFontTx/>
              <a:buNone/>
            </a:pPr>
            <a:r>
              <a:rPr lang="de-DE" altLang="it-CH" sz="1800" b="1">
                <a:solidFill>
                  <a:srgbClr val="000000"/>
                </a:solidFill>
              </a:rPr>
              <a:t>Die Verfolgungen, und vor allem der Holocaust, in welchem    ungefähr 5.5 Millionen Juden umkamen, hat im bemerkenswerten Maß die Juden, und infolgedessen die Ereignisse in Palästina, bedingt und das allgemeine politische Bild und die Verhältnisse zur palästinensischen und internationalen Gemeinschaft erschwert.</a:t>
            </a:r>
          </a:p>
          <a:p>
            <a:pPr eaLnBrk="1" hangingPunct="1">
              <a:spcBef>
                <a:spcPct val="0"/>
              </a:spcBef>
              <a:buFontTx/>
              <a:buNone/>
            </a:pPr>
            <a:endParaRPr lang="de-DE" altLang="it-CH" sz="1600" b="1">
              <a:solidFill>
                <a:srgbClr val="000000"/>
              </a:solidFill>
            </a:endParaRPr>
          </a:p>
          <a:p>
            <a:pPr eaLnBrk="1" hangingPunct="1">
              <a:spcBef>
                <a:spcPct val="0"/>
              </a:spcBef>
              <a:buFontTx/>
              <a:buNone/>
            </a:pPr>
            <a:r>
              <a:rPr lang="de-DE" altLang="it-CH" sz="1800" b="1">
                <a:solidFill>
                  <a:srgbClr val="000000"/>
                </a:solidFill>
              </a:rPr>
              <a:t>Gerechterweise muss unterschieden werden zwischen Juden im allgemeinen - und Zionisten und/oder Israelis die direkt verantwortlich sind, für die Leiden des palästinensischen Volkes.</a:t>
            </a:r>
          </a:p>
          <a:p>
            <a:pPr eaLnBrk="1" hangingPunct="1">
              <a:spcBef>
                <a:spcPct val="0"/>
              </a:spcBef>
              <a:buFontTx/>
              <a:buNone/>
            </a:pPr>
            <a:endParaRPr lang="de-DE" altLang="it-CH" sz="1600" b="1">
              <a:solidFill>
                <a:srgbClr val="000000"/>
              </a:solidFill>
            </a:endParaRPr>
          </a:p>
          <a:p>
            <a:pPr eaLnBrk="1" hangingPunct="1">
              <a:spcBef>
                <a:spcPct val="0"/>
              </a:spcBef>
              <a:buFontTx/>
              <a:buNone/>
            </a:pPr>
            <a:r>
              <a:rPr lang="de-DE" altLang="it-CH" sz="1800" b="1">
                <a:solidFill>
                  <a:srgbClr val="000000"/>
                </a:solidFill>
              </a:rPr>
              <a:t>Ohne Gerechtigkeit gibt es kein Frieden.</a:t>
            </a:r>
          </a:p>
          <a:p>
            <a:pPr eaLnBrk="1" hangingPunct="1">
              <a:spcBef>
                <a:spcPct val="0"/>
              </a:spcBef>
              <a:buFontTx/>
              <a:buNone/>
            </a:pPr>
            <a:endParaRPr lang="de-DE" altLang="it-CH" sz="1000" b="1">
              <a:solidFill>
                <a:srgbClr val="000000"/>
              </a:solidFill>
            </a:endParaRPr>
          </a:p>
          <a:p>
            <a:pPr eaLnBrk="1" hangingPunct="1">
              <a:spcBef>
                <a:spcPct val="0"/>
              </a:spcBef>
              <a:buFontTx/>
              <a:buNone/>
            </a:pPr>
            <a:r>
              <a:rPr lang="de-DE" altLang="it-CH" sz="1000" b="1">
                <a:solidFill>
                  <a:srgbClr val="000000"/>
                </a:solidFill>
              </a:rPr>
              <a:t>Beachten Sie, dass in der Geschichte Palästinas mit dem Wort "Jews" oder "Juden"                                                                                zionistischen Juden bezeichnet werden.</a:t>
            </a:r>
            <a:endParaRPr lang="it-IT" altLang="it-CH" sz="1800" b="1">
              <a:solidFill>
                <a:srgbClr val="000000"/>
              </a:solidFill>
            </a:endParaRPr>
          </a:p>
        </p:txBody>
      </p:sp>
      <p:sp>
        <p:nvSpPr>
          <p:cNvPr id="242692" name="TextBox 3">
            <a:extLst>
              <a:ext uri="{FF2B5EF4-FFF2-40B4-BE49-F238E27FC236}">
                <a16:creationId xmlns:a16="http://schemas.microsoft.com/office/drawing/2014/main" id="{6E6E598C-8C66-520C-6AB9-676076E476C6}"/>
              </a:ext>
            </a:extLst>
          </p:cNvPr>
          <p:cNvSpPr txBox="1">
            <a:spLocks noChangeArrowheads="1"/>
          </p:cNvSpPr>
          <p:nvPr/>
        </p:nvSpPr>
        <p:spPr bwMode="auto">
          <a:xfrm>
            <a:off x="6572250" y="585787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CH" sz="1800">
              <a:solidFill>
                <a:srgbClr val="000000"/>
              </a:solidFill>
            </a:endParaRPr>
          </a:p>
        </p:txBody>
      </p:sp>
      <p:pic>
        <p:nvPicPr>
          <p:cNvPr id="242693" name="Picture 4">
            <a:extLst>
              <a:ext uri="{FF2B5EF4-FFF2-40B4-BE49-F238E27FC236}">
                <a16:creationId xmlns:a16="http://schemas.microsoft.com/office/drawing/2014/main" id="{49218D99-9EF8-5AE2-2A31-DB04296DD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5500688"/>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B3C0792-2CA1-33DD-9485-846A888B982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Oval 3">
            <a:extLst>
              <a:ext uri="{FF2B5EF4-FFF2-40B4-BE49-F238E27FC236}">
                <a16:creationId xmlns:a16="http://schemas.microsoft.com/office/drawing/2014/main" id="{373EB671-C38C-41BC-EBA5-CC839C73F00D}"/>
              </a:ext>
            </a:extLst>
          </p:cNvPr>
          <p:cNvSpPr>
            <a:spLocks noChangeArrowheads="1"/>
          </p:cNvSpPr>
          <p:nvPr/>
        </p:nvSpPr>
        <p:spPr bwMode="auto">
          <a:xfrm>
            <a:off x="4572000" y="2997200"/>
            <a:ext cx="431800" cy="431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5" name="Picture 5" descr="mondo islamico 22">
            <a:extLst>
              <a:ext uri="{FF2B5EF4-FFF2-40B4-BE49-F238E27FC236}">
                <a16:creationId xmlns:a16="http://schemas.microsoft.com/office/drawing/2014/main" id="{40AF232F-F9F6-3262-8DA0-BA45425D2EF7}"/>
              </a:ext>
            </a:extLst>
          </p:cNvPr>
          <p:cNvPicPr>
            <a:picLocks noChangeAspect="1" noChangeArrowheads="1"/>
          </p:cNvPicPr>
          <p:nvPr/>
        </p:nvPicPr>
        <p:blipFill>
          <a:blip r:embed="rId3">
            <a:lum bright="-10000" contrast="8000"/>
          </a:blip>
          <a:srcRect/>
          <a:stretch>
            <a:fillRect/>
          </a:stretch>
        </p:blipFill>
        <p:spPr bwMode="auto">
          <a:xfrm>
            <a:off x="395288" y="398463"/>
            <a:ext cx="8424862" cy="5413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9556" name="Text Box 6">
            <a:extLst>
              <a:ext uri="{FF2B5EF4-FFF2-40B4-BE49-F238E27FC236}">
                <a16:creationId xmlns:a16="http://schemas.microsoft.com/office/drawing/2014/main" id="{8335A57E-327E-C7FB-D017-99FCEC875395}"/>
              </a:ext>
            </a:extLst>
          </p:cNvPr>
          <p:cNvSpPr txBox="1">
            <a:spLocks noChangeArrowheads="1"/>
          </p:cNvSpPr>
          <p:nvPr/>
        </p:nvSpPr>
        <p:spPr bwMode="auto">
          <a:xfrm>
            <a:off x="6804025" y="4365625"/>
            <a:ext cx="1081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Mohamed’s Eroberungen</a:t>
            </a:r>
            <a:endParaRPr lang="it-IT" altLang="it-CH" sz="1000" b="1">
              <a:solidFill>
                <a:srgbClr val="000000"/>
              </a:solidFill>
            </a:endParaRPr>
          </a:p>
        </p:txBody>
      </p:sp>
      <p:sp>
        <p:nvSpPr>
          <p:cNvPr id="279557" name="Text Box 7">
            <a:extLst>
              <a:ext uri="{FF2B5EF4-FFF2-40B4-BE49-F238E27FC236}">
                <a16:creationId xmlns:a16="http://schemas.microsoft.com/office/drawing/2014/main" id="{5AAE5E57-D974-E470-88FA-BF8BB3B69FFD}"/>
              </a:ext>
            </a:extLst>
          </p:cNvPr>
          <p:cNvSpPr txBox="1">
            <a:spLocks noChangeArrowheads="1"/>
          </p:cNvSpPr>
          <p:nvPr/>
        </p:nvSpPr>
        <p:spPr bwMode="auto">
          <a:xfrm>
            <a:off x="6804025" y="4724400"/>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Eroberungen der folgende 100 Jahren</a:t>
            </a:r>
            <a:endParaRPr lang="it-IT" altLang="it-CH" sz="1000" b="1">
              <a:solidFill>
                <a:srgbClr val="000000"/>
              </a:solidFill>
            </a:endParaRPr>
          </a:p>
        </p:txBody>
      </p:sp>
      <p:sp>
        <p:nvSpPr>
          <p:cNvPr id="279558" name="Text Box 8">
            <a:extLst>
              <a:ext uri="{FF2B5EF4-FFF2-40B4-BE49-F238E27FC236}">
                <a16:creationId xmlns:a16="http://schemas.microsoft.com/office/drawing/2014/main" id="{D19B3F70-E578-E5DC-26B4-061CF9372F7E}"/>
              </a:ext>
            </a:extLst>
          </p:cNvPr>
          <p:cNvSpPr txBox="1">
            <a:spLocks noChangeArrowheads="1"/>
          </p:cNvSpPr>
          <p:nvPr/>
        </p:nvSpPr>
        <p:spPr bwMode="auto">
          <a:xfrm>
            <a:off x="6692900" y="5087938"/>
            <a:ext cx="1992313" cy="401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Richtung der weitere Eroberungen</a:t>
            </a:r>
            <a:endParaRPr lang="it-IT" altLang="it-CH" sz="1000" b="1">
              <a:solidFill>
                <a:srgbClr val="000000"/>
              </a:solidFill>
            </a:endParaRPr>
          </a:p>
        </p:txBody>
      </p:sp>
      <p:sp>
        <p:nvSpPr>
          <p:cNvPr id="279559" name="Oval 9">
            <a:extLst>
              <a:ext uri="{FF2B5EF4-FFF2-40B4-BE49-F238E27FC236}">
                <a16:creationId xmlns:a16="http://schemas.microsoft.com/office/drawing/2014/main" id="{877732E9-970D-4228-B051-E790BCD97DF5}"/>
              </a:ext>
            </a:extLst>
          </p:cNvPr>
          <p:cNvSpPr>
            <a:spLocks noChangeArrowheads="1"/>
          </p:cNvSpPr>
          <p:nvPr/>
        </p:nvSpPr>
        <p:spPr bwMode="auto">
          <a:xfrm>
            <a:off x="4498975" y="2006600"/>
            <a:ext cx="288925" cy="4318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0" name="Picture 13" descr="moschea al aqsa 2">
            <a:extLst>
              <a:ext uri="{FF2B5EF4-FFF2-40B4-BE49-F238E27FC236}">
                <a16:creationId xmlns:a16="http://schemas.microsoft.com/office/drawing/2014/main" id="{AC545B74-39EC-F83C-CEE2-07CB0A5A423D}"/>
              </a:ext>
            </a:extLst>
          </p:cNvPr>
          <p:cNvPicPr>
            <a:picLocks noChangeAspect="1" noChangeArrowheads="1"/>
          </p:cNvPicPr>
          <p:nvPr/>
        </p:nvPicPr>
        <p:blipFill rotWithShape="1">
          <a:blip r:embed="rId4"/>
          <a:srcRect/>
          <a:stretch/>
        </p:blipFill>
        <p:spPr bwMode="auto">
          <a:xfrm>
            <a:off x="414338" y="4365625"/>
            <a:ext cx="2952750" cy="144621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1" name="Text Box 10">
            <a:extLst>
              <a:ext uri="{FF2B5EF4-FFF2-40B4-BE49-F238E27FC236}">
                <a16:creationId xmlns:a16="http://schemas.microsoft.com/office/drawing/2014/main" id="{3CD2876B-F734-C36B-BD88-74B8ABB3C907}"/>
              </a:ext>
            </a:extLst>
          </p:cNvPr>
          <p:cNvSpPr txBox="1">
            <a:spLocks noChangeArrowheads="1"/>
          </p:cNvSpPr>
          <p:nvPr/>
        </p:nvSpPr>
        <p:spPr bwMode="auto">
          <a:xfrm>
            <a:off x="449263" y="4365625"/>
            <a:ext cx="2251075" cy="2460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Die al </a:t>
            </a:r>
            <a:r>
              <a:rPr lang="fr-CH" altLang="it-CH" sz="1000" b="1" dirty="0" err="1">
                <a:solidFill>
                  <a:schemeClr val="accent4">
                    <a:lumMod val="10000"/>
                  </a:schemeClr>
                </a:solidFill>
                <a:cs typeface="Arial" charset="0"/>
              </a:rPr>
              <a:t>Aqsa</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Moschee</a:t>
            </a:r>
            <a:r>
              <a:rPr lang="fr-CH" altLang="it-CH" sz="1000" b="1" dirty="0">
                <a:solidFill>
                  <a:schemeClr val="accent4">
                    <a:lumMod val="10000"/>
                  </a:schemeClr>
                </a:solidFill>
                <a:cs typeface="Arial" charset="0"/>
              </a:rPr>
              <a:t> in Jerusalem</a:t>
            </a:r>
            <a:endParaRPr lang="it-IT" altLang="it-CH" sz="1000" b="1" dirty="0">
              <a:solidFill>
                <a:schemeClr val="accent4">
                  <a:lumMod val="10000"/>
                </a:schemeClr>
              </a:solidFill>
              <a:cs typeface="Arial" charset="0"/>
            </a:endParaRPr>
          </a:p>
        </p:txBody>
      </p:sp>
      <p:sp>
        <p:nvSpPr>
          <p:cNvPr id="279562" name="Slide Number Placeholder 3">
            <a:extLst>
              <a:ext uri="{FF2B5EF4-FFF2-40B4-BE49-F238E27FC236}">
                <a16:creationId xmlns:a16="http://schemas.microsoft.com/office/drawing/2014/main" id="{4D4DC988-7450-0398-CBEF-EA311738C797}"/>
              </a:ext>
            </a:extLst>
          </p:cNvPr>
          <p:cNvSpPr>
            <a:spLocks noGrp="1"/>
          </p:cNvSpPr>
          <p:nvPr>
            <p:ph type="sldNum" sz="quarter" idx="12"/>
          </p:nvPr>
        </p:nvSpPr>
        <p:spPr>
          <a:xfrm>
            <a:off x="8172450" y="5427663"/>
            <a:ext cx="620713"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A33107-F346-4735-9BC6-A4A8ABB6077C}" type="slidenum">
              <a:rPr lang="it-IT" altLang="it-CH" sz="1400" b="1" smtClean="0">
                <a:solidFill>
                  <a:srgbClr val="161616"/>
                </a:solidFill>
              </a:rPr>
              <a:pPr>
                <a:spcBef>
                  <a:spcPct val="0"/>
                </a:spcBef>
                <a:buFontTx/>
                <a:buNone/>
              </a:pPr>
              <a:t>20</a:t>
            </a:fld>
            <a:endParaRPr lang="it-IT" altLang="it-CH" sz="1400" b="1">
              <a:solidFill>
                <a:srgbClr val="161616"/>
              </a:solidFill>
            </a:endParaRPr>
          </a:p>
        </p:txBody>
      </p:sp>
      <p:sp>
        <p:nvSpPr>
          <p:cNvPr id="13" name="Rettangolo 12">
            <a:extLst>
              <a:ext uri="{FF2B5EF4-FFF2-40B4-BE49-F238E27FC236}">
                <a16:creationId xmlns:a16="http://schemas.microsoft.com/office/drawing/2014/main" id="{78F40022-34EE-C07A-6812-C8B4CBEC31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a:extLst>
              <a:ext uri="{FF2B5EF4-FFF2-40B4-BE49-F238E27FC236}">
                <a16:creationId xmlns:a16="http://schemas.microsoft.com/office/drawing/2014/main" id="{C2747619-2EFC-F035-792D-9AABEFE67F14}"/>
              </a:ext>
            </a:extLst>
          </p:cNvPr>
          <p:cNvSpPr txBox="1">
            <a:spLocks noChangeArrowheads="1"/>
          </p:cNvSpPr>
          <p:nvPr/>
        </p:nvSpPr>
        <p:spPr bwMode="auto">
          <a:xfrm>
            <a:off x="1185863" y="6026150"/>
            <a:ext cx="6624637" cy="338138"/>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err="1"/>
              <a:t>Vom</a:t>
            </a:r>
            <a:r>
              <a:rPr lang="fr-CH" altLang="it-CH" dirty="0"/>
              <a:t> </a:t>
            </a:r>
            <a:r>
              <a:rPr lang="fr-CH" altLang="it-CH" dirty="0" err="1"/>
              <a:t>Jahr</a:t>
            </a:r>
            <a:r>
              <a:rPr lang="fr-CH" altLang="it-CH" dirty="0"/>
              <a:t> 632 </a:t>
            </a:r>
            <a:r>
              <a:rPr lang="fr-CH" altLang="it-CH" dirty="0" err="1"/>
              <a:t>n.Chr</a:t>
            </a:r>
            <a:r>
              <a:rPr lang="fr-CH" altLang="it-CH" dirty="0"/>
              <a:t>. bis 1260 </a:t>
            </a:r>
            <a:r>
              <a:rPr lang="fr-CH" altLang="it-CH" dirty="0" err="1"/>
              <a:t>n.Chr</a:t>
            </a:r>
            <a:r>
              <a:rPr lang="fr-CH" altLang="it-CH" dirty="0"/>
              <a:t>. </a:t>
            </a:r>
            <a:r>
              <a:rPr lang="fr-CH" altLang="it-CH" dirty="0" err="1"/>
              <a:t>gehört</a:t>
            </a:r>
            <a:r>
              <a:rPr lang="fr-CH" altLang="it-CH" dirty="0"/>
              <a:t> </a:t>
            </a:r>
            <a:r>
              <a:rPr lang="fr-CH" altLang="it-CH" dirty="0" err="1"/>
              <a:t>Palästina</a:t>
            </a:r>
            <a:r>
              <a:rPr lang="fr-CH" altLang="it-CH" dirty="0"/>
              <a:t> </a:t>
            </a:r>
            <a:r>
              <a:rPr lang="fr-CH" altLang="it-CH" dirty="0" err="1"/>
              <a:t>zum</a:t>
            </a:r>
            <a:r>
              <a:rPr lang="fr-CH" altLang="it-CH" dirty="0"/>
              <a:t> Islam</a:t>
            </a:r>
            <a:endParaRPr lang="it-IT" altLang="it-CH" dirty="0"/>
          </a:p>
        </p:txBody>
      </p:sp>
      <p:pic>
        <p:nvPicPr>
          <p:cNvPr id="14" name="Picture 4" descr="starmoon_yellow">
            <a:extLst>
              <a:ext uri="{FF2B5EF4-FFF2-40B4-BE49-F238E27FC236}">
                <a16:creationId xmlns:a16="http://schemas.microsoft.com/office/drawing/2014/main" id="{043F6644-F83F-25CE-E111-A573A4792CBD}"/>
              </a:ext>
            </a:extLst>
          </p:cNvPr>
          <p:cNvPicPr>
            <a:picLocks noChangeAspect="1" noChangeArrowheads="1"/>
          </p:cNvPicPr>
          <p:nvPr/>
        </p:nvPicPr>
        <p:blipFill>
          <a:blip r:embed="rId5"/>
          <a:srcRect/>
          <a:stretch>
            <a:fillRect/>
          </a:stretch>
        </p:blipFill>
        <p:spPr bwMode="auto">
          <a:xfrm>
            <a:off x="8259763" y="5900738"/>
            <a:ext cx="611187" cy="5889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4">
            <a:extLst>
              <a:ext uri="{FF2B5EF4-FFF2-40B4-BE49-F238E27FC236}">
                <a16:creationId xmlns:a16="http://schemas.microsoft.com/office/drawing/2014/main" id="{0C4F0B5E-D5B5-61D8-17ED-F76FCBAD4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42938"/>
            <a:ext cx="1603375" cy="2225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6147" name="TextBox 3">
            <a:extLst>
              <a:ext uri="{FF2B5EF4-FFF2-40B4-BE49-F238E27FC236}">
                <a16:creationId xmlns:a16="http://schemas.microsoft.com/office/drawing/2014/main" id="{8D612096-C2F6-AE0B-08ED-C22FDA5D81B4}"/>
              </a:ext>
            </a:extLst>
          </p:cNvPr>
          <p:cNvSpPr txBox="1">
            <a:spLocks noChangeArrowheads="1"/>
          </p:cNvSpPr>
          <p:nvPr/>
        </p:nvSpPr>
        <p:spPr bwMode="auto">
          <a:xfrm>
            <a:off x="5214938" y="547688"/>
            <a:ext cx="3400425" cy="25542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Ist Zionismus      eine Form von Rassismus         </a:t>
            </a:r>
            <a:r>
              <a:rPr lang="de-DE" altLang="it-CH" b="1">
                <a:solidFill>
                  <a:srgbClr val="000000"/>
                </a:solidFill>
              </a:rPr>
              <a:t>oder des Kolonialismus</a:t>
            </a:r>
            <a:r>
              <a:rPr lang="it-CH" altLang="it-CH" b="1">
                <a:solidFill>
                  <a:srgbClr val="000000"/>
                </a:solidFill>
              </a:rPr>
              <a:t>?</a:t>
            </a:r>
            <a:endParaRPr lang="it-IT" altLang="it-CH" b="1">
              <a:solidFill>
                <a:srgbClr val="000000"/>
              </a:solidFill>
            </a:endParaRPr>
          </a:p>
        </p:txBody>
      </p:sp>
      <p:sp>
        <p:nvSpPr>
          <p:cNvPr id="646148" name="TextBox 4">
            <a:extLst>
              <a:ext uri="{FF2B5EF4-FFF2-40B4-BE49-F238E27FC236}">
                <a16:creationId xmlns:a16="http://schemas.microsoft.com/office/drawing/2014/main" id="{9D54B382-A7F5-3368-6FCC-B004E74A88D0}"/>
              </a:ext>
            </a:extLst>
          </p:cNvPr>
          <p:cNvSpPr txBox="1">
            <a:spLocks noChangeArrowheads="1"/>
          </p:cNvSpPr>
          <p:nvPr/>
        </p:nvSpPr>
        <p:spPr bwMode="auto">
          <a:xfrm>
            <a:off x="809625" y="3719513"/>
            <a:ext cx="3929063" cy="2200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bIns="13716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Wird die UNO Sanktionen             gegen Israel verhängen?</a:t>
            </a:r>
            <a:endParaRPr lang="it-IT" altLang="it-CH" b="1">
              <a:solidFill>
                <a:srgbClr val="000000"/>
              </a:solidFill>
            </a:endParaRPr>
          </a:p>
        </p:txBody>
      </p:sp>
      <p:sp>
        <p:nvSpPr>
          <p:cNvPr id="646149" name="TextBox 5">
            <a:extLst>
              <a:ext uri="{FF2B5EF4-FFF2-40B4-BE49-F238E27FC236}">
                <a16:creationId xmlns:a16="http://schemas.microsoft.com/office/drawing/2014/main" id="{B1D8FE55-3EFE-CDE9-D8A1-C7D91BFCD002}"/>
              </a:ext>
            </a:extLst>
          </p:cNvPr>
          <p:cNvSpPr txBox="1">
            <a:spLocks noChangeArrowheads="1"/>
          </p:cNvSpPr>
          <p:nvPr/>
        </p:nvSpPr>
        <p:spPr bwMode="auto">
          <a:xfrm>
            <a:off x="785813" y="30718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Der Judenstaat</a:t>
            </a:r>
            <a:endParaRPr lang="it-IT" altLang="it-CH" sz="1800">
              <a:solidFill>
                <a:srgbClr val="FFFFFF"/>
              </a:solidFill>
            </a:endParaRPr>
          </a:p>
        </p:txBody>
      </p:sp>
      <p:pic>
        <p:nvPicPr>
          <p:cNvPr id="646150" name="Picture 6">
            <a:extLst>
              <a:ext uri="{FF2B5EF4-FFF2-40B4-BE49-F238E27FC236}">
                <a16:creationId xmlns:a16="http://schemas.microsoft.com/office/drawing/2014/main" id="{1D911B2D-FB65-62E7-667C-1C6BD151E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3671888"/>
            <a:ext cx="3400425" cy="2247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6151" name="Picture 8">
            <a:extLst>
              <a:ext uri="{FF2B5EF4-FFF2-40B4-BE49-F238E27FC236}">
                <a16:creationId xmlns:a16="http://schemas.microsoft.com/office/drawing/2014/main" id="{CA38874D-8229-A1B1-D25B-D29B2F735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150" y="3719513"/>
            <a:ext cx="11255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2" name="Slide Number Placeholder 3">
            <a:extLst>
              <a:ext uri="{FF2B5EF4-FFF2-40B4-BE49-F238E27FC236}">
                <a16:creationId xmlns:a16="http://schemas.microsoft.com/office/drawing/2014/main" id="{0CAFE5F0-F02D-AF86-1142-23122696E7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6265C7-8416-4F82-ADC7-3366FB5C2687}" type="slidenum">
              <a:rPr lang="it-IT" altLang="it-CH" sz="1400" smtClean="0"/>
              <a:pPr>
                <a:spcBef>
                  <a:spcPct val="0"/>
                </a:spcBef>
                <a:buFontTx/>
                <a:buNone/>
              </a:pPr>
              <a:t>200</a:t>
            </a:fld>
            <a:endParaRPr lang="it-IT" altLang="it-CH" sz="1400"/>
          </a:p>
        </p:txBody>
      </p:sp>
      <p:pic>
        <p:nvPicPr>
          <p:cNvPr id="10" name="Picture 2" descr="http://www.manhattanrarebooks.com/images/religion/herzl.jpg">
            <a:extLst>
              <a:ext uri="{FF2B5EF4-FFF2-40B4-BE49-F238E27FC236}">
                <a16:creationId xmlns:a16="http://schemas.microsoft.com/office/drawing/2014/main" id="{E57B6887-C7D0-7CA3-BAC8-F74747385EE0}"/>
              </a:ext>
            </a:extLst>
          </p:cNvPr>
          <p:cNvPicPr>
            <a:picLocks noChangeAspect="1" noChangeArrowheads="1"/>
          </p:cNvPicPr>
          <p:nvPr/>
        </p:nvPicPr>
        <p:blipFill>
          <a:blip r:embed="rId6"/>
          <a:srcRect/>
          <a:stretch>
            <a:fillRect/>
          </a:stretch>
        </p:blipFill>
        <p:spPr bwMode="auto">
          <a:xfrm>
            <a:off x="2714625" y="642938"/>
            <a:ext cx="1739900" cy="2225675"/>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7C6CE6AD-6FBF-6020-240F-CA06CD1CAE3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2" descr="boicotta israele">
            <a:extLst>
              <a:ext uri="{FF2B5EF4-FFF2-40B4-BE49-F238E27FC236}">
                <a16:creationId xmlns:a16="http://schemas.microsoft.com/office/drawing/2014/main" id="{6AFC7CD8-8FC6-DCFC-9529-7B95DC346E54}"/>
              </a:ext>
            </a:extLst>
          </p:cNvPr>
          <p:cNvPicPr>
            <a:picLocks noChangeAspect="1" noChangeArrowheads="1"/>
          </p:cNvPicPr>
          <p:nvPr/>
        </p:nvPicPr>
        <p:blipFill>
          <a:blip r:embed="rId3"/>
          <a:srcRect/>
          <a:stretch>
            <a:fillRect/>
          </a:stretch>
        </p:blipFill>
        <p:spPr bwMode="auto">
          <a:xfrm>
            <a:off x="6161088" y="2451100"/>
            <a:ext cx="1350962" cy="1350963"/>
          </a:xfrm>
          <a:prstGeom prst="rect">
            <a:avLst/>
          </a:prstGeom>
          <a:noFill/>
          <a:ln w="12700">
            <a:solidFill>
              <a:schemeClr val="accent4">
                <a:lumMod val="10000"/>
              </a:schemeClr>
            </a:solidFill>
            <a:miter lim="800000"/>
            <a:headEnd/>
            <a:tailEnd/>
          </a:ln>
        </p:spPr>
      </p:pic>
      <p:pic>
        <p:nvPicPr>
          <p:cNvPr id="286725" name="Picture 4">
            <a:extLst>
              <a:ext uri="{FF2B5EF4-FFF2-40B4-BE49-F238E27FC236}">
                <a16:creationId xmlns:a16="http://schemas.microsoft.com/office/drawing/2014/main" id="{316B46A6-690F-6F6E-7D9F-4113B6F0D8D9}"/>
              </a:ext>
            </a:extLst>
          </p:cNvPr>
          <p:cNvPicPr>
            <a:picLocks noChangeAspect="1" noChangeArrowheads="1"/>
          </p:cNvPicPr>
          <p:nvPr/>
        </p:nvPicPr>
        <p:blipFill>
          <a:blip r:embed="rId4"/>
          <a:srcRect/>
          <a:stretch>
            <a:fillRect/>
          </a:stretch>
        </p:blipFill>
        <p:spPr bwMode="auto">
          <a:xfrm>
            <a:off x="0" y="0"/>
            <a:ext cx="2771775" cy="2082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6728" name="Picture 7" descr="manif 2">
            <a:extLst>
              <a:ext uri="{FF2B5EF4-FFF2-40B4-BE49-F238E27FC236}">
                <a16:creationId xmlns:a16="http://schemas.microsoft.com/office/drawing/2014/main" id="{36F12745-DDA5-BBC7-6A49-529040B42FB2}"/>
              </a:ext>
            </a:extLst>
          </p:cNvPr>
          <p:cNvPicPr>
            <a:picLocks noChangeAspect="1" noChangeArrowheads="1"/>
          </p:cNvPicPr>
          <p:nvPr/>
        </p:nvPicPr>
        <p:blipFill>
          <a:blip r:embed="rId5"/>
          <a:srcRect/>
          <a:stretch>
            <a:fillRect/>
          </a:stretch>
        </p:blipFill>
        <p:spPr bwMode="auto">
          <a:xfrm>
            <a:off x="2987675" y="0"/>
            <a:ext cx="2665413" cy="2082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6730" name="Picture 9" descr="manif 7">
            <a:extLst>
              <a:ext uri="{FF2B5EF4-FFF2-40B4-BE49-F238E27FC236}">
                <a16:creationId xmlns:a16="http://schemas.microsoft.com/office/drawing/2014/main" id="{C653F8D1-14B5-0AC8-74F4-57D55DF60250}"/>
              </a:ext>
            </a:extLst>
          </p:cNvPr>
          <p:cNvPicPr>
            <a:picLocks noChangeAspect="1" noChangeArrowheads="1"/>
          </p:cNvPicPr>
          <p:nvPr/>
        </p:nvPicPr>
        <p:blipFill>
          <a:blip r:embed="rId6"/>
          <a:srcRect/>
          <a:stretch>
            <a:fillRect/>
          </a:stretch>
        </p:blipFill>
        <p:spPr bwMode="auto">
          <a:xfrm>
            <a:off x="5842000" y="0"/>
            <a:ext cx="3302000" cy="2082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8198" name="Text Box 10">
            <a:extLst>
              <a:ext uri="{FF2B5EF4-FFF2-40B4-BE49-F238E27FC236}">
                <a16:creationId xmlns:a16="http://schemas.microsoft.com/office/drawing/2014/main" id="{218D4192-5C26-7EFA-1B2D-E4C50DA24948}"/>
              </a:ext>
            </a:extLst>
          </p:cNvPr>
          <p:cNvSpPr txBox="1">
            <a:spLocks noChangeArrowheads="1"/>
          </p:cNvSpPr>
          <p:nvPr/>
        </p:nvSpPr>
        <p:spPr bwMode="auto">
          <a:xfrm>
            <a:off x="3438525" y="2428875"/>
            <a:ext cx="2663825" cy="137318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000000"/>
                </a:solidFill>
              </a:rPr>
              <a:t>Israel macht sich in der         Welt unbeliebt</a:t>
            </a:r>
            <a:endParaRPr lang="it-IT" altLang="it-CH" sz="2800" b="1">
              <a:solidFill>
                <a:srgbClr val="000000"/>
              </a:solidFill>
            </a:endParaRPr>
          </a:p>
        </p:txBody>
      </p:sp>
      <p:pic>
        <p:nvPicPr>
          <p:cNvPr id="286732" name="Picture 11">
            <a:extLst>
              <a:ext uri="{FF2B5EF4-FFF2-40B4-BE49-F238E27FC236}">
                <a16:creationId xmlns:a16="http://schemas.microsoft.com/office/drawing/2014/main" id="{7E332D64-0BCA-E150-6235-8DD41A928624}"/>
              </a:ext>
            </a:extLst>
          </p:cNvPr>
          <p:cNvPicPr>
            <a:picLocks noChangeAspect="1" noChangeArrowheads="1"/>
          </p:cNvPicPr>
          <p:nvPr/>
        </p:nvPicPr>
        <p:blipFill>
          <a:blip r:embed="rId7"/>
          <a:srcRect/>
          <a:stretch>
            <a:fillRect/>
          </a:stretch>
        </p:blipFill>
        <p:spPr bwMode="auto">
          <a:xfrm>
            <a:off x="2201863" y="2428875"/>
            <a:ext cx="1209675" cy="1373188"/>
          </a:xfrm>
          <a:prstGeom prst="rect">
            <a:avLst/>
          </a:prstGeom>
          <a:noFill/>
          <a:ln w="12700">
            <a:solidFill>
              <a:schemeClr val="accent4">
                <a:lumMod val="10000"/>
              </a:schemeClr>
            </a:solidFill>
            <a:miter lim="800000"/>
            <a:headEnd/>
            <a:tailEnd/>
          </a:ln>
        </p:spPr>
      </p:pic>
      <p:pic>
        <p:nvPicPr>
          <p:cNvPr id="22" name="Picture 18" descr="C:\Users\Enrico\Desktop\World danger j.jpg">
            <a:extLst>
              <a:ext uri="{FF2B5EF4-FFF2-40B4-BE49-F238E27FC236}">
                <a16:creationId xmlns:a16="http://schemas.microsoft.com/office/drawing/2014/main" id="{2DB32B92-7758-D67A-FB23-869673D1643A}"/>
              </a:ext>
            </a:extLst>
          </p:cNvPr>
          <p:cNvPicPr>
            <a:picLocks noChangeAspect="1" noChangeArrowheads="1"/>
          </p:cNvPicPr>
          <p:nvPr/>
        </p:nvPicPr>
        <p:blipFill rotWithShape="1">
          <a:blip r:embed="rId8"/>
          <a:srcRect t="6614"/>
          <a:stretch/>
        </p:blipFill>
        <p:spPr bwMode="auto">
          <a:xfrm>
            <a:off x="0" y="3933825"/>
            <a:ext cx="2092325" cy="29241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5" name="Picture 3" descr="manifestazione anti israeloamericana in libano">
            <a:extLst>
              <a:ext uri="{FF2B5EF4-FFF2-40B4-BE49-F238E27FC236}">
                <a16:creationId xmlns:a16="http://schemas.microsoft.com/office/drawing/2014/main" id="{10A1D638-A905-3A84-CC28-E423F954BB39}"/>
              </a:ext>
            </a:extLst>
          </p:cNvPr>
          <p:cNvPicPr>
            <a:picLocks noChangeAspect="1" noChangeArrowheads="1"/>
          </p:cNvPicPr>
          <p:nvPr/>
        </p:nvPicPr>
        <p:blipFill>
          <a:blip r:embed="rId9"/>
          <a:srcRect/>
          <a:stretch>
            <a:fillRect/>
          </a:stretch>
        </p:blipFill>
        <p:spPr bwMode="auto">
          <a:xfrm>
            <a:off x="7596188" y="2157413"/>
            <a:ext cx="1547812"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8202" name="CasellaDiTesto 1">
            <a:extLst>
              <a:ext uri="{FF2B5EF4-FFF2-40B4-BE49-F238E27FC236}">
                <a16:creationId xmlns:a16="http://schemas.microsoft.com/office/drawing/2014/main" id="{CD7F769E-2838-C5E6-68BE-C2A74119DF29}"/>
              </a:ext>
            </a:extLst>
          </p:cNvPr>
          <p:cNvSpPr txBox="1">
            <a:spLocks noChangeArrowheads="1"/>
          </p:cNvSpPr>
          <p:nvPr/>
        </p:nvSpPr>
        <p:spPr bwMode="auto">
          <a:xfrm>
            <a:off x="2205038" y="3792538"/>
            <a:ext cx="1008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Neturei Karta</a:t>
            </a:r>
          </a:p>
        </p:txBody>
      </p:sp>
      <p:sp>
        <p:nvSpPr>
          <p:cNvPr id="17" name="Rettangolo 16">
            <a:extLst>
              <a:ext uri="{FF2B5EF4-FFF2-40B4-BE49-F238E27FC236}">
                <a16:creationId xmlns:a16="http://schemas.microsoft.com/office/drawing/2014/main" id="{0A8A1448-63E9-A3A3-2629-0CCE71AB4D4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8" name="Immagine 17">
            <a:extLst>
              <a:ext uri="{FF2B5EF4-FFF2-40B4-BE49-F238E27FC236}">
                <a16:creationId xmlns:a16="http://schemas.microsoft.com/office/drawing/2014/main" id="{27B09DE9-2E45-9E0C-4BC3-52254D820E8B}"/>
              </a:ext>
            </a:extLst>
          </p:cNvPr>
          <p:cNvPicPr>
            <a:picLocks noChangeAspect="1"/>
          </p:cNvPicPr>
          <p:nvPr/>
        </p:nvPicPr>
        <p:blipFill>
          <a:blip r:embed="rId10"/>
          <a:stretch>
            <a:fillRect/>
          </a:stretch>
        </p:blipFill>
        <p:spPr>
          <a:xfrm>
            <a:off x="19050" y="2151063"/>
            <a:ext cx="2073275" cy="1692275"/>
          </a:xfrm>
          <a:prstGeom prst="rect">
            <a:avLst/>
          </a:prstGeom>
          <a:ln w="19050">
            <a:solidFill>
              <a:schemeClr val="tx1"/>
            </a:solidFill>
          </a:ln>
          <a:effectLst>
            <a:outerShdw blurRad="292100" dist="139700" dir="2700000" algn="tl" rotWithShape="0">
              <a:srgbClr val="333333">
                <a:alpha val="65000"/>
              </a:srgbClr>
            </a:outerShdw>
          </a:effectLst>
        </p:spPr>
      </p:pic>
      <p:sp>
        <p:nvSpPr>
          <p:cNvPr id="648205" name="Slide Number Placeholder 3">
            <a:extLst>
              <a:ext uri="{FF2B5EF4-FFF2-40B4-BE49-F238E27FC236}">
                <a16:creationId xmlns:a16="http://schemas.microsoft.com/office/drawing/2014/main" id="{28792CBB-1B73-722D-7B54-6A5CB25D9841}"/>
              </a:ext>
            </a:extLst>
          </p:cNvPr>
          <p:cNvSpPr>
            <a:spLocks noGrp="1"/>
          </p:cNvSpPr>
          <p:nvPr>
            <p:ph type="sldNum" sz="quarter" idx="12"/>
          </p:nvPr>
        </p:nvSpPr>
        <p:spPr>
          <a:xfrm>
            <a:off x="5449888" y="2085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AAC8E9-D20E-4FF2-9387-CEAD28E0DDBE}" type="slidenum">
              <a:rPr lang="it-IT" altLang="it-CH" sz="1400" b="1" smtClean="0">
                <a:solidFill>
                  <a:srgbClr val="FFFFFF"/>
                </a:solidFill>
              </a:rPr>
              <a:pPr>
                <a:spcBef>
                  <a:spcPct val="0"/>
                </a:spcBef>
                <a:buFontTx/>
                <a:buNone/>
              </a:pPr>
              <a:t>201</a:t>
            </a:fld>
            <a:endParaRPr lang="it-IT" altLang="it-CH" sz="1400" b="1">
              <a:solidFill>
                <a:srgbClr val="FFFFFF"/>
              </a:solidFill>
            </a:endParaRPr>
          </a:p>
        </p:txBody>
      </p:sp>
      <p:pic>
        <p:nvPicPr>
          <p:cNvPr id="19" name="Picture 13">
            <a:extLst>
              <a:ext uri="{FF2B5EF4-FFF2-40B4-BE49-F238E27FC236}">
                <a16:creationId xmlns:a16="http://schemas.microsoft.com/office/drawing/2014/main" id="{05D4E850-7996-649E-923F-CC16AB12EF7A}"/>
              </a:ext>
            </a:extLst>
          </p:cNvPr>
          <p:cNvPicPr>
            <a:picLocks noChangeAspect="1" noChangeArrowheads="1"/>
          </p:cNvPicPr>
          <p:nvPr/>
        </p:nvPicPr>
        <p:blipFill>
          <a:blip r:embed="rId11"/>
          <a:srcRect/>
          <a:stretch>
            <a:fillRect/>
          </a:stretch>
        </p:blipFill>
        <p:spPr bwMode="auto">
          <a:xfrm>
            <a:off x="5840413" y="4076700"/>
            <a:ext cx="3303587" cy="278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manif di ebrei anti sionisti">
            <a:extLst>
              <a:ext uri="{FF2B5EF4-FFF2-40B4-BE49-F238E27FC236}">
                <a16:creationId xmlns:a16="http://schemas.microsoft.com/office/drawing/2014/main" id="{08825F6C-485D-034A-61BF-12CFAFE3E75F}"/>
              </a:ext>
            </a:extLst>
          </p:cNvPr>
          <p:cNvPicPr>
            <a:picLocks noChangeAspect="1" noChangeArrowheads="1"/>
          </p:cNvPicPr>
          <p:nvPr/>
        </p:nvPicPr>
        <p:blipFill>
          <a:blip r:embed="rId12"/>
          <a:srcRect/>
          <a:stretch>
            <a:fillRect/>
          </a:stretch>
        </p:blipFill>
        <p:spPr bwMode="auto">
          <a:xfrm>
            <a:off x="2298700" y="4076700"/>
            <a:ext cx="3335338" cy="278130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TextBox 1">
            <a:extLst>
              <a:ext uri="{FF2B5EF4-FFF2-40B4-BE49-F238E27FC236}">
                <a16:creationId xmlns:a16="http://schemas.microsoft.com/office/drawing/2014/main" id="{5A637D99-F607-3ED7-F9E4-78909A30B778}"/>
              </a:ext>
            </a:extLst>
          </p:cNvPr>
          <p:cNvSpPr txBox="1">
            <a:spLocks noChangeArrowheads="1"/>
          </p:cNvSpPr>
          <p:nvPr/>
        </p:nvSpPr>
        <p:spPr bwMode="auto">
          <a:xfrm>
            <a:off x="1000125" y="2822575"/>
            <a:ext cx="7143750" cy="7080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4000" b="1" dirty="0" err="1">
                <a:solidFill>
                  <a:schemeClr val="accent4">
                    <a:lumMod val="10000"/>
                  </a:schemeClr>
                </a:solidFill>
              </a:rPr>
              <a:t>Einige</a:t>
            </a:r>
            <a:r>
              <a:rPr lang="fr-CH" altLang="it-CH" sz="4000" b="1" dirty="0">
                <a:solidFill>
                  <a:schemeClr val="accent4">
                    <a:lumMod val="10000"/>
                  </a:schemeClr>
                </a:solidFill>
              </a:rPr>
              <a:t> </a:t>
            </a:r>
            <a:r>
              <a:rPr lang="fr-CH" altLang="it-CH" sz="4000" b="1" dirty="0" err="1">
                <a:solidFill>
                  <a:schemeClr val="accent4">
                    <a:lumMod val="10000"/>
                  </a:schemeClr>
                </a:solidFill>
              </a:rPr>
              <a:t>noch</a:t>
            </a:r>
            <a:r>
              <a:rPr lang="fr-CH" altLang="it-CH" sz="4000" b="1" dirty="0">
                <a:solidFill>
                  <a:schemeClr val="accent4">
                    <a:lumMod val="10000"/>
                  </a:schemeClr>
                </a:solidFill>
              </a:rPr>
              <a:t> </a:t>
            </a:r>
            <a:r>
              <a:rPr lang="fr-CH" altLang="it-CH" sz="4000" b="1" dirty="0" err="1">
                <a:solidFill>
                  <a:schemeClr val="accent4">
                    <a:lumMod val="10000"/>
                  </a:schemeClr>
                </a:solidFill>
              </a:rPr>
              <a:t>offene</a:t>
            </a:r>
            <a:r>
              <a:rPr lang="fr-CH" altLang="it-CH" sz="4000" b="1" dirty="0">
                <a:solidFill>
                  <a:schemeClr val="accent4">
                    <a:lumMod val="10000"/>
                  </a:schemeClr>
                </a:solidFill>
              </a:rPr>
              <a:t> </a:t>
            </a:r>
            <a:r>
              <a:rPr lang="fr-CH" altLang="it-CH" sz="4000" b="1" dirty="0" err="1">
                <a:solidFill>
                  <a:schemeClr val="accent4">
                    <a:lumMod val="10000"/>
                  </a:schemeClr>
                </a:solidFill>
              </a:rPr>
              <a:t>Fragen</a:t>
            </a:r>
            <a:endParaRPr lang="it-IT" altLang="it-CH" sz="4000" b="1" dirty="0">
              <a:solidFill>
                <a:schemeClr val="accent4">
                  <a:lumMod val="10000"/>
                </a:schemeClr>
              </a:solidFill>
            </a:endParaRPr>
          </a:p>
        </p:txBody>
      </p:sp>
      <p:pic>
        <p:nvPicPr>
          <p:cNvPr id="650243" name="Picture 2">
            <a:extLst>
              <a:ext uri="{FF2B5EF4-FFF2-40B4-BE49-F238E27FC236}">
                <a16:creationId xmlns:a16="http://schemas.microsoft.com/office/drawing/2014/main" id="{9C48D08D-BC4A-E306-494F-AEEA45CB5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1497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4" name="Slide Number Placeholder 3">
            <a:extLst>
              <a:ext uri="{FF2B5EF4-FFF2-40B4-BE49-F238E27FC236}">
                <a16:creationId xmlns:a16="http://schemas.microsoft.com/office/drawing/2014/main" id="{C1556897-05E0-EEC2-E46B-A4C9B803836E}"/>
              </a:ext>
            </a:extLst>
          </p:cNvPr>
          <p:cNvSpPr>
            <a:spLocks noGrp="1"/>
          </p:cNvSpPr>
          <p:nvPr>
            <p:ph type="sldNum" sz="quarter" idx="12"/>
          </p:nvPr>
        </p:nvSpPr>
        <p:spPr>
          <a:xfrm>
            <a:off x="6732588" y="6286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CC469E-3B2B-4DB1-A228-BA1982D8ED8C}" type="slidenum">
              <a:rPr lang="it-IT" altLang="it-CH" sz="1400" smtClean="0">
                <a:solidFill>
                  <a:srgbClr val="FFFFFF"/>
                </a:solidFill>
              </a:rPr>
              <a:pPr>
                <a:spcBef>
                  <a:spcPct val="0"/>
                </a:spcBef>
                <a:buFontTx/>
                <a:buNone/>
              </a:pPr>
              <a:t>202</a:t>
            </a:fld>
            <a:endParaRPr lang="it-IT" altLang="it-CH" sz="1400">
              <a:solidFill>
                <a:srgbClr val="FFFFFF"/>
              </a:solidFill>
            </a:endParaRPr>
          </a:p>
        </p:txBody>
      </p:sp>
      <p:sp>
        <p:nvSpPr>
          <p:cNvPr id="5" name="Rettangolo 4">
            <a:extLst>
              <a:ext uri="{FF2B5EF4-FFF2-40B4-BE49-F238E27FC236}">
                <a16:creationId xmlns:a16="http://schemas.microsoft.com/office/drawing/2014/main" id="{5C5D710D-770A-44D5-B9C8-1A309F38F18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650246" name="Picture 10" descr="Segnali di pericolo">
            <a:extLst>
              <a:ext uri="{FF2B5EF4-FFF2-40B4-BE49-F238E27FC236}">
                <a16:creationId xmlns:a16="http://schemas.microsoft.com/office/drawing/2014/main" id="{D9913E3D-7B77-A07C-2748-C902F8429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14" t="14546" r="20316" b="13042"/>
          <a:stretch>
            <a:fillRect/>
          </a:stretch>
        </p:blipFill>
        <p:spPr bwMode="auto">
          <a:xfrm>
            <a:off x="1116013" y="661988"/>
            <a:ext cx="19859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B6302209-D581-A74D-D463-840C69F1E1FF}"/>
              </a:ext>
            </a:extLst>
          </p:cNvPr>
          <p:cNvSpPr txBox="1"/>
          <p:nvPr/>
        </p:nvSpPr>
        <p:spPr>
          <a:xfrm>
            <a:off x="1676400" y="1019175"/>
            <a:ext cx="865188" cy="1446213"/>
          </a:xfrm>
          <a:prstGeom prst="rect">
            <a:avLst/>
          </a:prstGeom>
          <a:noFill/>
        </p:spPr>
        <p:txBody>
          <a:bodyPr>
            <a:spAutoFit/>
          </a:bodyPr>
          <a:lstStyle/>
          <a:p>
            <a:pPr eaLnBrk="1" fontAlgn="auto" hangingPunct="1">
              <a:spcBef>
                <a:spcPts val="0"/>
              </a:spcBef>
              <a:spcAft>
                <a:spcPts val="0"/>
              </a:spcAft>
              <a:defRPr/>
            </a:pPr>
            <a:r>
              <a:rPr lang="it-CH" sz="8800" b="1" kern="0" dirty="0">
                <a:solidFill>
                  <a:schemeClr val="accent4">
                    <a:lumMod val="10000"/>
                  </a:schemeClr>
                </a:solidFill>
                <a:latin typeface="Arial" charset="0"/>
                <a:cs typeface="Arial" charset="0"/>
              </a:rPr>
              <a:t>?</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37C0F9AB-9794-BF87-C18F-53CF5093452C}"/>
              </a:ext>
            </a:extLst>
          </p:cNvPr>
          <p:cNvSpPr txBox="1">
            <a:spLocks noChangeArrowheads="1"/>
          </p:cNvSpPr>
          <p:nvPr/>
        </p:nvSpPr>
        <p:spPr bwMode="auto">
          <a:xfrm>
            <a:off x="357188" y="571500"/>
            <a:ext cx="8286750" cy="5170488"/>
          </a:xfrm>
          <a:prstGeom prst="rect">
            <a:avLst/>
          </a:prstGeom>
          <a:noFill/>
          <a:ln w="9525">
            <a:noFill/>
            <a:miter lim="800000"/>
            <a:headEnd/>
            <a:tailEnd/>
          </a:ln>
        </p:spPr>
        <p:txBody>
          <a:bodyPr>
            <a:spAutoFit/>
          </a:bodyPr>
          <a:lstStyle/>
          <a:p>
            <a:pPr marL="266400" indent="-266700" eaLnBrk="1" hangingPunct="1">
              <a:buFontTx/>
              <a:buChar char="-"/>
              <a:defRPr/>
            </a:pPr>
            <a:r>
              <a:rPr lang="de-DE" sz="2800" b="1" dirty="0">
                <a:solidFill>
                  <a:srgbClr val="FFFFFF"/>
                </a:solidFill>
              </a:rPr>
              <a:t>Zwei Staaten oder ein multiethnischer und multireligiöser Staat ?</a:t>
            </a:r>
            <a:r>
              <a:rPr lang="de-DE" sz="1400" b="1" dirty="0">
                <a:solidFill>
                  <a:srgbClr val="FFFFFF"/>
                </a:solidFill>
              </a:rPr>
              <a:t>                                                                                    </a:t>
            </a:r>
            <a:r>
              <a:rPr lang="de-DE" sz="1400" b="1" dirty="0">
                <a:solidFill>
                  <a:srgbClr val="FFFFFF"/>
                </a:solidFill>
                <a:latin typeface="+mn-lt"/>
                <a:cs typeface="Arial" charset="0"/>
              </a:rPr>
              <a:t>In welchen Grenzen?  Welcher Status für die beiden Staaten? </a:t>
            </a:r>
          </a:p>
          <a:p>
            <a:pPr marL="266700" indent="-266700" eaLnBrk="1" hangingPunct="1">
              <a:buFontTx/>
              <a:buChar char="-"/>
              <a:defRPr/>
            </a:pPr>
            <a:endParaRPr lang="de-DE" sz="3200" dirty="0">
              <a:solidFill>
                <a:srgbClr val="FFFFFF"/>
              </a:solidFill>
              <a:latin typeface="+mn-lt"/>
              <a:cs typeface="Arial" charset="0"/>
            </a:endParaRPr>
          </a:p>
          <a:p>
            <a:pPr marL="266700" indent="-266700" eaLnBrk="1" hangingPunct="1">
              <a:buFontTx/>
              <a:buChar char="-"/>
              <a:defRPr/>
            </a:pPr>
            <a:r>
              <a:rPr lang="de-DE" sz="2800" b="1" dirty="0">
                <a:solidFill>
                  <a:srgbClr val="FFFFFF"/>
                </a:solidFill>
              </a:rPr>
              <a:t>Wem gehört Jerusalem ?                                           </a:t>
            </a:r>
            <a:r>
              <a:rPr lang="de-DE" sz="1400" b="1" dirty="0">
                <a:solidFill>
                  <a:srgbClr val="FFFFFF"/>
                </a:solidFill>
                <a:latin typeface="+mn-lt"/>
                <a:cs typeface="Arial" charset="0"/>
              </a:rPr>
              <a:t>Hauptstadt welchen Staats? Muß man die Stadt aufteilen oder muss man sie                                         " internationalisieren"? </a:t>
            </a:r>
          </a:p>
          <a:p>
            <a:pPr eaLnBrk="1" hangingPunct="1">
              <a:defRPr/>
            </a:pPr>
            <a:endParaRPr lang="it-IT" sz="2000" b="1" dirty="0">
              <a:solidFill>
                <a:srgbClr val="FFFFFF"/>
              </a:solidFill>
            </a:endParaRPr>
          </a:p>
          <a:p>
            <a:pPr marL="271463" indent="-271463" eaLnBrk="1" hangingPunct="1">
              <a:defRPr/>
            </a:pPr>
            <a:r>
              <a:rPr lang="de-DE" sz="2800" b="1" dirty="0">
                <a:solidFill>
                  <a:srgbClr val="FFFFFF"/>
                </a:solidFill>
              </a:rPr>
              <a:t>-  Dürfen die Palästinensischen Flüchtlinge zurückkehren ?</a:t>
            </a:r>
            <a:endParaRPr lang="it-IT" sz="2800" b="1" dirty="0">
              <a:solidFill>
                <a:srgbClr val="FFFFFF"/>
              </a:solidFill>
            </a:endParaRPr>
          </a:p>
          <a:p>
            <a:pPr marL="271463" eaLnBrk="1" hangingPunct="1">
              <a:defRPr/>
            </a:pPr>
            <a:r>
              <a:rPr lang="de-DE" sz="1400" b="1" dirty="0">
                <a:solidFill>
                  <a:srgbClr val="FFFFFF"/>
                </a:solidFill>
                <a:latin typeface="+mn-lt"/>
                <a:cs typeface="Arial" charset="0"/>
              </a:rPr>
              <a:t> Wann? Wohin gehen? Muß man ihnen die von den Zionisten beschlagnahmten Liegenschaften zurückgeben oder ihnen Entschädigungen bezahlen? </a:t>
            </a:r>
          </a:p>
          <a:p>
            <a:pPr eaLnBrk="1" hangingPunct="1">
              <a:defRPr/>
            </a:pPr>
            <a:endParaRPr lang="fr-CH" sz="1400" b="1" dirty="0">
              <a:solidFill>
                <a:srgbClr val="FFFFFF"/>
              </a:solidFill>
              <a:latin typeface="+mn-lt"/>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de-DE" sz="2800" b="1" dirty="0">
                <a:solidFill>
                  <a:srgbClr val="FFFFFF"/>
                </a:solidFill>
              </a:rPr>
              <a:t>Wer soll die Heiligen Orte verwalten ?                     </a:t>
            </a:r>
            <a:r>
              <a:rPr lang="de-DE" sz="1400" b="1" dirty="0">
                <a:solidFill>
                  <a:srgbClr val="FFFFFF"/>
                </a:solidFill>
                <a:latin typeface="+mn-lt"/>
                <a:cs typeface="Arial" charset="0"/>
              </a:rPr>
              <a:t>Die Besatzungsmacht? Ein Staat? Die Religionsgemeinschaften? Die UNO?</a:t>
            </a:r>
            <a:endParaRPr lang="fr-CH" sz="1400" b="1" dirty="0">
              <a:solidFill>
                <a:srgbClr val="FFFFFF"/>
              </a:solidFill>
              <a:latin typeface="+mn-lt"/>
              <a:cs typeface="Arial" charset="0"/>
            </a:endParaRPr>
          </a:p>
        </p:txBody>
      </p:sp>
      <p:sp>
        <p:nvSpPr>
          <p:cNvPr id="652291" name="Slide Number Placeholder 3">
            <a:extLst>
              <a:ext uri="{FF2B5EF4-FFF2-40B4-BE49-F238E27FC236}">
                <a16:creationId xmlns:a16="http://schemas.microsoft.com/office/drawing/2014/main" id="{83E9B841-F4B1-37FD-84FE-BF27596EC959}"/>
              </a:ext>
            </a:extLst>
          </p:cNvPr>
          <p:cNvSpPr>
            <a:spLocks noGrp="1"/>
          </p:cNvSpPr>
          <p:nvPr>
            <p:ph type="sldNum" sz="quarter" idx="12"/>
          </p:nvPr>
        </p:nvSpPr>
        <p:spPr>
          <a:xfrm>
            <a:off x="6659563"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6400FA-BF2A-494C-8E9E-6E32101426AB}" type="slidenum">
              <a:rPr lang="it-IT" altLang="it-CH" sz="1400" smtClean="0">
                <a:solidFill>
                  <a:srgbClr val="FFFFFF"/>
                </a:solidFill>
              </a:rPr>
              <a:pPr>
                <a:spcBef>
                  <a:spcPct val="0"/>
                </a:spcBef>
                <a:buFontTx/>
                <a:buNone/>
              </a:pPr>
              <a:t>203</a:t>
            </a:fld>
            <a:endParaRPr lang="it-IT" altLang="it-CH" sz="1400">
              <a:solidFill>
                <a:srgbClr val="FFFFFF"/>
              </a:solidFill>
            </a:endParaRPr>
          </a:p>
        </p:txBody>
      </p:sp>
      <p:sp>
        <p:nvSpPr>
          <p:cNvPr id="4" name="Rettangolo 3">
            <a:extLst>
              <a:ext uri="{FF2B5EF4-FFF2-40B4-BE49-F238E27FC236}">
                <a16:creationId xmlns:a16="http://schemas.microsoft.com/office/drawing/2014/main" id="{02514847-C7DF-BFCA-6BEB-492FE1B81C4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1AF52A1D-3289-90E0-FCC4-ACF40788AABD}"/>
              </a:ext>
            </a:extLst>
          </p:cNvPr>
          <p:cNvSpPr txBox="1">
            <a:spLocks noChangeArrowheads="1"/>
          </p:cNvSpPr>
          <p:nvPr/>
        </p:nvSpPr>
        <p:spPr bwMode="auto">
          <a:xfrm>
            <a:off x="357188" y="1143000"/>
            <a:ext cx="8318500" cy="4370388"/>
          </a:xfrm>
          <a:prstGeom prst="rect">
            <a:avLst/>
          </a:prstGeom>
          <a:noFill/>
          <a:ln w="9525">
            <a:noFill/>
            <a:miter lim="800000"/>
            <a:headEnd/>
            <a:tailEnd/>
          </a:ln>
        </p:spPr>
        <p:txBody>
          <a:bodyPr>
            <a:spAutoFit/>
          </a:bodyPr>
          <a:lstStyle/>
          <a:p>
            <a:pPr marL="266700" indent="-266700" eaLnBrk="1" hangingPunct="1">
              <a:buFontTx/>
              <a:buChar char="-"/>
              <a:defRPr/>
            </a:pPr>
            <a:r>
              <a:rPr lang="de-DE" sz="3200" b="1" dirty="0">
                <a:solidFill>
                  <a:srgbClr val="FFFFFF"/>
                </a:solidFill>
              </a:rPr>
              <a:t>Sollen die Palästinenser den hebräischen Charakter Israëls anerkennen ? </a:t>
            </a:r>
          </a:p>
          <a:p>
            <a:pPr marL="266700" indent="-266700" eaLnBrk="1" hangingPunct="1">
              <a:buFontTx/>
              <a:buChar char="-"/>
              <a:defRPr/>
            </a:pPr>
            <a:endParaRPr lang="it-IT" sz="3200" b="1" dirty="0">
              <a:solidFill>
                <a:srgbClr val="FFFFFF"/>
              </a:solidFill>
            </a:endParaRPr>
          </a:p>
          <a:p>
            <a:pPr marL="266700" indent="-266700" eaLnBrk="1" hangingPunct="1">
              <a:buFontTx/>
              <a:buChar char="-"/>
              <a:defRPr/>
            </a:pPr>
            <a:r>
              <a:rPr lang="de-DE" sz="3200" b="1" dirty="0">
                <a:solidFill>
                  <a:srgbClr val="FFFFFF"/>
                </a:solidFill>
              </a:rPr>
              <a:t>Ist Hamas eine terroristische Organisation ?</a:t>
            </a:r>
            <a:endParaRPr lang="it-IT" sz="3200" b="1" dirty="0">
              <a:solidFill>
                <a:srgbClr val="FFFFFF"/>
              </a:solidFill>
            </a:endParaRPr>
          </a:p>
          <a:p>
            <a:pPr eaLnBrk="1" hangingPunct="1">
              <a:defRPr/>
            </a:pPr>
            <a:r>
              <a:rPr lang="fr-CH" sz="3200" b="1" dirty="0">
                <a:solidFill>
                  <a:srgbClr val="FFFFFF"/>
                </a:solidFill>
                <a:latin typeface="+mn-lt"/>
                <a:cs typeface="Arial" charset="0"/>
              </a:rPr>
              <a:t> </a:t>
            </a:r>
          </a:p>
          <a:p>
            <a:pPr marL="266700" indent="-266700" eaLnBrk="1" hangingPunct="1">
              <a:defRPr/>
            </a:pPr>
            <a:r>
              <a:rPr lang="fr-CH" sz="4000" dirty="0">
                <a:solidFill>
                  <a:srgbClr val="FFFFFF"/>
                </a:solidFill>
                <a:latin typeface="Algerian" pitchFamily="82" charset="0"/>
                <a:cs typeface="Arial" charset="0"/>
              </a:rPr>
              <a:t>- </a:t>
            </a:r>
            <a:r>
              <a:rPr lang="de-DE" sz="2800" b="1" dirty="0">
                <a:solidFill>
                  <a:srgbClr val="FFFFFF"/>
                </a:solidFill>
              </a:rPr>
              <a:t>Muß man der Gaza Streifen  isolieren ?                  </a:t>
            </a:r>
            <a:r>
              <a:rPr lang="de-DE" sz="1400" b="1" dirty="0">
                <a:solidFill>
                  <a:srgbClr val="FFFFFF"/>
                </a:solidFill>
                <a:latin typeface="+mn-lt"/>
                <a:cs typeface="Arial" charset="0"/>
              </a:rPr>
              <a:t>Wem gehören die natürlichen Gasvorkommen im Meer vor dem Gaza-Streifen ?</a:t>
            </a:r>
            <a:endParaRPr lang="fr-CH" sz="1400" b="1" dirty="0">
              <a:solidFill>
                <a:srgbClr val="FFFFFF"/>
              </a:solidFill>
              <a:latin typeface="+mn-lt"/>
              <a:cs typeface="Arial" charset="0"/>
            </a:endParaRPr>
          </a:p>
        </p:txBody>
      </p:sp>
      <p:sp>
        <p:nvSpPr>
          <p:cNvPr id="654339" name="Slide Number Placeholder 3">
            <a:extLst>
              <a:ext uri="{FF2B5EF4-FFF2-40B4-BE49-F238E27FC236}">
                <a16:creationId xmlns:a16="http://schemas.microsoft.com/office/drawing/2014/main" id="{AABDC79B-6B4C-7E08-D534-430025A6C738}"/>
              </a:ext>
            </a:extLst>
          </p:cNvPr>
          <p:cNvSpPr>
            <a:spLocks noGrp="1"/>
          </p:cNvSpPr>
          <p:nvPr>
            <p:ph type="sldNum" sz="quarter" idx="12"/>
          </p:nvPr>
        </p:nvSpPr>
        <p:spPr>
          <a:xfrm>
            <a:off x="6659563"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3158D6-12C5-46E1-823F-3A89210BBD2C}" type="slidenum">
              <a:rPr lang="it-IT" altLang="it-CH" sz="1400" smtClean="0">
                <a:solidFill>
                  <a:srgbClr val="FFFFFF"/>
                </a:solidFill>
              </a:rPr>
              <a:pPr>
                <a:spcBef>
                  <a:spcPct val="0"/>
                </a:spcBef>
                <a:buFontTx/>
                <a:buNone/>
              </a:pPr>
              <a:t>204</a:t>
            </a:fld>
            <a:endParaRPr lang="it-IT" altLang="it-CH" sz="1400">
              <a:solidFill>
                <a:srgbClr val="FFFFFF"/>
              </a:solidFill>
            </a:endParaRPr>
          </a:p>
        </p:txBody>
      </p:sp>
      <p:sp>
        <p:nvSpPr>
          <p:cNvPr id="4" name="Rettangolo 3">
            <a:extLst>
              <a:ext uri="{FF2B5EF4-FFF2-40B4-BE49-F238E27FC236}">
                <a16:creationId xmlns:a16="http://schemas.microsoft.com/office/drawing/2014/main" id="{504FAA99-18DA-FE1A-D391-45E205390B3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AE21D1E0-A967-7C87-32EC-D826762B9C66}"/>
              </a:ext>
            </a:extLst>
          </p:cNvPr>
          <p:cNvSpPr txBox="1">
            <a:spLocks noChangeArrowheads="1"/>
          </p:cNvSpPr>
          <p:nvPr/>
        </p:nvSpPr>
        <p:spPr bwMode="auto">
          <a:xfrm>
            <a:off x="357188" y="1071563"/>
            <a:ext cx="8286750" cy="4462462"/>
          </a:xfrm>
          <a:prstGeom prst="rect">
            <a:avLst/>
          </a:prstGeom>
          <a:noFill/>
          <a:ln w="9525">
            <a:noFill/>
            <a:miter lim="800000"/>
            <a:headEnd/>
            <a:tailEnd/>
          </a:ln>
        </p:spPr>
        <p:txBody>
          <a:bodyPr>
            <a:spAutoFit/>
          </a:bodyPr>
          <a:lstStyle/>
          <a:p>
            <a:pPr marL="361950" indent="-361950" eaLnBrk="1" hangingPunct="1">
              <a:buFontTx/>
              <a:buChar char="-"/>
              <a:defRPr/>
            </a:pPr>
            <a:r>
              <a:rPr lang="de-DE" sz="3200" b="1" dirty="0">
                <a:solidFill>
                  <a:srgbClr val="FFFFFF"/>
                </a:solidFill>
              </a:rPr>
              <a:t>Sind die UNO Resolutionen noch rechtsgültig ?</a:t>
            </a:r>
            <a:endParaRPr lang="it-IT" sz="4000" b="1" dirty="0">
              <a:solidFill>
                <a:srgbClr val="FFFFFF"/>
              </a:solidFill>
            </a:endParaRPr>
          </a:p>
          <a:p>
            <a:pPr marL="361950" indent="-361950" eaLnBrk="1" hangingPunct="1">
              <a:defRPr/>
            </a:pPr>
            <a:endParaRPr lang="fr-CH" sz="2800" dirty="0">
              <a:solidFill>
                <a:srgbClr val="FFFFFF"/>
              </a:solidFill>
              <a:latin typeface="Algerian" pitchFamily="82" charset="0"/>
              <a:cs typeface="Arial" charset="0"/>
            </a:endParaRPr>
          </a:p>
          <a:p>
            <a:pPr marL="361950" indent="-361950" eaLnBrk="1" hangingPunct="1">
              <a:defRPr/>
            </a:pPr>
            <a:r>
              <a:rPr lang="fr-CH" sz="4000" dirty="0">
                <a:solidFill>
                  <a:srgbClr val="FFFFFF"/>
                </a:solidFill>
                <a:latin typeface="Algerian" pitchFamily="82" charset="0"/>
                <a:cs typeface="Arial" charset="0"/>
              </a:rPr>
              <a:t>-  </a:t>
            </a:r>
            <a:r>
              <a:rPr lang="de-DE" sz="3200" b="1" dirty="0">
                <a:solidFill>
                  <a:srgbClr val="FFFFFF"/>
                </a:solidFill>
              </a:rPr>
              <a:t>Sind die Oslo Abkommen noch  rechtsgültig?</a:t>
            </a:r>
            <a:endParaRPr lang="it-IT" sz="3200" b="1" dirty="0">
              <a:solidFill>
                <a:srgbClr val="FFFFFF"/>
              </a:solidFill>
            </a:endParaRPr>
          </a:p>
          <a:p>
            <a:pPr marL="266700" indent="-266700" eaLnBrk="1" hangingPunct="1">
              <a:defRPr/>
            </a:pPr>
            <a:endParaRPr lang="fr-CH" sz="3600" dirty="0">
              <a:solidFill>
                <a:srgbClr val="FFFFFF"/>
              </a:solidFill>
              <a:latin typeface="Algerian" pitchFamily="82" charset="0"/>
              <a:cs typeface="Arial" charset="0"/>
            </a:endParaRPr>
          </a:p>
          <a:p>
            <a:pPr marL="266700" indent="-266700" eaLnBrk="1" hangingPunct="1">
              <a:buFontTx/>
              <a:buChar char="-"/>
              <a:defRPr/>
            </a:pPr>
            <a:r>
              <a:rPr lang="de-DE" sz="2800" b="1" dirty="0">
                <a:solidFill>
                  <a:srgbClr val="FFFFFF"/>
                </a:solidFill>
              </a:rPr>
              <a:t>Müssen hier die </a:t>
            </a:r>
            <a:r>
              <a:rPr lang="fr-CH" sz="2800" b="1" dirty="0" err="1">
                <a:solidFill>
                  <a:srgbClr val="FFFFFF"/>
                </a:solidFill>
              </a:rPr>
              <a:t>internationalen</a:t>
            </a:r>
            <a:r>
              <a:rPr lang="fr-CH" sz="2800" b="1" dirty="0">
                <a:solidFill>
                  <a:srgbClr val="FFFFFF"/>
                </a:solidFill>
              </a:rPr>
              <a:t> </a:t>
            </a:r>
            <a:r>
              <a:rPr lang="fr-CH" sz="2800" b="1" dirty="0" err="1">
                <a:solidFill>
                  <a:srgbClr val="FFFFFF"/>
                </a:solidFill>
              </a:rPr>
              <a:t>abkommen</a:t>
            </a:r>
            <a:r>
              <a:rPr lang="fr-CH" sz="2800" b="1" dirty="0">
                <a:solidFill>
                  <a:srgbClr val="FFFFFF"/>
                </a:solidFill>
              </a:rPr>
              <a:t>,  </a:t>
            </a:r>
            <a:r>
              <a:rPr lang="fr-CH" sz="2800" b="1" dirty="0" err="1">
                <a:solidFill>
                  <a:srgbClr val="FFFFFF"/>
                </a:solidFill>
              </a:rPr>
              <a:t>usw</a:t>
            </a:r>
            <a:r>
              <a:rPr lang="fr-CH" sz="2800" b="1" dirty="0">
                <a:solidFill>
                  <a:srgbClr val="FFFFFF"/>
                </a:solidFill>
              </a:rPr>
              <a:t>. </a:t>
            </a:r>
            <a:r>
              <a:rPr lang="fr-CH" sz="2800" b="1" dirty="0" err="1">
                <a:solidFill>
                  <a:srgbClr val="FFFFFF"/>
                </a:solidFill>
              </a:rPr>
              <a:t>angewendet</a:t>
            </a:r>
            <a:r>
              <a:rPr lang="fr-CH" sz="2800" b="1" dirty="0">
                <a:solidFill>
                  <a:srgbClr val="FFFFFF"/>
                </a:solidFill>
              </a:rPr>
              <a:t> </a:t>
            </a:r>
            <a:r>
              <a:rPr lang="fr-CH" sz="2800" b="1" dirty="0" err="1">
                <a:solidFill>
                  <a:srgbClr val="FFFFFF"/>
                </a:solidFill>
              </a:rPr>
              <a:t>werden</a:t>
            </a:r>
            <a:r>
              <a:rPr lang="fr-CH" sz="2800" b="1" dirty="0">
                <a:solidFill>
                  <a:srgbClr val="FFFFFF"/>
                </a:solidFill>
              </a:rPr>
              <a:t> ?</a:t>
            </a:r>
          </a:p>
          <a:p>
            <a:pPr marL="266700" indent="-266700" eaLnBrk="1" hangingPunct="1">
              <a:defRPr/>
            </a:pPr>
            <a:r>
              <a:rPr lang="fr-CH" sz="1400" dirty="0">
                <a:solidFill>
                  <a:srgbClr val="FFFFFF"/>
                </a:solidFill>
                <a:latin typeface="+mn-lt"/>
                <a:cs typeface="Arial" charset="0"/>
              </a:rPr>
              <a:t>	Sind die </a:t>
            </a:r>
            <a:r>
              <a:rPr lang="fr-CH" sz="1400" dirty="0" err="1">
                <a:solidFill>
                  <a:srgbClr val="FFFFFF"/>
                </a:solidFill>
                <a:latin typeface="+mn-lt"/>
                <a:cs typeface="Arial" charset="0"/>
              </a:rPr>
              <a:t>Westbank</a:t>
            </a:r>
            <a:r>
              <a:rPr lang="fr-CH" sz="1400" dirty="0">
                <a:solidFill>
                  <a:srgbClr val="FFFFFF"/>
                </a:solidFill>
                <a:latin typeface="+mn-lt"/>
                <a:cs typeface="Arial" charset="0"/>
              </a:rPr>
              <a:t>, der </a:t>
            </a:r>
            <a:r>
              <a:rPr lang="fr-CH" sz="1400" dirty="0" err="1">
                <a:solidFill>
                  <a:srgbClr val="FFFFFF"/>
                </a:solidFill>
                <a:latin typeface="+mn-lt"/>
                <a:cs typeface="Arial" charset="0"/>
              </a:rPr>
              <a:t>Gazastreiffen</a:t>
            </a:r>
            <a:r>
              <a:rPr lang="fr-CH" sz="1400" dirty="0">
                <a:solidFill>
                  <a:srgbClr val="FFFFFF"/>
                </a:solidFill>
                <a:latin typeface="+mn-lt"/>
                <a:cs typeface="Arial" charset="0"/>
              </a:rPr>
              <a:t>,  der Golan, </a:t>
            </a:r>
            <a:r>
              <a:rPr lang="fr-CH" sz="1400" dirty="0" err="1">
                <a:solidFill>
                  <a:srgbClr val="FFFFFF"/>
                </a:solidFill>
                <a:latin typeface="+mn-lt"/>
                <a:cs typeface="Arial" charset="0"/>
              </a:rPr>
              <a:t>usw</a:t>
            </a:r>
            <a:r>
              <a:rPr lang="fr-CH" sz="1400" dirty="0">
                <a:solidFill>
                  <a:srgbClr val="FFFFFF"/>
                </a:solidFill>
                <a:latin typeface="+mn-lt"/>
                <a:cs typeface="Arial" charset="0"/>
              </a:rPr>
              <a:t>. « </a:t>
            </a:r>
            <a:r>
              <a:rPr lang="fr-CH" sz="1400" dirty="0" err="1">
                <a:solidFill>
                  <a:srgbClr val="FFFFFF"/>
                </a:solidFill>
                <a:latin typeface="+mn-lt"/>
                <a:cs typeface="Arial" charset="0"/>
              </a:rPr>
              <a:t>besetzte</a:t>
            </a:r>
            <a:r>
              <a:rPr lang="fr-CH" sz="1400" dirty="0">
                <a:solidFill>
                  <a:srgbClr val="FFFFFF"/>
                </a:solidFill>
                <a:latin typeface="+mn-lt"/>
                <a:cs typeface="Arial" charset="0"/>
              </a:rPr>
              <a:t> » </a:t>
            </a:r>
            <a:r>
              <a:rPr lang="fr-CH" sz="1400" dirty="0" err="1">
                <a:solidFill>
                  <a:srgbClr val="FFFFFF"/>
                </a:solidFill>
                <a:latin typeface="+mn-lt"/>
                <a:cs typeface="Arial" charset="0"/>
              </a:rPr>
              <a:t>oder</a:t>
            </a:r>
            <a:r>
              <a:rPr lang="fr-CH" sz="1400" dirty="0">
                <a:solidFill>
                  <a:srgbClr val="FFFFFF"/>
                </a:solidFill>
                <a:latin typeface="+mn-lt"/>
                <a:cs typeface="Arial" charset="0"/>
              </a:rPr>
              <a:t>  « </a:t>
            </a:r>
            <a:r>
              <a:rPr lang="fr-CH" sz="1400" dirty="0" err="1">
                <a:solidFill>
                  <a:srgbClr val="FFFFFF"/>
                </a:solidFill>
                <a:latin typeface="+mn-lt"/>
                <a:cs typeface="Arial" charset="0"/>
              </a:rPr>
              <a:t>erkämpfte</a:t>
            </a:r>
            <a:r>
              <a:rPr lang="fr-CH" sz="1400" dirty="0">
                <a:solidFill>
                  <a:srgbClr val="FFFFFF"/>
                </a:solidFill>
                <a:latin typeface="+mn-lt"/>
                <a:cs typeface="Arial" charset="0"/>
              </a:rPr>
              <a:t> » </a:t>
            </a:r>
            <a:r>
              <a:rPr lang="fr-CH" sz="1400" dirty="0" err="1">
                <a:solidFill>
                  <a:srgbClr val="FFFFFF"/>
                </a:solidFill>
                <a:latin typeface="+mn-lt"/>
                <a:cs typeface="Arial" charset="0"/>
              </a:rPr>
              <a:t>Gebiete</a:t>
            </a:r>
            <a:r>
              <a:rPr lang="fr-CH" sz="1400" dirty="0">
                <a:solidFill>
                  <a:srgbClr val="FFFFFF"/>
                </a:solidFill>
                <a:latin typeface="+mn-lt"/>
                <a:cs typeface="Arial" charset="0"/>
              </a:rPr>
              <a:t> ? </a:t>
            </a:r>
            <a:r>
              <a:rPr lang="fr-CH" sz="1400" dirty="0" err="1">
                <a:solidFill>
                  <a:srgbClr val="FFFFFF"/>
                </a:solidFill>
                <a:latin typeface="+mn-lt"/>
                <a:cs typeface="Arial" charset="0"/>
              </a:rPr>
              <a:t>Muss</a:t>
            </a:r>
            <a:r>
              <a:rPr lang="fr-CH" sz="1400" dirty="0">
                <a:solidFill>
                  <a:srgbClr val="FFFFFF"/>
                </a:solidFill>
                <a:latin typeface="+mn-lt"/>
                <a:cs typeface="Arial" charset="0"/>
              </a:rPr>
              <a:t> man die </a:t>
            </a:r>
            <a:r>
              <a:rPr lang="fr-CH" sz="1400" dirty="0" err="1">
                <a:solidFill>
                  <a:srgbClr val="FFFFFF"/>
                </a:solidFill>
                <a:latin typeface="+mn-lt"/>
                <a:cs typeface="Arial" charset="0"/>
              </a:rPr>
              <a:t>Siedler</a:t>
            </a:r>
            <a:r>
              <a:rPr lang="fr-CH" sz="1400" dirty="0">
                <a:solidFill>
                  <a:srgbClr val="FFFFFF"/>
                </a:solidFill>
                <a:latin typeface="+mn-lt"/>
                <a:cs typeface="Arial" charset="0"/>
              </a:rPr>
              <a:t> </a:t>
            </a:r>
            <a:r>
              <a:rPr lang="fr-CH" sz="1400" dirty="0" err="1">
                <a:solidFill>
                  <a:srgbClr val="FFFFFF"/>
                </a:solidFill>
                <a:latin typeface="+mn-lt"/>
                <a:cs typeface="Arial" charset="0"/>
              </a:rPr>
              <a:t>abziehen</a:t>
            </a:r>
            <a:r>
              <a:rPr lang="fr-CH" sz="1400" dirty="0">
                <a:solidFill>
                  <a:srgbClr val="FFFFFF"/>
                </a:solidFill>
                <a:latin typeface="+mn-lt"/>
                <a:cs typeface="Arial" charset="0"/>
              </a:rPr>
              <a:t>? </a:t>
            </a:r>
          </a:p>
        </p:txBody>
      </p:sp>
      <p:sp>
        <p:nvSpPr>
          <p:cNvPr id="656387" name="Slide Number Placeholder 3">
            <a:extLst>
              <a:ext uri="{FF2B5EF4-FFF2-40B4-BE49-F238E27FC236}">
                <a16:creationId xmlns:a16="http://schemas.microsoft.com/office/drawing/2014/main" id="{1691BFFE-52D3-71BF-F1BA-616728787CC9}"/>
              </a:ext>
            </a:extLst>
          </p:cNvPr>
          <p:cNvSpPr>
            <a:spLocks noGrp="1"/>
          </p:cNvSpPr>
          <p:nvPr>
            <p:ph type="sldNum" sz="quarter" idx="12"/>
          </p:nvPr>
        </p:nvSpPr>
        <p:spPr>
          <a:xfrm>
            <a:off x="6732588"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6AFA93-46C4-47D3-AB4B-69817E041CB2}" type="slidenum">
              <a:rPr lang="it-IT" altLang="it-CH" sz="1400" smtClean="0">
                <a:solidFill>
                  <a:srgbClr val="FFFFFF"/>
                </a:solidFill>
              </a:rPr>
              <a:pPr>
                <a:spcBef>
                  <a:spcPct val="0"/>
                </a:spcBef>
                <a:buFontTx/>
                <a:buNone/>
              </a:pPr>
              <a:t>205</a:t>
            </a:fld>
            <a:endParaRPr lang="it-IT" altLang="it-CH" sz="1400">
              <a:solidFill>
                <a:srgbClr val="FFFFFF"/>
              </a:solidFill>
            </a:endParaRPr>
          </a:p>
        </p:txBody>
      </p:sp>
      <p:sp>
        <p:nvSpPr>
          <p:cNvPr id="4" name="Rettangolo 3">
            <a:extLst>
              <a:ext uri="{FF2B5EF4-FFF2-40B4-BE49-F238E27FC236}">
                <a16:creationId xmlns:a16="http://schemas.microsoft.com/office/drawing/2014/main" id="{471FAA08-073C-9409-3A53-30074B7886C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egnaposto numero diapositiva 1">
            <a:extLst>
              <a:ext uri="{FF2B5EF4-FFF2-40B4-BE49-F238E27FC236}">
                <a16:creationId xmlns:a16="http://schemas.microsoft.com/office/drawing/2014/main" id="{4639C70C-47DD-EB78-CD1C-ED6961EE332E}"/>
              </a:ext>
            </a:extLst>
          </p:cNvPr>
          <p:cNvSpPr>
            <a:spLocks noGrp="1" noChangeArrowheads="1"/>
          </p:cNvSpPr>
          <p:nvPr>
            <p:ph type="sldNum" sz="quarter" idx="12"/>
          </p:nvPr>
        </p:nvSpPr>
        <p:spPr>
          <a:xfrm>
            <a:off x="6300788" y="5969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F5251F-E7F7-4A86-96E2-087BD8A0A3C0}"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sp>
        <p:nvSpPr>
          <p:cNvPr id="3" name="CasellaDiTesto 2">
            <a:extLst>
              <a:ext uri="{FF2B5EF4-FFF2-40B4-BE49-F238E27FC236}">
                <a16:creationId xmlns:a16="http://schemas.microsoft.com/office/drawing/2014/main" id="{D9E900F8-A912-78D5-DC37-88A3CF63654E}"/>
              </a:ext>
            </a:extLst>
          </p:cNvPr>
          <p:cNvSpPr txBox="1"/>
          <p:nvPr/>
        </p:nvSpPr>
        <p:spPr>
          <a:xfrm>
            <a:off x="2519772" y="4645293"/>
            <a:ext cx="4104456"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a:t>Das </a:t>
            </a:r>
            <a:r>
              <a:rPr lang="en-US" sz="4000" dirty="0" err="1"/>
              <a:t>Ausmaß</a:t>
            </a:r>
            <a:r>
              <a:rPr lang="en-US" sz="4000" dirty="0"/>
              <a:t> der </a:t>
            </a:r>
            <a:r>
              <a:rPr lang="en-US" sz="4000" dirty="0" err="1"/>
              <a:t>Katastrophe</a:t>
            </a:r>
            <a:endParaRPr lang="en-US" sz="4000" dirty="0"/>
          </a:p>
        </p:txBody>
      </p:sp>
      <p:pic>
        <p:nvPicPr>
          <p:cNvPr id="658438" name="Picture 4" descr="1. World | | United-World.org">
            <a:extLst>
              <a:ext uri="{FF2B5EF4-FFF2-40B4-BE49-F238E27FC236}">
                <a16:creationId xmlns:a16="http://schemas.microsoft.com/office/drawing/2014/main" id="{DB164D9C-12B3-3479-759B-EC5A71D15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C:\Users\Enrico\Desktop\Conflitti jpeg.jpg">
            <a:extLst>
              <a:ext uri="{FF2B5EF4-FFF2-40B4-BE49-F238E27FC236}">
                <a16:creationId xmlns:a16="http://schemas.microsoft.com/office/drawing/2014/main" id="{DF0A45FE-91C9-1A83-6A72-BF66878125B9}"/>
              </a:ext>
            </a:extLst>
          </p:cNvPr>
          <p:cNvPicPr>
            <a:picLocks noChangeAspect="1" noChangeArrowheads="1"/>
          </p:cNvPicPr>
          <p:nvPr/>
        </p:nvPicPr>
        <p:blipFill>
          <a:blip r:embed="rId3"/>
          <a:srcRect/>
          <a:stretch>
            <a:fillRect/>
          </a:stretch>
        </p:blipFill>
        <p:spPr bwMode="auto">
          <a:xfrm>
            <a:off x="288925" y="476250"/>
            <a:ext cx="8566150" cy="47529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59459" name="CasellaDiTesto 1">
            <a:extLst>
              <a:ext uri="{FF2B5EF4-FFF2-40B4-BE49-F238E27FC236}">
                <a16:creationId xmlns:a16="http://schemas.microsoft.com/office/drawing/2014/main" id="{6A398135-CBBF-B8B1-02ED-FAFF96075DB9}"/>
              </a:ext>
            </a:extLst>
          </p:cNvPr>
          <p:cNvSpPr txBox="1">
            <a:spLocks noChangeArrowheads="1"/>
          </p:cNvSpPr>
          <p:nvPr/>
        </p:nvSpPr>
        <p:spPr bwMode="auto">
          <a:xfrm>
            <a:off x="1187450" y="5565775"/>
            <a:ext cx="74882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Der Konflikt in Palästina ist wahrscheinlich der längste Konflikt von diejenigen die derzeit im Gange sind. </a:t>
            </a:r>
            <a:r>
              <a:rPr lang="de-DE" altLang="it-CH" sz="1100">
                <a:solidFill>
                  <a:srgbClr val="FFFFFF"/>
                </a:solidFill>
              </a:rPr>
              <a:t>(Die Karte zeigt nur die bekanntesten Konflikten, beispielsweise ist der im Westsahara nicht erwähnt.)</a:t>
            </a:r>
          </a:p>
        </p:txBody>
      </p:sp>
      <p:sp>
        <p:nvSpPr>
          <p:cNvPr id="659460" name="Slide Number Placeholder 3">
            <a:extLst>
              <a:ext uri="{FF2B5EF4-FFF2-40B4-BE49-F238E27FC236}">
                <a16:creationId xmlns:a16="http://schemas.microsoft.com/office/drawing/2014/main" id="{2FF60C07-8421-B053-6B48-CDEAD439E9B0}"/>
              </a:ext>
            </a:extLst>
          </p:cNvPr>
          <p:cNvSpPr>
            <a:spLocks noGrp="1"/>
          </p:cNvSpPr>
          <p:nvPr>
            <p:ph type="sldNum" sz="quarter" idx="12"/>
          </p:nvPr>
        </p:nvSpPr>
        <p:spPr>
          <a:xfrm>
            <a:off x="6721475" y="623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0B19A9-C740-4481-AF35-2E1177DCECB1}" type="slidenum">
              <a:rPr lang="it-IT" altLang="it-CH" sz="1400" smtClean="0">
                <a:solidFill>
                  <a:srgbClr val="FFFFFF"/>
                </a:solidFill>
              </a:rPr>
              <a:pPr>
                <a:spcBef>
                  <a:spcPct val="0"/>
                </a:spcBef>
                <a:buFontTx/>
                <a:buNone/>
              </a:pPr>
              <a:t>207</a:t>
            </a:fld>
            <a:endParaRPr lang="it-IT" altLang="it-CH" sz="1400">
              <a:solidFill>
                <a:srgbClr val="FFFFFF"/>
              </a:solidFill>
            </a:endParaRPr>
          </a:p>
        </p:txBody>
      </p:sp>
      <p:sp>
        <p:nvSpPr>
          <p:cNvPr id="5" name="Rettangolo 4">
            <a:extLst>
              <a:ext uri="{FF2B5EF4-FFF2-40B4-BE49-F238E27FC236}">
                <a16:creationId xmlns:a16="http://schemas.microsoft.com/office/drawing/2014/main" id="{53C73D96-0D83-561F-8B2D-5337646668F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Segnaposto numero diapositiva 1">
            <a:extLst>
              <a:ext uri="{FF2B5EF4-FFF2-40B4-BE49-F238E27FC236}">
                <a16:creationId xmlns:a16="http://schemas.microsoft.com/office/drawing/2014/main" id="{3A6469B6-F706-9CE8-D004-564C1424B40F}"/>
              </a:ext>
            </a:extLst>
          </p:cNvPr>
          <p:cNvSpPr>
            <a:spLocks noGrp="1"/>
          </p:cNvSpPr>
          <p:nvPr>
            <p:ph type="sldNum" sz="quarter" idx="12"/>
          </p:nvPr>
        </p:nvSpPr>
        <p:spPr>
          <a:xfrm>
            <a:off x="7812088" y="6262688"/>
            <a:ext cx="57785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9C5193-EA3F-4CD0-8B22-3861245581FE}" type="slidenum">
              <a:rPr lang="it-IT" altLang="en-US" sz="1400" smtClean="0">
                <a:solidFill>
                  <a:srgbClr val="FFFFFF"/>
                </a:solidFill>
              </a:rPr>
              <a:pPr>
                <a:spcBef>
                  <a:spcPct val="0"/>
                </a:spcBef>
                <a:buFontTx/>
                <a:buNone/>
              </a:pPr>
              <a:t>208</a:t>
            </a:fld>
            <a:endParaRPr lang="it-IT" altLang="en-US" sz="1400">
              <a:solidFill>
                <a:srgbClr val="FFFFFF"/>
              </a:solidFill>
            </a:endParaRPr>
          </a:p>
        </p:txBody>
      </p:sp>
      <p:pic>
        <p:nvPicPr>
          <p:cNvPr id="632835" name="Picture 3" descr="C:\Users\Enrico\Desktop\Yarnuk Siria aprile 2014 profughi palest attendono distr viveri.jpg">
            <a:extLst>
              <a:ext uri="{FF2B5EF4-FFF2-40B4-BE49-F238E27FC236}">
                <a16:creationId xmlns:a16="http://schemas.microsoft.com/office/drawing/2014/main" id="{830D04D0-D743-4C8D-2EDF-E696661650D8}"/>
              </a:ext>
            </a:extLst>
          </p:cNvPr>
          <p:cNvPicPr>
            <a:picLocks noChangeAspect="1" noChangeArrowheads="1"/>
          </p:cNvPicPr>
          <p:nvPr/>
        </p:nvPicPr>
        <p:blipFill>
          <a:blip r:embed="rId3"/>
          <a:srcRect/>
          <a:stretch>
            <a:fillRect/>
          </a:stretch>
        </p:blipFill>
        <p:spPr bwMode="auto">
          <a:xfrm>
            <a:off x="735013" y="492125"/>
            <a:ext cx="7673975" cy="506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61508" name="CasellaDiTesto 2">
            <a:extLst>
              <a:ext uri="{FF2B5EF4-FFF2-40B4-BE49-F238E27FC236}">
                <a16:creationId xmlns:a16="http://schemas.microsoft.com/office/drawing/2014/main" id="{D8D1E7D2-6F73-66C2-5113-4839AD9B4B56}"/>
              </a:ext>
            </a:extLst>
          </p:cNvPr>
          <p:cNvSpPr txBox="1">
            <a:spLocks noChangeArrowheads="1"/>
          </p:cNvSpPr>
          <p:nvPr/>
        </p:nvSpPr>
        <p:spPr bwMode="auto">
          <a:xfrm>
            <a:off x="739775" y="6051550"/>
            <a:ext cx="6896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solidFill>
                  <a:srgbClr val="FFFFFF"/>
                </a:solidFill>
              </a:rPr>
              <a:t>Die durch den Krieg belagerte palästinensische Flüchtlinge warten auf eine unwahrscheinliche Verteilung von Nahrungsmitteln. Palästinensische Flüchtlinge gehören zu den größten Opfer der Kriege die im Nahen Osten wüten</a:t>
            </a:r>
            <a:r>
              <a:rPr lang="de-DE" altLang="it-CH" sz="1400">
                <a:solidFill>
                  <a:srgbClr val="FFFFFF"/>
                </a:solidFill>
              </a:rPr>
              <a:t>. </a:t>
            </a:r>
            <a:endParaRPr lang="it-CH" altLang="it-CH" sz="1400">
              <a:solidFill>
                <a:srgbClr val="FFFFFF"/>
              </a:solidFill>
            </a:endParaRPr>
          </a:p>
        </p:txBody>
      </p:sp>
      <p:sp>
        <p:nvSpPr>
          <p:cNvPr id="661509" name="CasellaDiTesto 4">
            <a:extLst>
              <a:ext uri="{FF2B5EF4-FFF2-40B4-BE49-F238E27FC236}">
                <a16:creationId xmlns:a16="http://schemas.microsoft.com/office/drawing/2014/main" id="{7506C831-C9E4-A968-8FB6-EB269E3F3416}"/>
              </a:ext>
            </a:extLst>
          </p:cNvPr>
          <p:cNvSpPr txBox="1">
            <a:spLocks noChangeArrowheads="1"/>
          </p:cNvSpPr>
          <p:nvPr/>
        </p:nvSpPr>
        <p:spPr bwMode="auto">
          <a:xfrm>
            <a:off x="6659563" y="636588"/>
            <a:ext cx="151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Das Ausmaß der Katastrophe</a:t>
            </a:r>
          </a:p>
        </p:txBody>
      </p:sp>
      <p:sp>
        <p:nvSpPr>
          <p:cNvPr id="6" name="Rettangolo 5">
            <a:extLst>
              <a:ext uri="{FF2B5EF4-FFF2-40B4-BE49-F238E27FC236}">
                <a16:creationId xmlns:a16="http://schemas.microsoft.com/office/drawing/2014/main" id="{8BB01000-B884-97FB-DD9C-5F6B3FA0A95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 name="CasellaDiTesto 1">
            <a:extLst>
              <a:ext uri="{FF2B5EF4-FFF2-40B4-BE49-F238E27FC236}">
                <a16:creationId xmlns:a16="http://schemas.microsoft.com/office/drawing/2014/main" id="{C5348FF2-13EA-D621-D92A-BCBF6DA60E3B}"/>
              </a:ext>
            </a:extLst>
          </p:cNvPr>
          <p:cNvSpPr txBox="1"/>
          <p:nvPr/>
        </p:nvSpPr>
        <p:spPr>
          <a:xfrm>
            <a:off x="600075" y="5672138"/>
            <a:ext cx="7943850" cy="368300"/>
          </a:xfrm>
          <a:prstGeom prst="rect">
            <a:avLst/>
          </a:prstGeom>
          <a:solidFill>
            <a:srgbClr val="FFFF00"/>
          </a:solidFill>
          <a:ln w="12700">
            <a:solidFill>
              <a:schemeClr val="accent4">
                <a:lumMod val="10000"/>
              </a:schemeClr>
            </a:solidFill>
          </a:ln>
        </p:spPr>
        <p:txBody>
          <a:bodyPr>
            <a:spAutoFit/>
          </a:bodyPr>
          <a:lstStyle/>
          <a:p>
            <a:pPr>
              <a:defRPr/>
            </a:pPr>
            <a:r>
              <a:rPr lang="de-DE" b="1" dirty="0">
                <a:solidFill>
                  <a:schemeClr val="accent4">
                    <a:lumMod val="10000"/>
                  </a:schemeClr>
                </a:solidFill>
              </a:rPr>
              <a:t>April 2014: das palästinensischen Flüchtlingslager Al-</a:t>
            </a:r>
            <a:r>
              <a:rPr lang="de-DE" b="1" dirty="0" err="1">
                <a:solidFill>
                  <a:schemeClr val="accent4">
                    <a:lumMod val="10000"/>
                  </a:schemeClr>
                </a:solidFill>
              </a:rPr>
              <a:t>Yarmouk</a:t>
            </a:r>
            <a:r>
              <a:rPr lang="de-DE" b="1" dirty="0">
                <a:solidFill>
                  <a:schemeClr val="accent4">
                    <a:lumMod val="10000"/>
                  </a:schemeClr>
                </a:solidFill>
              </a:rPr>
              <a:t>, Syrien. </a:t>
            </a:r>
            <a:endParaRPr lang="en-US" b="1" dirty="0">
              <a:solidFill>
                <a:schemeClr val="accent4">
                  <a:lumMod val="10000"/>
                </a:schemeClr>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egnaposto numero diapositiva 1">
            <a:extLst>
              <a:ext uri="{FF2B5EF4-FFF2-40B4-BE49-F238E27FC236}">
                <a16:creationId xmlns:a16="http://schemas.microsoft.com/office/drawing/2014/main" id="{E14411D6-8AAD-64E8-AF8C-6F31241B271A}"/>
              </a:ext>
            </a:extLst>
          </p:cNvPr>
          <p:cNvSpPr>
            <a:spLocks noGrp="1"/>
          </p:cNvSpPr>
          <p:nvPr>
            <p:ph type="sldNum" sz="quarter" idx="12"/>
          </p:nvPr>
        </p:nvSpPr>
        <p:spPr>
          <a:xfrm>
            <a:off x="7596188" y="618490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ACD205-BBF3-4D39-88CB-D158DC5C9535}" type="slidenum">
              <a:rPr lang="it-IT" altLang="en-US" sz="1400" b="1" smtClean="0">
                <a:solidFill>
                  <a:srgbClr val="FFFFFF"/>
                </a:solidFill>
              </a:rPr>
              <a:pPr>
                <a:spcBef>
                  <a:spcPct val="0"/>
                </a:spcBef>
                <a:buFontTx/>
                <a:buNone/>
              </a:pPr>
              <a:t>209</a:t>
            </a:fld>
            <a:endParaRPr lang="it-IT" altLang="en-US" sz="1400" b="1">
              <a:solidFill>
                <a:srgbClr val="FFFFFF"/>
              </a:solidFill>
            </a:endParaRPr>
          </a:p>
        </p:txBody>
      </p:sp>
      <p:pic>
        <p:nvPicPr>
          <p:cNvPr id="1515523" name="Picture 3" descr="C:\Users\Enrico\Desktop\Campo pro giord j.jpg">
            <a:extLst>
              <a:ext uri="{FF2B5EF4-FFF2-40B4-BE49-F238E27FC236}">
                <a16:creationId xmlns:a16="http://schemas.microsoft.com/office/drawing/2014/main" id="{37FECBBD-B0FE-0D24-497E-E0C73DBCBECA}"/>
              </a:ext>
            </a:extLst>
          </p:cNvPr>
          <p:cNvPicPr>
            <a:picLocks noChangeAspect="1" noChangeArrowheads="1"/>
          </p:cNvPicPr>
          <p:nvPr/>
        </p:nvPicPr>
        <p:blipFill>
          <a:blip r:embed="rId3"/>
          <a:srcRect/>
          <a:stretch>
            <a:fillRect/>
          </a:stretch>
        </p:blipFill>
        <p:spPr bwMode="auto">
          <a:xfrm>
            <a:off x="503238" y="487363"/>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663556" name="CasellaDiTesto 1">
            <a:extLst>
              <a:ext uri="{FF2B5EF4-FFF2-40B4-BE49-F238E27FC236}">
                <a16:creationId xmlns:a16="http://schemas.microsoft.com/office/drawing/2014/main" id="{4BF64623-A598-8304-7F2E-D78B67388B7C}"/>
              </a:ext>
            </a:extLst>
          </p:cNvPr>
          <p:cNvSpPr txBox="1">
            <a:spLocks noChangeArrowheads="1"/>
          </p:cNvSpPr>
          <p:nvPr/>
        </p:nvSpPr>
        <p:spPr bwMode="auto">
          <a:xfrm>
            <a:off x="3265488" y="6184900"/>
            <a:ext cx="261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Das Ausmaß der Katastrophe</a:t>
            </a:r>
          </a:p>
        </p:txBody>
      </p:sp>
      <p:sp>
        <p:nvSpPr>
          <p:cNvPr id="6" name="Rettangolo 5">
            <a:extLst>
              <a:ext uri="{FF2B5EF4-FFF2-40B4-BE49-F238E27FC236}">
                <a16:creationId xmlns:a16="http://schemas.microsoft.com/office/drawing/2014/main" id="{B4A267EA-B691-E7AF-0702-7AD410D8D8E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7" name="CasellaDiTesto 6">
            <a:extLst>
              <a:ext uri="{FF2B5EF4-FFF2-40B4-BE49-F238E27FC236}">
                <a16:creationId xmlns:a16="http://schemas.microsoft.com/office/drawing/2014/main" id="{FF8CD307-FE85-7CF4-6AF6-C6BFECA30B20}"/>
              </a:ext>
            </a:extLst>
          </p:cNvPr>
          <p:cNvSpPr txBox="1"/>
          <p:nvPr/>
        </p:nvSpPr>
        <p:spPr>
          <a:xfrm>
            <a:off x="434975" y="5802313"/>
            <a:ext cx="8232775" cy="307975"/>
          </a:xfrm>
          <a:prstGeom prst="rect">
            <a:avLst/>
          </a:prstGeom>
          <a:solidFill>
            <a:srgbClr val="FFFF00"/>
          </a:solidFill>
          <a:ln w="12700">
            <a:solidFill>
              <a:schemeClr val="accent4">
                <a:lumMod val="10000"/>
              </a:schemeClr>
            </a:solidFill>
          </a:ln>
        </p:spPr>
        <p:txBody>
          <a:bodyPr>
            <a:spAutoFit/>
          </a:bodyPr>
          <a:lstStyle/>
          <a:p>
            <a:pPr algn="ctr">
              <a:defRPr/>
            </a:pPr>
            <a:r>
              <a:rPr lang="de-DE" sz="1400" b="1" dirty="0">
                <a:solidFill>
                  <a:schemeClr val="accent4">
                    <a:lumMod val="10000"/>
                  </a:schemeClr>
                </a:solidFill>
              </a:rPr>
              <a:t>Das Flüchtlingslager </a:t>
            </a:r>
            <a:r>
              <a:rPr lang="de-DE" sz="1400" b="1" dirty="0" err="1">
                <a:solidFill>
                  <a:schemeClr val="accent4">
                    <a:lumMod val="10000"/>
                  </a:schemeClr>
                </a:solidFill>
              </a:rPr>
              <a:t>Zaatari</a:t>
            </a:r>
            <a:r>
              <a:rPr lang="de-DE" sz="1400" b="1" dirty="0">
                <a:solidFill>
                  <a:schemeClr val="accent4">
                    <a:lumMod val="10000"/>
                  </a:schemeClr>
                </a:solidFill>
              </a:rPr>
              <a:t> in der Nähe von </a:t>
            </a:r>
            <a:r>
              <a:rPr lang="de-DE" sz="1400" b="1" dirty="0" err="1">
                <a:solidFill>
                  <a:schemeClr val="accent4">
                    <a:lumMod val="10000"/>
                  </a:schemeClr>
                </a:solidFill>
              </a:rPr>
              <a:t>Mafraq</a:t>
            </a:r>
            <a:r>
              <a:rPr lang="de-DE" sz="1400" b="1" dirty="0">
                <a:solidFill>
                  <a:schemeClr val="accent4">
                    <a:lumMod val="10000"/>
                  </a:schemeClr>
                </a:solidFill>
              </a:rPr>
              <a:t>, Jordanien, beherbergt 115.000 Flüchtlinge</a:t>
            </a:r>
            <a:endParaRPr lang="en-US" sz="1400" b="1" dirty="0">
              <a:solidFill>
                <a:schemeClr val="accent4">
                  <a:lumMod val="1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3">
            <a:extLst>
              <a:ext uri="{FF2B5EF4-FFF2-40B4-BE49-F238E27FC236}">
                <a16:creationId xmlns:a16="http://schemas.microsoft.com/office/drawing/2014/main" id="{7DEB3587-D870-7932-0369-30E8CDA1A6C2}"/>
              </a:ext>
            </a:extLst>
          </p:cNvPr>
          <p:cNvSpPr>
            <a:spLocks noGrp="1"/>
          </p:cNvSpPr>
          <p:nvPr>
            <p:ph type="sldNum" sz="quarter" idx="12"/>
          </p:nvPr>
        </p:nvSpPr>
        <p:spPr>
          <a:xfrm>
            <a:off x="4748213" y="6157913"/>
            <a:ext cx="5953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DFCC51-D543-421F-98D3-EBB31C7CFC90}" type="slidenum">
              <a:rPr lang="it-IT" altLang="it-CH" sz="1800" b="1" smtClean="0">
                <a:solidFill>
                  <a:srgbClr val="FFFFFF"/>
                </a:solidFill>
              </a:rPr>
              <a:pPr>
                <a:spcBef>
                  <a:spcPct val="0"/>
                </a:spcBef>
                <a:buFontTx/>
                <a:buNone/>
              </a:pPr>
              <a:t>21</a:t>
            </a:fld>
            <a:endParaRPr lang="it-IT" altLang="it-CH" sz="1800" b="1">
              <a:solidFill>
                <a:srgbClr val="FFFFFF"/>
              </a:solidFill>
            </a:endParaRPr>
          </a:p>
        </p:txBody>
      </p:sp>
      <p:pic>
        <p:nvPicPr>
          <p:cNvPr id="14" name="Picture 10" descr="C:\Users\Enrico\Desktop\eee.jpg">
            <a:extLst>
              <a:ext uri="{FF2B5EF4-FFF2-40B4-BE49-F238E27FC236}">
                <a16:creationId xmlns:a16="http://schemas.microsoft.com/office/drawing/2014/main" id="{2EFE881A-75BE-19D9-76A8-DAE08946EBCD}"/>
              </a:ext>
            </a:extLst>
          </p:cNvPr>
          <p:cNvPicPr>
            <a:picLocks noChangeAspect="1" noChangeArrowheads="1"/>
          </p:cNvPicPr>
          <p:nvPr/>
        </p:nvPicPr>
        <p:blipFill rotWithShape="1">
          <a:blip r:embed="rId3"/>
          <a:srcRect l="6144" t="3172"/>
          <a:stretch/>
        </p:blipFill>
        <p:spPr bwMode="auto">
          <a:xfrm>
            <a:off x="684213" y="260350"/>
            <a:ext cx="3208337" cy="630872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0BAAF923-2A16-941E-4B3C-515E110C40A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605" name="Text Box 7">
            <a:extLst>
              <a:ext uri="{FF2B5EF4-FFF2-40B4-BE49-F238E27FC236}">
                <a16:creationId xmlns:a16="http://schemas.microsoft.com/office/drawing/2014/main" id="{ECA4D465-96F5-37E1-D277-ABB69CF451D2}"/>
              </a:ext>
            </a:extLst>
          </p:cNvPr>
          <p:cNvSpPr txBox="1">
            <a:spLocks noChangeArrowheads="1"/>
          </p:cNvSpPr>
          <p:nvPr/>
        </p:nvSpPr>
        <p:spPr bwMode="auto">
          <a:xfrm>
            <a:off x="4303713" y="4683125"/>
            <a:ext cx="14319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FFFFFF"/>
                </a:solidFill>
              </a:rPr>
              <a:t>Die Schlachten und die Massaker der Kreuzfahrer</a:t>
            </a:r>
            <a:endParaRPr lang="it-IT" altLang="it-CH" sz="1400" b="1">
              <a:solidFill>
                <a:srgbClr val="FFFFFF"/>
              </a:solidFill>
            </a:endParaRPr>
          </a:p>
        </p:txBody>
      </p:sp>
      <p:pic>
        <p:nvPicPr>
          <p:cNvPr id="17" name="Picture 8" descr="il massacro di musulmani a Acri">
            <a:extLst>
              <a:ext uri="{FF2B5EF4-FFF2-40B4-BE49-F238E27FC236}">
                <a16:creationId xmlns:a16="http://schemas.microsoft.com/office/drawing/2014/main" id="{5AD5AED4-BA12-BB2B-0F8B-E8C7312605D6}"/>
              </a:ext>
            </a:extLst>
          </p:cNvPr>
          <p:cNvPicPr>
            <a:picLocks noChangeAspect="1" noChangeArrowheads="1"/>
          </p:cNvPicPr>
          <p:nvPr/>
        </p:nvPicPr>
        <p:blipFill>
          <a:blip r:embed="rId4">
            <a:lum bright="-4000" contrast="8000"/>
          </a:blip>
          <a:srcRect/>
          <a:stretch>
            <a:fillRect/>
          </a:stretch>
        </p:blipFill>
        <p:spPr bwMode="auto">
          <a:xfrm>
            <a:off x="4291013" y="265113"/>
            <a:ext cx="2890837" cy="2738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ross">
            <a:extLst>
              <a:ext uri="{FF2B5EF4-FFF2-40B4-BE49-F238E27FC236}">
                <a16:creationId xmlns:a16="http://schemas.microsoft.com/office/drawing/2014/main" id="{548D114A-F3BC-406E-2432-B3E6053DCD78}"/>
              </a:ext>
            </a:extLst>
          </p:cNvPr>
          <p:cNvPicPr>
            <a:picLocks noChangeAspect="1" noChangeArrowheads="1"/>
          </p:cNvPicPr>
          <p:nvPr/>
        </p:nvPicPr>
        <p:blipFill>
          <a:blip r:embed="rId5"/>
          <a:srcRect/>
          <a:stretch>
            <a:fillRect/>
          </a:stretch>
        </p:blipFill>
        <p:spPr bwMode="auto">
          <a:xfrm>
            <a:off x="7518400" y="452438"/>
            <a:ext cx="942975" cy="952500"/>
          </a:xfrm>
          <a:prstGeom prst="rect">
            <a:avLst/>
          </a:prstGeom>
          <a:ln>
            <a:noFill/>
          </a:ln>
          <a:effectLst>
            <a:outerShdw blurRad="292100" dist="139700" dir="2700000" algn="tl" rotWithShape="0">
              <a:srgbClr val="333333">
                <a:alpha val="65000"/>
              </a:srgbClr>
            </a:outerShdw>
          </a:effectLst>
        </p:spPr>
      </p:pic>
      <p:pic>
        <p:nvPicPr>
          <p:cNvPr id="12" name="Picture 10" descr="C:\Users\Enrico\Desktop\Battaglia 1187 di Hattin tra crociati e musulm di Salah al-Din  jpeg.jpg">
            <a:extLst>
              <a:ext uri="{FF2B5EF4-FFF2-40B4-BE49-F238E27FC236}">
                <a16:creationId xmlns:a16="http://schemas.microsoft.com/office/drawing/2014/main" id="{2ECDB8B4-5E3D-AAD0-2D56-3B02B6786479}"/>
              </a:ext>
            </a:extLst>
          </p:cNvPr>
          <p:cNvPicPr>
            <a:picLocks noChangeAspect="1" noChangeArrowheads="1"/>
          </p:cNvPicPr>
          <p:nvPr/>
        </p:nvPicPr>
        <p:blipFill>
          <a:blip r:embed="rId6"/>
          <a:srcRect/>
          <a:stretch>
            <a:fillRect/>
          </a:stretch>
        </p:blipFill>
        <p:spPr bwMode="auto">
          <a:xfrm>
            <a:off x="6169025" y="3214688"/>
            <a:ext cx="2470150" cy="3333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6" descr="crusader">
            <a:extLst>
              <a:ext uri="{FF2B5EF4-FFF2-40B4-BE49-F238E27FC236}">
                <a16:creationId xmlns:a16="http://schemas.microsoft.com/office/drawing/2014/main" id="{3CC61560-9A84-698F-73C1-84940B49D646}"/>
              </a:ext>
            </a:extLst>
          </p:cNvPr>
          <p:cNvPicPr>
            <a:picLocks noChangeAspect="1" noChangeArrowheads="1"/>
          </p:cNvPicPr>
          <p:nvPr/>
        </p:nvPicPr>
        <p:blipFill>
          <a:blip r:embed="rId7"/>
          <a:srcRect/>
          <a:stretch>
            <a:fillRect/>
          </a:stretch>
        </p:blipFill>
        <p:spPr bwMode="auto">
          <a:xfrm>
            <a:off x="7353300" y="1706563"/>
            <a:ext cx="1273175" cy="1206500"/>
          </a:xfrm>
          <a:prstGeom prst="rect">
            <a:avLst/>
          </a:prstGeom>
          <a:noFill/>
          <a:ln>
            <a:noFill/>
          </a:ln>
          <a:effectLst>
            <a:outerShdw blurRad="292100" dist="139700" dir="2700000" algn="tl" rotWithShape="0">
              <a:srgbClr val="333333">
                <a:alpha val="64999"/>
              </a:srgbClr>
            </a:outerShdw>
          </a:effectLst>
        </p:spPr>
      </p:pic>
      <p:sp>
        <p:nvSpPr>
          <p:cNvPr id="2" name="Text Box 3">
            <a:extLst>
              <a:ext uri="{FF2B5EF4-FFF2-40B4-BE49-F238E27FC236}">
                <a16:creationId xmlns:a16="http://schemas.microsoft.com/office/drawing/2014/main" id="{FD212A76-7424-E589-C921-D87CF31D63B9}"/>
              </a:ext>
            </a:extLst>
          </p:cNvPr>
          <p:cNvSpPr txBox="1">
            <a:spLocks noChangeArrowheads="1"/>
          </p:cNvSpPr>
          <p:nvPr/>
        </p:nvSpPr>
        <p:spPr bwMode="auto">
          <a:xfrm>
            <a:off x="4254500" y="3201988"/>
            <a:ext cx="1582738" cy="1328737"/>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err="1"/>
              <a:t>Palästina</a:t>
            </a:r>
            <a:r>
              <a:rPr lang="fr-CH" altLang="it-CH" dirty="0"/>
              <a:t> </a:t>
            </a:r>
            <a:r>
              <a:rPr lang="fr-CH" altLang="it-CH" dirty="0" err="1"/>
              <a:t>zur</a:t>
            </a:r>
            <a:r>
              <a:rPr lang="fr-CH" altLang="it-CH" dirty="0"/>
              <a:t> Zeit der </a:t>
            </a:r>
            <a:r>
              <a:rPr lang="fr-CH" altLang="it-CH" dirty="0" err="1"/>
              <a:t>Kreuzfahrer</a:t>
            </a:r>
            <a:r>
              <a:rPr lang="fr-CH" altLang="it-CH" dirty="0"/>
              <a:t>          </a:t>
            </a:r>
            <a:r>
              <a:rPr lang="fr-CH" altLang="it-CH" dirty="0" err="1"/>
              <a:t>ungefähr</a:t>
            </a:r>
            <a:r>
              <a:rPr lang="fr-CH" altLang="it-CH" dirty="0"/>
              <a:t> 1200  </a:t>
            </a:r>
            <a:r>
              <a:rPr lang="fr-CH" altLang="it-CH" dirty="0" err="1"/>
              <a:t>n.Chr</a:t>
            </a:r>
            <a:r>
              <a:rPr lang="fr-CH" altLang="it-CH" dirty="0"/>
              <a:t>.</a:t>
            </a:r>
            <a:endParaRPr lang="it-IT" altLang="it-CH"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02" name="Segnaposto numero diapositiva 1">
            <a:extLst>
              <a:ext uri="{FF2B5EF4-FFF2-40B4-BE49-F238E27FC236}">
                <a16:creationId xmlns:a16="http://schemas.microsoft.com/office/drawing/2014/main" id="{62787209-7303-52C0-2BF1-98FF22EF1CE5}"/>
              </a:ext>
            </a:extLst>
          </p:cNvPr>
          <p:cNvSpPr>
            <a:spLocks noGrp="1" noChangeArrowheads="1"/>
          </p:cNvSpPr>
          <p:nvPr>
            <p:ph type="sldNum" sz="quarter" idx="12"/>
          </p:nvPr>
        </p:nvSpPr>
        <p:spPr>
          <a:xfrm>
            <a:off x="6865938" y="6216650"/>
            <a:ext cx="522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A6F756-D2E6-4523-9C58-738F3C89F591}" type="slidenum">
              <a:rPr lang="it-IT" altLang="en-US" sz="1400" b="1" smtClean="0">
                <a:solidFill>
                  <a:srgbClr val="E1D498"/>
                </a:solidFill>
              </a:rPr>
              <a:pPr>
                <a:spcBef>
                  <a:spcPct val="0"/>
                </a:spcBef>
                <a:buFontTx/>
                <a:buNone/>
              </a:pPr>
              <a:t>210</a:t>
            </a:fld>
            <a:endParaRPr lang="it-IT" altLang="en-US" sz="1400" b="1">
              <a:solidFill>
                <a:srgbClr val="E1D498"/>
              </a:solidFill>
            </a:endParaRPr>
          </a:p>
        </p:txBody>
      </p:sp>
      <p:sp>
        <p:nvSpPr>
          <p:cNvPr id="632835" name="CasellaDiTesto 2">
            <a:extLst>
              <a:ext uri="{FF2B5EF4-FFF2-40B4-BE49-F238E27FC236}">
                <a16:creationId xmlns:a16="http://schemas.microsoft.com/office/drawing/2014/main" id="{A5C16223-965F-1922-B00F-2AE7F3C4A1D1}"/>
              </a:ext>
            </a:extLst>
          </p:cNvPr>
          <p:cNvSpPr txBox="1">
            <a:spLocks noChangeArrowheads="1"/>
          </p:cNvSpPr>
          <p:nvPr/>
        </p:nvSpPr>
        <p:spPr bwMode="auto">
          <a:xfrm>
            <a:off x="203200" y="331788"/>
            <a:ext cx="1249363" cy="2524125"/>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800" u="sng">
                <a:solidFill>
                  <a:schemeClr val="tx2">
                    <a:lumMod val="95000"/>
                    <a:lumOff val="5000"/>
                  </a:schemeClr>
                </a:solidFill>
              </a:rPr>
              <a:t>Die Zionisten </a:t>
            </a:r>
            <a:r>
              <a:rPr lang="de-DE" altLang="en-US" sz="1700">
                <a:solidFill>
                  <a:schemeClr val="tx2">
                    <a:lumMod val="95000"/>
                    <a:lumOff val="5000"/>
                  </a:schemeClr>
                </a:solidFill>
              </a:rPr>
              <a:t>vertreiben alle Araber aus histo-risches </a:t>
            </a:r>
            <a:r>
              <a:rPr lang="de-DE" altLang="en-US" sz="1800">
                <a:solidFill>
                  <a:schemeClr val="tx2">
                    <a:lumMod val="95000"/>
                    <a:lumOff val="5000"/>
                  </a:schemeClr>
                </a:solidFill>
              </a:rPr>
              <a:t>Palästina. Es gibt nur Israel.</a:t>
            </a:r>
            <a:endParaRPr lang="en-US" altLang="en-US" sz="1800">
              <a:solidFill>
                <a:schemeClr val="tx2">
                  <a:lumMod val="95000"/>
                  <a:lumOff val="5000"/>
                </a:schemeClr>
              </a:solidFill>
            </a:endParaRPr>
          </a:p>
        </p:txBody>
      </p:sp>
      <p:sp>
        <p:nvSpPr>
          <p:cNvPr id="632836" name="CasellaDiTesto 4">
            <a:extLst>
              <a:ext uri="{FF2B5EF4-FFF2-40B4-BE49-F238E27FC236}">
                <a16:creationId xmlns:a16="http://schemas.microsoft.com/office/drawing/2014/main" id="{C9D94EC3-FB54-98BE-9C84-8559E6F289E2}"/>
              </a:ext>
            </a:extLst>
          </p:cNvPr>
          <p:cNvSpPr txBox="1">
            <a:spLocks noChangeArrowheads="1"/>
          </p:cNvSpPr>
          <p:nvPr/>
        </p:nvSpPr>
        <p:spPr bwMode="auto">
          <a:xfrm>
            <a:off x="203200" y="3068638"/>
            <a:ext cx="1249363" cy="3416300"/>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800" u="sng">
                <a:solidFill>
                  <a:schemeClr val="tx2">
                    <a:lumMod val="95000"/>
                    <a:lumOff val="5000"/>
                  </a:schemeClr>
                </a:solidFill>
              </a:rPr>
              <a:t>Die Zionisten </a:t>
            </a:r>
            <a:r>
              <a:rPr lang="de-DE" altLang="en-US" sz="1800">
                <a:solidFill>
                  <a:schemeClr val="tx2">
                    <a:lumMod val="95000"/>
                    <a:lumOff val="5000"/>
                  </a:schemeClr>
                </a:solidFill>
              </a:rPr>
              <a:t>vertreiben fast alle Araber aus Palästina. Es gibt nur Israel, eine Nation mit Apartheid.</a:t>
            </a:r>
          </a:p>
        </p:txBody>
      </p:sp>
      <p:sp>
        <p:nvSpPr>
          <p:cNvPr id="632837" name="CasellaDiTesto 5">
            <a:extLst>
              <a:ext uri="{FF2B5EF4-FFF2-40B4-BE49-F238E27FC236}">
                <a16:creationId xmlns:a16="http://schemas.microsoft.com/office/drawing/2014/main" id="{8FABEDCA-3BE0-F2C5-472F-27D01CA7190D}"/>
              </a:ext>
            </a:extLst>
          </p:cNvPr>
          <p:cNvSpPr txBox="1">
            <a:spLocks noChangeArrowheads="1"/>
          </p:cNvSpPr>
          <p:nvPr/>
        </p:nvSpPr>
        <p:spPr bwMode="auto">
          <a:xfrm>
            <a:off x="1582738" y="331788"/>
            <a:ext cx="1309687" cy="3802062"/>
          </a:xfrm>
          <a:prstGeom prst="rect">
            <a:avLst/>
          </a:prstGeom>
          <a:noFill/>
          <a:ln w="38100">
            <a:solidFill>
              <a:schemeClr val="tx1"/>
            </a:solidFill>
            <a:miter lim="800000"/>
            <a:headEnd/>
            <a:tailEnd/>
          </a:ln>
        </p:spPr>
        <p:txBody>
          <a:bodyPr bIns="27432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800" u="sng">
                <a:solidFill>
                  <a:schemeClr val="tx2">
                    <a:lumMod val="95000"/>
                    <a:lumOff val="5000"/>
                  </a:schemeClr>
                </a:solidFill>
              </a:rPr>
              <a:t>Die</a:t>
            </a:r>
          </a:p>
          <a:p>
            <a:pPr>
              <a:spcBef>
                <a:spcPct val="0"/>
              </a:spcBef>
              <a:buFontTx/>
              <a:buNone/>
              <a:defRPr/>
            </a:pPr>
            <a:r>
              <a:rPr lang="de-DE" altLang="en-US" sz="1800" u="sng">
                <a:solidFill>
                  <a:schemeClr val="tx2">
                    <a:lumMod val="95000"/>
                    <a:lumOff val="5000"/>
                  </a:schemeClr>
                </a:solidFill>
              </a:rPr>
              <a:t>Zionisten </a:t>
            </a:r>
            <a:r>
              <a:rPr lang="de-DE" altLang="en-US" sz="1700">
                <a:solidFill>
                  <a:schemeClr val="tx2">
                    <a:lumMod val="95000"/>
                    <a:lumOff val="5000"/>
                  </a:schemeClr>
                </a:solidFill>
              </a:rPr>
              <a:t>vertreiben alle Araber aus Israel. Es wird auch ein Mini-Staat Palästina, </a:t>
            </a:r>
            <a:r>
              <a:rPr lang="de-DE" altLang="en-US" sz="1800">
                <a:solidFill>
                  <a:schemeClr val="tx2">
                    <a:lumMod val="95000"/>
                    <a:lumOff val="5000"/>
                  </a:schemeClr>
                </a:solidFill>
              </a:rPr>
              <a:t>der Israel unterlegt ist, </a:t>
            </a:r>
            <a:r>
              <a:rPr lang="de-DE" altLang="en-US" sz="1700">
                <a:solidFill>
                  <a:schemeClr val="tx2">
                    <a:lumMod val="95000"/>
                    <a:lumOff val="5000"/>
                  </a:schemeClr>
                </a:solidFill>
              </a:rPr>
              <a:t>geschaffen.</a:t>
            </a:r>
            <a:endParaRPr lang="en-US" altLang="en-US" sz="1700">
              <a:solidFill>
                <a:schemeClr val="tx2">
                  <a:lumMod val="95000"/>
                  <a:lumOff val="5000"/>
                </a:schemeClr>
              </a:solidFill>
            </a:endParaRPr>
          </a:p>
        </p:txBody>
      </p:sp>
      <p:sp>
        <p:nvSpPr>
          <p:cNvPr id="632838" name="CasellaDiTesto 6">
            <a:extLst>
              <a:ext uri="{FF2B5EF4-FFF2-40B4-BE49-F238E27FC236}">
                <a16:creationId xmlns:a16="http://schemas.microsoft.com/office/drawing/2014/main" id="{8C2C6C21-D149-9DA6-11F1-6238AC03EA37}"/>
              </a:ext>
            </a:extLst>
          </p:cNvPr>
          <p:cNvSpPr txBox="1">
            <a:spLocks noChangeArrowheads="1"/>
          </p:cNvSpPr>
          <p:nvPr/>
        </p:nvSpPr>
        <p:spPr bwMode="auto">
          <a:xfrm>
            <a:off x="3043238" y="333375"/>
            <a:ext cx="1439862" cy="1847850"/>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800" u="sng">
                <a:solidFill>
                  <a:schemeClr val="tx2">
                    <a:lumMod val="95000"/>
                    <a:lumOff val="5000"/>
                  </a:schemeClr>
                </a:solidFill>
              </a:rPr>
              <a:t>In Palästina </a:t>
            </a:r>
            <a:r>
              <a:rPr lang="de-DE" altLang="en-US" sz="1600">
                <a:solidFill>
                  <a:schemeClr val="tx2">
                    <a:lumMod val="95000"/>
                    <a:lumOff val="5000"/>
                  </a:schemeClr>
                </a:solidFill>
              </a:rPr>
              <a:t>werden zwei unabhängige Staaten in den Grenzen von  1967 geschaffen.                                                                                                                                                                 </a:t>
            </a:r>
            <a:endParaRPr lang="it-CH" altLang="en-US" sz="1600">
              <a:solidFill>
                <a:schemeClr val="tx2">
                  <a:lumMod val="95000"/>
                  <a:lumOff val="5000"/>
                </a:schemeClr>
              </a:solidFill>
            </a:endParaRPr>
          </a:p>
        </p:txBody>
      </p:sp>
      <p:sp>
        <p:nvSpPr>
          <p:cNvPr id="382983" name="CasellaDiTesto 7">
            <a:extLst>
              <a:ext uri="{FF2B5EF4-FFF2-40B4-BE49-F238E27FC236}">
                <a16:creationId xmlns:a16="http://schemas.microsoft.com/office/drawing/2014/main" id="{D5331793-03AB-E11D-0170-A7FFD5284CC2}"/>
              </a:ext>
            </a:extLst>
          </p:cNvPr>
          <p:cNvSpPr txBox="1">
            <a:spLocks noChangeArrowheads="1"/>
          </p:cNvSpPr>
          <p:nvPr/>
        </p:nvSpPr>
        <p:spPr bwMode="auto">
          <a:xfrm>
            <a:off x="3043238" y="2339975"/>
            <a:ext cx="1439862" cy="1793875"/>
          </a:xfrm>
          <a:prstGeom prst="rect">
            <a:avLst/>
          </a:prstGeom>
          <a:noFill/>
          <a:ln w="38100">
            <a:solidFill>
              <a:schemeClr val="tx1"/>
            </a:solidFill>
            <a:miter lim="800000"/>
            <a:headEnd/>
            <a:tailEnd/>
          </a:ln>
        </p:spPr>
        <p:txBody>
          <a:bodyPr tIns="91440" anchor="ctr">
            <a:normAutofit lnSpcReduction="1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600" dirty="0">
                <a:solidFill>
                  <a:schemeClr val="tx2">
                    <a:lumMod val="95000"/>
                    <a:lumOff val="5000"/>
                  </a:schemeClr>
                </a:solidFill>
              </a:rPr>
              <a:t>Gemäß der </a:t>
            </a:r>
            <a:r>
              <a:rPr lang="de-DE" altLang="en-US" sz="1500" dirty="0">
                <a:solidFill>
                  <a:schemeClr val="tx2">
                    <a:lumMod val="95000"/>
                    <a:lumOff val="5000"/>
                  </a:schemeClr>
                </a:solidFill>
              </a:rPr>
              <a:t>UN-Resolution</a:t>
            </a:r>
            <a:r>
              <a:rPr lang="de-DE" altLang="en-US" sz="1600" dirty="0">
                <a:solidFill>
                  <a:schemeClr val="tx2">
                    <a:lumMod val="95000"/>
                    <a:lumOff val="5000"/>
                  </a:schemeClr>
                </a:solidFill>
              </a:rPr>
              <a:t> 181 werden zwei unabhängige Staaten geschaffen.                                                   </a:t>
            </a:r>
            <a:endParaRPr lang="en-US" altLang="en-US" sz="1600" dirty="0">
              <a:solidFill>
                <a:schemeClr val="tx2">
                  <a:lumMod val="95000"/>
                  <a:lumOff val="5000"/>
                </a:schemeClr>
              </a:solidFill>
            </a:endParaRPr>
          </a:p>
        </p:txBody>
      </p:sp>
      <p:sp>
        <p:nvSpPr>
          <p:cNvPr id="382984" name="CasellaDiTesto 8">
            <a:extLst>
              <a:ext uri="{FF2B5EF4-FFF2-40B4-BE49-F238E27FC236}">
                <a16:creationId xmlns:a16="http://schemas.microsoft.com/office/drawing/2014/main" id="{B2690ECC-6855-BB5D-0B35-74F15C68DDE9}"/>
              </a:ext>
            </a:extLst>
          </p:cNvPr>
          <p:cNvSpPr txBox="1">
            <a:spLocks noChangeArrowheads="1"/>
          </p:cNvSpPr>
          <p:nvPr/>
        </p:nvSpPr>
        <p:spPr bwMode="auto">
          <a:xfrm>
            <a:off x="6202363" y="331788"/>
            <a:ext cx="1325562" cy="3802062"/>
          </a:xfrm>
          <a:prstGeom prst="rect">
            <a:avLst/>
          </a:prstGeom>
          <a:noFill/>
          <a:ln w="38100">
            <a:solidFill>
              <a:schemeClr val="tx1"/>
            </a:solidFill>
            <a:miter lim="800000"/>
            <a:headEnd/>
            <a:tailEnd/>
          </a:ln>
        </p:spPr>
        <p:txBody>
          <a:bodyPr tIns="91440" bIns="91440">
            <a:normAutofit lnSpcReduction="1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800" u="sng" dirty="0">
                <a:solidFill>
                  <a:schemeClr val="tx2">
                    <a:lumMod val="95000"/>
                    <a:lumOff val="5000"/>
                  </a:schemeClr>
                </a:solidFill>
              </a:rPr>
              <a:t>Die Araber </a:t>
            </a:r>
            <a:r>
              <a:rPr lang="de-DE" altLang="en-US" sz="1800" dirty="0">
                <a:solidFill>
                  <a:schemeClr val="tx2">
                    <a:lumMod val="95000"/>
                    <a:lumOff val="5000"/>
                  </a:schemeClr>
                </a:solidFill>
              </a:rPr>
              <a:t>vertreiben alle Zionisten aus </a:t>
            </a:r>
            <a:r>
              <a:rPr lang="de-DE" altLang="en-US" sz="1700" dirty="0">
                <a:solidFill>
                  <a:schemeClr val="tx2">
                    <a:lumMod val="95000"/>
                    <a:lumOff val="5000"/>
                  </a:schemeClr>
                </a:solidFill>
              </a:rPr>
              <a:t>historisches </a:t>
            </a:r>
            <a:r>
              <a:rPr lang="de-DE" altLang="en-US" sz="1800" dirty="0">
                <a:solidFill>
                  <a:schemeClr val="tx2">
                    <a:lumMod val="95000"/>
                    <a:lumOff val="5000"/>
                  </a:schemeClr>
                </a:solidFill>
              </a:rPr>
              <a:t>Palästina. Ein Staat Palästina und ein Mini-Staat Israel werden </a:t>
            </a:r>
            <a:r>
              <a:rPr lang="de-DE" altLang="en-US" sz="1700" dirty="0">
                <a:solidFill>
                  <a:schemeClr val="tx2">
                    <a:lumMod val="95000"/>
                    <a:lumOff val="5000"/>
                  </a:schemeClr>
                </a:solidFill>
              </a:rPr>
              <a:t>geschaffen.</a:t>
            </a:r>
            <a:endParaRPr lang="en-US" altLang="en-US" sz="1700" dirty="0">
              <a:solidFill>
                <a:schemeClr val="tx2">
                  <a:lumMod val="95000"/>
                  <a:lumOff val="5000"/>
                </a:schemeClr>
              </a:solidFill>
            </a:endParaRPr>
          </a:p>
        </p:txBody>
      </p:sp>
      <p:sp>
        <p:nvSpPr>
          <p:cNvPr id="632841" name="CasellaDiTesto 9">
            <a:extLst>
              <a:ext uri="{FF2B5EF4-FFF2-40B4-BE49-F238E27FC236}">
                <a16:creationId xmlns:a16="http://schemas.microsoft.com/office/drawing/2014/main" id="{57ABFE43-C8A1-C7AC-6865-7BCAC857D37C}"/>
              </a:ext>
            </a:extLst>
          </p:cNvPr>
          <p:cNvSpPr txBox="1">
            <a:spLocks noChangeArrowheads="1"/>
          </p:cNvSpPr>
          <p:nvPr/>
        </p:nvSpPr>
        <p:spPr bwMode="auto">
          <a:xfrm>
            <a:off x="4622800" y="331788"/>
            <a:ext cx="1439863" cy="3802062"/>
          </a:xfrm>
          <a:prstGeom prst="rect">
            <a:avLst/>
          </a:prstGeom>
          <a:noFill/>
          <a:ln w="38100">
            <a:solidFill>
              <a:schemeClr val="tx1"/>
            </a:solidFill>
            <a:miter lim="800000"/>
            <a:headEnd/>
            <a:tailEnd/>
          </a:ln>
        </p:spPr>
        <p:txBody>
          <a:bodyPr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FontTx/>
              <a:buNone/>
              <a:defRPr/>
            </a:pPr>
            <a:r>
              <a:rPr lang="de-DE" altLang="en-US" sz="1800" u="sng">
                <a:solidFill>
                  <a:schemeClr val="tx2">
                    <a:lumMod val="95000"/>
                    <a:lumOff val="5000"/>
                  </a:schemeClr>
                </a:solidFill>
              </a:rPr>
              <a:t>In Palästina </a:t>
            </a:r>
            <a:r>
              <a:rPr lang="de-DE" altLang="en-US" sz="1600">
                <a:solidFill>
                  <a:schemeClr val="tx2">
                    <a:lumMod val="95000"/>
                    <a:lumOff val="5000"/>
                  </a:schemeClr>
                </a:solidFill>
              </a:rPr>
              <a:t>wird ein demokrati-scher, multi-</a:t>
            </a:r>
            <a:r>
              <a:rPr lang="de-DE" altLang="en-US" sz="1500">
                <a:solidFill>
                  <a:schemeClr val="tx2">
                    <a:lumMod val="95000"/>
                    <a:lumOff val="5000"/>
                  </a:schemeClr>
                </a:solidFill>
              </a:rPr>
              <a:t>ethnischer</a:t>
            </a:r>
            <a:r>
              <a:rPr lang="de-DE" altLang="en-US" sz="1600">
                <a:solidFill>
                  <a:schemeClr val="tx2">
                    <a:lumMod val="95000"/>
                    <a:lumOff val="5000"/>
                  </a:schemeClr>
                </a:solidFill>
              </a:rPr>
              <a:t> </a:t>
            </a:r>
            <a:r>
              <a:rPr lang="de-DE" altLang="en-US" sz="1500">
                <a:solidFill>
                  <a:schemeClr val="tx2">
                    <a:lumMod val="95000"/>
                    <a:lumOff val="5000"/>
                  </a:schemeClr>
                </a:solidFill>
              </a:rPr>
              <a:t>und multireligiöser Staat mit </a:t>
            </a:r>
            <a:r>
              <a:rPr lang="de-DE" altLang="en-US" sz="1600">
                <a:solidFill>
                  <a:schemeClr val="tx2">
                    <a:lumMod val="95000"/>
                    <a:lumOff val="5000"/>
                  </a:schemeClr>
                </a:solidFill>
              </a:rPr>
              <a:t>Rück-kehrrecht           für die palästinen-sische Flüchtlinge geschaffen.</a:t>
            </a:r>
            <a:endParaRPr lang="it-CH" altLang="en-US" sz="1600">
              <a:solidFill>
                <a:schemeClr val="tx2">
                  <a:lumMod val="95000"/>
                  <a:lumOff val="5000"/>
                </a:schemeClr>
              </a:solidFill>
            </a:endParaRPr>
          </a:p>
        </p:txBody>
      </p:sp>
      <p:sp>
        <p:nvSpPr>
          <p:cNvPr id="632842" name="CasellaDiTesto 10">
            <a:extLst>
              <a:ext uri="{FF2B5EF4-FFF2-40B4-BE49-F238E27FC236}">
                <a16:creationId xmlns:a16="http://schemas.microsoft.com/office/drawing/2014/main" id="{DE825BF1-BF10-4AD7-B9A2-874B842A3830}"/>
              </a:ext>
            </a:extLst>
          </p:cNvPr>
          <p:cNvSpPr txBox="1">
            <a:spLocks noChangeArrowheads="1"/>
          </p:cNvSpPr>
          <p:nvPr/>
        </p:nvSpPr>
        <p:spPr bwMode="auto">
          <a:xfrm>
            <a:off x="7667625" y="331788"/>
            <a:ext cx="1223963" cy="2555875"/>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700" u="sng">
                <a:solidFill>
                  <a:schemeClr val="tx2">
                    <a:lumMod val="95000"/>
                    <a:lumOff val="5000"/>
                  </a:schemeClr>
                </a:solidFill>
              </a:rPr>
              <a:t>Die Araber</a:t>
            </a:r>
            <a:r>
              <a:rPr lang="en-US" altLang="en-US" sz="1800" u="sng">
                <a:solidFill>
                  <a:schemeClr val="tx2">
                    <a:lumMod val="95000"/>
                    <a:lumOff val="5000"/>
                  </a:schemeClr>
                </a:solidFill>
              </a:rPr>
              <a:t> </a:t>
            </a:r>
            <a:r>
              <a:rPr lang="de-DE" altLang="en-US" sz="1800">
                <a:solidFill>
                  <a:schemeClr val="tx2">
                    <a:lumMod val="95000"/>
                    <a:lumOff val="5000"/>
                  </a:schemeClr>
                </a:solidFill>
              </a:rPr>
              <a:t>vertreiben alle Zionisten aus histo-risches Palästina. </a:t>
            </a:r>
            <a:r>
              <a:rPr lang="de-DE" altLang="en-US" sz="1700">
                <a:solidFill>
                  <a:schemeClr val="tx2">
                    <a:lumMod val="95000"/>
                    <a:lumOff val="5000"/>
                  </a:schemeClr>
                </a:solidFill>
              </a:rPr>
              <a:t>Es gibt nur Palästina</a:t>
            </a:r>
            <a:endParaRPr lang="it-CH" altLang="en-US" sz="1700">
              <a:solidFill>
                <a:schemeClr val="tx2">
                  <a:lumMod val="95000"/>
                  <a:lumOff val="5000"/>
                </a:schemeClr>
              </a:solidFill>
            </a:endParaRPr>
          </a:p>
        </p:txBody>
      </p:sp>
      <p:sp>
        <p:nvSpPr>
          <p:cNvPr id="632843" name="CasellaDiTesto 11">
            <a:extLst>
              <a:ext uri="{FF2B5EF4-FFF2-40B4-BE49-F238E27FC236}">
                <a16:creationId xmlns:a16="http://schemas.microsoft.com/office/drawing/2014/main" id="{06333577-D166-02F5-8C0E-354B22E4DB49}"/>
              </a:ext>
            </a:extLst>
          </p:cNvPr>
          <p:cNvSpPr txBox="1">
            <a:spLocks noChangeArrowheads="1"/>
          </p:cNvSpPr>
          <p:nvPr/>
        </p:nvSpPr>
        <p:spPr bwMode="auto">
          <a:xfrm>
            <a:off x="7667625" y="3068638"/>
            <a:ext cx="1244600" cy="3386137"/>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700" u="sng">
                <a:solidFill>
                  <a:schemeClr val="tx2">
                    <a:lumMod val="95000"/>
                    <a:lumOff val="5000"/>
                  </a:schemeClr>
                </a:solidFill>
              </a:rPr>
              <a:t>Die Araber </a:t>
            </a:r>
            <a:r>
              <a:rPr lang="de-DE" altLang="en-US" sz="1700">
                <a:solidFill>
                  <a:schemeClr val="tx2">
                    <a:lumMod val="95000"/>
                    <a:lumOff val="5000"/>
                  </a:schemeClr>
                </a:solidFill>
              </a:rPr>
              <a:t>vertreiben </a:t>
            </a:r>
            <a:r>
              <a:rPr lang="de-DE" altLang="en-US" sz="1800">
                <a:solidFill>
                  <a:schemeClr val="tx2">
                    <a:lumMod val="95000"/>
                    <a:lumOff val="5000"/>
                  </a:schemeClr>
                </a:solidFill>
              </a:rPr>
              <a:t>fast alle Zionisten aus Palästina. Es gibt nur Palästina, eine Nation mit Apartheid.</a:t>
            </a:r>
            <a:endParaRPr lang="it-CH" altLang="en-US" sz="1800">
              <a:solidFill>
                <a:schemeClr val="tx2">
                  <a:lumMod val="95000"/>
                  <a:lumOff val="5000"/>
                </a:schemeClr>
              </a:solidFill>
            </a:endParaRPr>
          </a:p>
        </p:txBody>
      </p:sp>
      <p:sp>
        <p:nvSpPr>
          <p:cNvPr id="632844" name="CasellaDiTesto 12">
            <a:extLst>
              <a:ext uri="{FF2B5EF4-FFF2-40B4-BE49-F238E27FC236}">
                <a16:creationId xmlns:a16="http://schemas.microsoft.com/office/drawing/2014/main" id="{DCA8895E-ED9C-7AC6-6BAD-C5A108AAC7E3}"/>
              </a:ext>
            </a:extLst>
          </p:cNvPr>
          <p:cNvSpPr txBox="1">
            <a:spLocks noChangeArrowheads="1"/>
          </p:cNvSpPr>
          <p:nvPr/>
        </p:nvSpPr>
        <p:spPr bwMode="auto">
          <a:xfrm>
            <a:off x="2436813" y="5162550"/>
            <a:ext cx="4216400" cy="1322388"/>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600" u="sng">
                <a:solidFill>
                  <a:schemeClr val="tx2">
                    <a:lumMod val="95000"/>
                    <a:lumOff val="5000"/>
                  </a:schemeClr>
                </a:solidFill>
              </a:rPr>
              <a:t>In Palästina</a:t>
            </a:r>
            <a:r>
              <a:rPr lang="de-DE" altLang="en-US" sz="1600">
                <a:solidFill>
                  <a:schemeClr val="tx2">
                    <a:lumMod val="95000"/>
                    <a:lumOff val="5000"/>
                  </a:schemeClr>
                </a:solidFill>
              </a:rPr>
              <a:t> wird ein unabhängiger, demo-kratischer, multiethnischer und multireligiö-ser Staat mit Rückkehrrecht für palästinen-sische Flüchtlinge geschaffen, aber unwill-kommene Ausländer werden ausgewiesen.</a:t>
            </a:r>
            <a:endParaRPr lang="en-US" altLang="en-US" sz="1600">
              <a:solidFill>
                <a:schemeClr val="tx2">
                  <a:lumMod val="95000"/>
                  <a:lumOff val="5000"/>
                </a:schemeClr>
              </a:solidFill>
            </a:endParaRPr>
          </a:p>
        </p:txBody>
      </p:sp>
      <p:pic>
        <p:nvPicPr>
          <p:cNvPr id="665613" name="Immagine 16">
            <a:extLst>
              <a:ext uri="{FF2B5EF4-FFF2-40B4-BE49-F238E27FC236}">
                <a16:creationId xmlns:a16="http://schemas.microsoft.com/office/drawing/2014/main" id="{22096F06-D499-3132-18C8-FF9FAAAF5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5143500"/>
            <a:ext cx="715962" cy="49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614" name="Immagine 18">
            <a:extLst>
              <a:ext uri="{FF2B5EF4-FFF2-40B4-BE49-F238E27FC236}">
                <a16:creationId xmlns:a16="http://schemas.microsoft.com/office/drawing/2014/main" id="{C870BD5A-F62E-5150-74F8-3DDBD7EC4A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150" y="5143500"/>
            <a:ext cx="706438" cy="477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323857B-9F13-483E-D370-F404F4F2FE3B}"/>
              </a:ext>
            </a:extLst>
          </p:cNvPr>
          <p:cNvSpPr txBox="1"/>
          <p:nvPr/>
        </p:nvSpPr>
        <p:spPr>
          <a:xfrm>
            <a:off x="1697038" y="4397375"/>
            <a:ext cx="5726112" cy="461963"/>
          </a:xfrm>
          <a:prstGeom prst="rect">
            <a:avLst/>
          </a:prstGeom>
          <a:solidFill>
            <a:srgbClr val="FFFF00"/>
          </a:solidFill>
          <a:ln w="38100">
            <a:solidFill>
              <a:schemeClr val="accent4">
                <a:lumMod val="10000"/>
              </a:schemeClr>
            </a:solidFill>
          </a:ln>
        </p:spPr>
        <p:txBody>
          <a:bodyPr>
            <a:spAutoFit/>
          </a:bodyPr>
          <a:lstStyle/>
          <a:p>
            <a:pPr>
              <a:defRPr/>
            </a:pPr>
            <a:r>
              <a:rPr lang="en-US" sz="2300" b="1" dirty="0">
                <a:solidFill>
                  <a:schemeClr val="tx2">
                    <a:lumMod val="95000"/>
                    <a:lumOff val="5000"/>
                  </a:schemeClr>
                </a:solidFill>
              </a:rPr>
              <a:t>Israel - Palästina: Zukunftsperspektiven</a:t>
            </a:r>
          </a:p>
        </p:txBody>
      </p:sp>
      <p:sp>
        <p:nvSpPr>
          <p:cNvPr id="16" name="Rettangolo 15">
            <a:extLst>
              <a:ext uri="{FF2B5EF4-FFF2-40B4-BE49-F238E27FC236}">
                <a16:creationId xmlns:a16="http://schemas.microsoft.com/office/drawing/2014/main" id="{3674F45D-8525-306D-0B21-C7D6B256295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a:extLst>
              <a:ext uri="{FF2B5EF4-FFF2-40B4-BE49-F238E27FC236}">
                <a16:creationId xmlns:a16="http://schemas.microsoft.com/office/drawing/2014/main" id="{9C5E11C8-826C-3F7E-DD11-56DB3D23194A}"/>
              </a:ext>
            </a:extLst>
          </p:cNvPr>
          <p:cNvSpPr>
            <a:spLocks noChangeArrowheads="1"/>
          </p:cNvSpPr>
          <p:nvPr/>
        </p:nvSpPr>
        <p:spPr bwMode="auto">
          <a:xfrm>
            <a:off x="6350" y="0"/>
            <a:ext cx="9144000" cy="6881813"/>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667651" name="Immagine 1">
            <a:extLst>
              <a:ext uri="{FF2B5EF4-FFF2-40B4-BE49-F238E27FC236}">
                <a16:creationId xmlns:a16="http://schemas.microsoft.com/office/drawing/2014/main" id="{DD824CC0-6782-35C9-A457-794D2D76D9F6}"/>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2868" name="Picture 4" descr="bandiera palestinese">
            <a:extLst>
              <a:ext uri="{FF2B5EF4-FFF2-40B4-BE49-F238E27FC236}">
                <a16:creationId xmlns:a16="http://schemas.microsoft.com/office/drawing/2014/main" id="{6CE07C63-B4F8-140C-DF72-6ACAF161A1EA}"/>
              </a:ext>
            </a:extLst>
          </p:cNvPr>
          <p:cNvPicPr>
            <a:picLocks noChangeAspect="1" noChangeArrowheads="1"/>
          </p:cNvPicPr>
          <p:nvPr/>
        </p:nvPicPr>
        <p:blipFill>
          <a:blip r:embed="rId4"/>
          <a:srcRect/>
          <a:stretch>
            <a:fillRect/>
          </a:stretch>
        </p:blipFill>
        <p:spPr bwMode="auto">
          <a:xfrm>
            <a:off x="1392238" y="1101725"/>
            <a:ext cx="1893887" cy="954088"/>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58437" name="Text Box 6">
            <a:extLst>
              <a:ext uri="{FF2B5EF4-FFF2-40B4-BE49-F238E27FC236}">
                <a16:creationId xmlns:a16="http://schemas.microsoft.com/office/drawing/2014/main" id="{42C9C183-7FAB-2854-1567-BBB79C6403E1}"/>
              </a:ext>
            </a:extLst>
          </p:cNvPr>
          <p:cNvSpPr txBox="1">
            <a:spLocks noChangeArrowheads="1"/>
          </p:cNvSpPr>
          <p:nvPr/>
        </p:nvSpPr>
        <p:spPr bwMode="auto">
          <a:xfrm>
            <a:off x="4440238" y="1100138"/>
            <a:ext cx="3311525" cy="954087"/>
          </a:xfrm>
          <a:prstGeom prst="rect">
            <a:avLst/>
          </a:prstGeom>
          <a:solidFill>
            <a:schemeClr val="accent4"/>
          </a:solidFill>
          <a:ln w="19050">
            <a:solidFill>
              <a:srgbClr val="000000"/>
            </a:solidFill>
            <a:miter lim="800000"/>
            <a:headEnd/>
            <a:tailEnd/>
          </a:ln>
        </p:spPr>
        <p:txBody>
          <a:bodyPr>
            <a:spAutoFit/>
          </a:bodyPr>
          <a:lstStyle>
            <a:defPPr>
              <a:defRPr lang="it-CH"/>
            </a:defPPr>
            <a:lvl1pPr eaLnBrk="1" hangingPunct="1">
              <a:buFontTx/>
              <a:buNone/>
              <a:defRPr sz="2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IT" altLang="it-CH" dirty="0" err="1"/>
              <a:t>Kurze</a:t>
            </a:r>
            <a:r>
              <a:rPr lang="it-IT" altLang="it-CH" dirty="0"/>
              <a:t> </a:t>
            </a:r>
            <a:r>
              <a:rPr lang="it-IT" altLang="it-CH" dirty="0" err="1"/>
              <a:t>Darstellung</a:t>
            </a:r>
            <a:r>
              <a:rPr lang="it-IT" altLang="it-CH" dirty="0"/>
              <a:t> </a:t>
            </a:r>
            <a:r>
              <a:rPr lang="it-IT" altLang="it-CH" dirty="0" err="1"/>
              <a:t>für</a:t>
            </a:r>
            <a:r>
              <a:rPr lang="it-IT" altLang="it-CH" dirty="0"/>
              <a:t> die </a:t>
            </a:r>
            <a:r>
              <a:rPr lang="it-IT" altLang="it-CH" dirty="0" err="1"/>
              <a:t>Schule</a:t>
            </a:r>
            <a:endParaRPr lang="it-IT" altLang="it-CH" dirty="0"/>
          </a:p>
        </p:txBody>
      </p:sp>
      <p:sp>
        <p:nvSpPr>
          <p:cNvPr id="292870" name="Text Box 7">
            <a:extLst>
              <a:ext uri="{FF2B5EF4-FFF2-40B4-BE49-F238E27FC236}">
                <a16:creationId xmlns:a16="http://schemas.microsoft.com/office/drawing/2014/main" id="{8FAAB7C8-723D-243B-05AB-B95264DF75CF}"/>
              </a:ext>
            </a:extLst>
          </p:cNvPr>
          <p:cNvSpPr txBox="1">
            <a:spLocks noChangeArrowheads="1"/>
          </p:cNvSpPr>
          <p:nvPr/>
        </p:nvSpPr>
        <p:spPr bwMode="auto">
          <a:xfrm>
            <a:off x="1374775" y="4051300"/>
            <a:ext cx="2863850" cy="1093788"/>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it-CH" altLang="it-CH" sz="6500" b="1" dirty="0">
                <a:solidFill>
                  <a:schemeClr val="accent4">
                    <a:lumMod val="10000"/>
                  </a:schemeClr>
                </a:solidFill>
                <a:latin typeface="Arial Black" panose="020B0A04020102020204" pitchFamily="34" charset="0"/>
              </a:rPr>
              <a:t>ENDE</a:t>
            </a:r>
            <a:endParaRPr lang="it-IT" altLang="it-CH" sz="6500" b="1" dirty="0">
              <a:solidFill>
                <a:schemeClr val="accent4">
                  <a:lumMod val="10000"/>
                </a:schemeClr>
              </a:solidFill>
              <a:latin typeface="Arial Black" panose="020B0A04020102020204" pitchFamily="34" charset="0"/>
            </a:endParaRPr>
          </a:p>
        </p:txBody>
      </p:sp>
      <p:pic>
        <p:nvPicPr>
          <p:cNvPr id="8" name="Picture 4" descr="C:\Users\Enrico\Desktop\4 map.jpg">
            <a:extLst>
              <a:ext uri="{FF2B5EF4-FFF2-40B4-BE49-F238E27FC236}">
                <a16:creationId xmlns:a16="http://schemas.microsoft.com/office/drawing/2014/main" id="{FCC8DFA5-CDA4-2193-6CDC-395229FD6837}"/>
              </a:ext>
            </a:extLst>
          </p:cNvPr>
          <p:cNvPicPr>
            <a:picLocks noChangeAspect="1" noChangeArrowheads="1"/>
          </p:cNvPicPr>
          <p:nvPr/>
        </p:nvPicPr>
        <p:blipFill>
          <a:blip r:embed="rId5"/>
          <a:srcRect/>
          <a:stretch>
            <a:fillRect/>
          </a:stretch>
        </p:blipFill>
        <p:spPr bwMode="auto">
          <a:xfrm>
            <a:off x="6038850" y="4051300"/>
            <a:ext cx="1719263" cy="1093788"/>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67656" name="Slide Number Placeholder 3">
            <a:extLst>
              <a:ext uri="{FF2B5EF4-FFF2-40B4-BE49-F238E27FC236}">
                <a16:creationId xmlns:a16="http://schemas.microsoft.com/office/drawing/2014/main" id="{D6C9ECCC-30DE-7B97-EDE2-E603B0F3C6F7}"/>
              </a:ext>
            </a:extLst>
          </p:cNvPr>
          <p:cNvSpPr>
            <a:spLocks noGrp="1"/>
          </p:cNvSpPr>
          <p:nvPr>
            <p:ph type="sldNum" sz="quarter" idx="12"/>
          </p:nvPr>
        </p:nvSpPr>
        <p:spPr>
          <a:xfrm>
            <a:off x="7594600" y="5770563"/>
            <a:ext cx="714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66E503-B52B-415F-8564-BAB9BEDA6016}" type="slidenum">
              <a:rPr lang="it-IT" altLang="it-CH" sz="1400" b="1" smtClean="0">
                <a:solidFill>
                  <a:srgbClr val="161616"/>
                </a:solidFill>
              </a:rPr>
              <a:pPr>
                <a:spcBef>
                  <a:spcPct val="0"/>
                </a:spcBef>
                <a:buFontTx/>
                <a:buNone/>
              </a:pPr>
              <a:t>211</a:t>
            </a:fld>
            <a:endParaRPr lang="it-IT" altLang="it-CH" sz="1400" b="1">
              <a:solidFill>
                <a:srgbClr val="161616"/>
              </a:solidFill>
            </a:endParaRPr>
          </a:p>
        </p:txBody>
      </p:sp>
      <p:sp>
        <p:nvSpPr>
          <p:cNvPr id="9" name="Rettangolo 8">
            <a:extLst>
              <a:ext uri="{FF2B5EF4-FFF2-40B4-BE49-F238E27FC236}">
                <a16:creationId xmlns:a16="http://schemas.microsoft.com/office/drawing/2014/main" id="{20EA9952-5A05-F472-48D2-6D2B0B58774A}"/>
              </a:ext>
            </a:extLst>
          </p:cNvPr>
          <p:cNvSpPr/>
          <p:nvPr/>
        </p:nvSpPr>
        <p:spPr bwMode="auto">
          <a:xfrm>
            <a:off x="0" y="0"/>
            <a:ext cx="9144000" cy="6881813"/>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1" name="Text Box 6">
            <a:extLst>
              <a:ext uri="{FF2B5EF4-FFF2-40B4-BE49-F238E27FC236}">
                <a16:creationId xmlns:a16="http://schemas.microsoft.com/office/drawing/2014/main" id="{ADAA9944-BF20-6DDE-E773-941BE1B22EDC}"/>
              </a:ext>
            </a:extLst>
          </p:cNvPr>
          <p:cNvSpPr txBox="1">
            <a:spLocks noChangeArrowheads="1"/>
          </p:cNvSpPr>
          <p:nvPr/>
        </p:nvSpPr>
        <p:spPr bwMode="auto">
          <a:xfrm>
            <a:off x="1374775" y="2463800"/>
            <a:ext cx="6383338" cy="1260475"/>
          </a:xfrm>
          <a:prstGeom prst="rect">
            <a:avLst/>
          </a:prstGeom>
          <a:solidFill>
            <a:srgbClr val="FFFF00"/>
          </a:solidFill>
          <a:ln w="19050">
            <a:solidFill>
              <a:schemeClr val="accent4">
                <a:lumMod val="10000"/>
              </a:schemeClr>
            </a:solidFill>
          </a:ln>
        </p:spPr>
        <p:txBody>
          <a:bodyPr tIns="13716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3500" b="1" dirty="0">
                <a:solidFill>
                  <a:schemeClr val="accent4">
                    <a:lumMod val="10000"/>
                  </a:schemeClr>
                </a:solidFill>
                <a:latin typeface="Arial Black" panose="020B0A04020102020204" pitchFamily="34" charset="0"/>
                <a:cs typeface="Arial" charset="0"/>
              </a:rPr>
              <a:t>DIE GESCHICHTE PALÄSTINAS</a:t>
            </a:r>
            <a:endParaRPr lang="it-IT" altLang="it-CH" sz="3500" b="1" dirty="0">
              <a:solidFill>
                <a:schemeClr val="accent4">
                  <a:lumMod val="10000"/>
                </a:schemeClr>
              </a:solidFill>
              <a:latin typeface="Arial Black" panose="020B0A04020102020204" pitchFamily="34" charset="0"/>
              <a:cs typeface="Arial" charset="0"/>
            </a:endParaRPr>
          </a:p>
        </p:txBody>
      </p:sp>
      <p:sp>
        <p:nvSpPr>
          <p:cNvPr id="12" name="CasellaDiTesto 11">
            <a:extLst>
              <a:ext uri="{FF2B5EF4-FFF2-40B4-BE49-F238E27FC236}">
                <a16:creationId xmlns:a16="http://schemas.microsoft.com/office/drawing/2014/main" id="{FAFF0B34-ECC1-DE3B-713F-554356A8306B}"/>
              </a:ext>
            </a:extLst>
          </p:cNvPr>
          <p:cNvSpPr txBox="1"/>
          <p:nvPr/>
        </p:nvSpPr>
        <p:spPr>
          <a:xfrm>
            <a:off x="1765300" y="5638800"/>
            <a:ext cx="5535613" cy="369888"/>
          </a:xfrm>
          <a:prstGeom prst="rect">
            <a:avLst/>
          </a:prstGeom>
          <a:solidFill>
            <a:schemeClr val="accent4"/>
          </a:solidFill>
          <a:ln w="12700">
            <a:solidFill>
              <a:schemeClr val="accent4">
                <a:lumMod val="10000"/>
              </a:schemeClr>
            </a:solidFill>
          </a:ln>
        </p:spPr>
        <p:txBody>
          <a:bodyPr>
            <a:spAutoFit/>
          </a:bodyPr>
          <a:lstStyle>
            <a:defPPr>
              <a:defRPr lang="it-CH"/>
            </a:defPPr>
            <a:lvl1pPr>
              <a:defRPr b="1">
                <a:solidFill>
                  <a:schemeClr val="accent4">
                    <a:lumMod val="10000"/>
                  </a:schemeClr>
                </a:solidFill>
              </a:defRPr>
            </a:lvl1pPr>
          </a:lstStyle>
          <a:p>
            <a:pPr>
              <a:defRPr/>
            </a:pPr>
            <a:r>
              <a:rPr lang="de-DE" dirty="0"/>
              <a:t>"Möge keiner sagen, er hätte es nicht gewusst!„</a:t>
            </a:r>
          </a:p>
        </p:txBody>
      </p:sp>
      <p:pic>
        <p:nvPicPr>
          <p:cNvPr id="667660" name="Picture 2">
            <a:extLst>
              <a:ext uri="{FF2B5EF4-FFF2-40B4-BE49-F238E27FC236}">
                <a16:creationId xmlns:a16="http://schemas.microsoft.com/office/drawing/2014/main" id="{33CD2563-EABF-759C-EE4D-DB2F8589B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67238" y="3976688"/>
            <a:ext cx="1201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3">
            <a:extLst>
              <a:ext uri="{FF2B5EF4-FFF2-40B4-BE49-F238E27FC236}">
                <a16:creationId xmlns:a16="http://schemas.microsoft.com/office/drawing/2014/main" id="{B4736A5E-D77F-3EEC-40E2-9B0F2C963E7E}"/>
              </a:ext>
            </a:extLst>
          </p:cNvPr>
          <p:cNvSpPr>
            <a:spLocks noGrp="1"/>
          </p:cNvSpPr>
          <p:nvPr>
            <p:ph type="sldNum" sz="quarter" idx="12"/>
          </p:nvPr>
        </p:nvSpPr>
        <p:spPr>
          <a:xfrm>
            <a:off x="8208963" y="5876925"/>
            <a:ext cx="8255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5EEA08B-72A9-4EAB-9D96-127CC653A712}" type="slidenum">
              <a:rPr lang="it-IT" altLang="it-CH" sz="1400" smtClean="0">
                <a:solidFill>
                  <a:srgbClr val="FFFFFF"/>
                </a:solidFill>
              </a:rPr>
              <a:pPr algn="ctr">
                <a:spcBef>
                  <a:spcPct val="0"/>
                </a:spcBef>
                <a:buFontTx/>
                <a:buNone/>
              </a:pPr>
              <a:t>22</a:t>
            </a:fld>
            <a:endParaRPr lang="it-IT" altLang="it-CH" sz="1400">
              <a:solidFill>
                <a:srgbClr val="FFFFFF"/>
              </a:solidFill>
            </a:endParaRPr>
          </a:p>
        </p:txBody>
      </p:sp>
      <p:sp>
        <p:nvSpPr>
          <p:cNvPr id="719875" name="Text Box 6">
            <a:extLst>
              <a:ext uri="{FF2B5EF4-FFF2-40B4-BE49-F238E27FC236}">
                <a16:creationId xmlns:a16="http://schemas.microsoft.com/office/drawing/2014/main" id="{DCB91165-A2B6-0C2E-ED4C-D4EB505F8B95}"/>
              </a:ext>
            </a:extLst>
          </p:cNvPr>
          <p:cNvSpPr txBox="1">
            <a:spLocks noChangeArrowheads="1"/>
          </p:cNvSpPr>
          <p:nvPr/>
        </p:nvSpPr>
        <p:spPr bwMode="auto">
          <a:xfrm>
            <a:off x="5330825" y="704850"/>
            <a:ext cx="1589088" cy="1570038"/>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FR" altLang="it-CH" dirty="0"/>
              <a:t>1253 - 1516</a:t>
            </a:r>
          </a:p>
          <a:p>
            <a:pPr>
              <a:defRPr/>
            </a:pPr>
            <a:r>
              <a:rPr lang="fr-FR" altLang="it-CH" dirty="0"/>
              <a:t>In </a:t>
            </a:r>
            <a:r>
              <a:rPr lang="fr-FR" altLang="it-CH" dirty="0" err="1"/>
              <a:t>Palästina</a:t>
            </a:r>
            <a:r>
              <a:rPr lang="fr-FR" altLang="it-CH" dirty="0"/>
              <a:t> </a:t>
            </a:r>
            <a:r>
              <a:rPr lang="fr-FR" altLang="it-CH" dirty="0" err="1"/>
              <a:t>herrschen</a:t>
            </a:r>
            <a:r>
              <a:rPr lang="fr-FR" altLang="it-CH" dirty="0"/>
              <a:t> die </a:t>
            </a:r>
            <a:r>
              <a:rPr lang="fr-FR" altLang="it-CH" dirty="0" err="1"/>
              <a:t>Mamelucken</a:t>
            </a:r>
            <a:r>
              <a:rPr lang="fr-FR" altLang="it-CH" dirty="0"/>
              <a:t>, </a:t>
            </a:r>
            <a:r>
              <a:rPr lang="fr-FR" altLang="it-CH" dirty="0" err="1"/>
              <a:t>islamgläubige</a:t>
            </a:r>
            <a:r>
              <a:rPr lang="fr-FR" altLang="it-CH" dirty="0"/>
              <a:t> Krieger</a:t>
            </a:r>
          </a:p>
        </p:txBody>
      </p:sp>
      <p:pic>
        <p:nvPicPr>
          <p:cNvPr id="283652" name="Picture 9" descr="anfora mamelucca 1">
            <a:extLst>
              <a:ext uri="{FF2B5EF4-FFF2-40B4-BE49-F238E27FC236}">
                <a16:creationId xmlns:a16="http://schemas.microsoft.com/office/drawing/2014/main" id="{D0090D52-921E-8AF1-7F90-EE9049B72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038" y="287338"/>
            <a:ext cx="15017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Torre mamelucca a Al Ramleh">
            <a:extLst>
              <a:ext uri="{FF2B5EF4-FFF2-40B4-BE49-F238E27FC236}">
                <a16:creationId xmlns:a16="http://schemas.microsoft.com/office/drawing/2014/main" id="{68D4E106-77E5-7C9B-EF22-9BB8E47205DC}"/>
              </a:ext>
            </a:extLst>
          </p:cNvPr>
          <p:cNvPicPr>
            <a:picLocks noChangeAspect="1" noChangeArrowheads="1"/>
          </p:cNvPicPr>
          <p:nvPr/>
        </p:nvPicPr>
        <p:blipFill>
          <a:blip r:embed="rId4">
            <a:lum bright="-10000" contrast="8000"/>
          </a:blip>
          <a:srcRect/>
          <a:stretch>
            <a:fillRect/>
          </a:stretch>
        </p:blipFill>
        <p:spPr bwMode="auto">
          <a:xfrm>
            <a:off x="5330825" y="2587625"/>
            <a:ext cx="2957513" cy="3957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5D36B5DF-2D9D-BC0A-406C-10F52077D88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5" descr="guerrieri mamelucchi">
            <a:extLst>
              <a:ext uri="{FF2B5EF4-FFF2-40B4-BE49-F238E27FC236}">
                <a16:creationId xmlns:a16="http://schemas.microsoft.com/office/drawing/2014/main" id="{954729C6-7CFD-FD12-323D-62D378E6D51F}"/>
              </a:ext>
            </a:extLst>
          </p:cNvPr>
          <p:cNvPicPr>
            <a:picLocks noChangeAspect="1" noChangeArrowheads="1"/>
          </p:cNvPicPr>
          <p:nvPr/>
        </p:nvPicPr>
        <p:blipFill>
          <a:blip r:embed="rId5">
            <a:lum bright="-8000" contrast="10000"/>
          </a:blip>
          <a:srcRect/>
          <a:stretch>
            <a:fillRect/>
          </a:stretch>
        </p:blipFill>
        <p:spPr bwMode="auto">
          <a:xfrm>
            <a:off x="611188" y="3824288"/>
            <a:ext cx="4464050"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7" descr="mamelucchi">
            <a:extLst>
              <a:ext uri="{FF2B5EF4-FFF2-40B4-BE49-F238E27FC236}">
                <a16:creationId xmlns:a16="http://schemas.microsoft.com/office/drawing/2014/main" id="{7B9B1C7B-B076-19FD-BFA9-7B991BA4A2E0}"/>
              </a:ext>
            </a:extLst>
          </p:cNvPr>
          <p:cNvPicPr>
            <a:picLocks noChangeAspect="1" noChangeArrowheads="1"/>
          </p:cNvPicPr>
          <p:nvPr/>
        </p:nvPicPr>
        <p:blipFill>
          <a:blip r:embed="rId6">
            <a:lum bright="-8000" contrast="10000"/>
          </a:blip>
          <a:srcRect/>
          <a:stretch>
            <a:fillRect/>
          </a:stretch>
        </p:blipFill>
        <p:spPr bwMode="auto">
          <a:xfrm>
            <a:off x="611188" y="392113"/>
            <a:ext cx="4464050"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ultanato ottomano nel 1700">
            <a:extLst>
              <a:ext uri="{FF2B5EF4-FFF2-40B4-BE49-F238E27FC236}">
                <a16:creationId xmlns:a16="http://schemas.microsoft.com/office/drawing/2014/main" id="{0C232178-936A-5C4F-8AC2-9D1726B5AFAB}"/>
              </a:ext>
            </a:extLst>
          </p:cNvPr>
          <p:cNvPicPr>
            <a:picLocks noChangeAspect="1" noChangeArrowheads="1"/>
          </p:cNvPicPr>
          <p:nvPr/>
        </p:nvPicPr>
        <p:blipFill>
          <a:blip r:embed="rId3">
            <a:lum bright="-18000" contrast="-2000"/>
          </a:blip>
          <a:srcRect/>
          <a:stretch>
            <a:fillRect/>
          </a:stretch>
        </p:blipFill>
        <p:spPr bwMode="auto">
          <a:xfrm>
            <a:off x="698500" y="346075"/>
            <a:ext cx="7737475" cy="550227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1" name="Picture 3" descr="soldati dell'impero ottomano">
            <a:extLst>
              <a:ext uri="{FF2B5EF4-FFF2-40B4-BE49-F238E27FC236}">
                <a16:creationId xmlns:a16="http://schemas.microsoft.com/office/drawing/2014/main" id="{34AEAB9E-ED55-3F39-B059-8F29BFDD0898}"/>
              </a:ext>
            </a:extLst>
          </p:cNvPr>
          <p:cNvPicPr>
            <a:picLocks noChangeAspect="1" noChangeArrowheads="1"/>
          </p:cNvPicPr>
          <p:nvPr/>
        </p:nvPicPr>
        <p:blipFill>
          <a:blip r:embed="rId4">
            <a:lum bright="-8000" contrast="10000"/>
          </a:blip>
          <a:srcRect/>
          <a:stretch>
            <a:fillRect/>
          </a:stretch>
        </p:blipFill>
        <p:spPr bwMode="auto">
          <a:xfrm>
            <a:off x="728663" y="3573463"/>
            <a:ext cx="2990850" cy="2244725"/>
          </a:xfrm>
          <a:prstGeom prst="rect">
            <a:avLst/>
          </a:prstGeom>
          <a:noFill/>
          <a:ln>
            <a:noFill/>
          </a:ln>
          <a:effectLst>
            <a:outerShdw blurRad="292100" dist="139700" dir="2700000" algn="tl" rotWithShape="0">
              <a:srgbClr val="333333">
                <a:alpha val="65000"/>
              </a:srgbClr>
            </a:outerShdw>
          </a:effectLst>
        </p:spPr>
      </p:pic>
      <p:pic>
        <p:nvPicPr>
          <p:cNvPr id="12" name="Picture 7" descr="sulaiman il magnifico dell'impero ottomano 1517">
            <a:extLst>
              <a:ext uri="{FF2B5EF4-FFF2-40B4-BE49-F238E27FC236}">
                <a16:creationId xmlns:a16="http://schemas.microsoft.com/office/drawing/2014/main" id="{C6B598E0-EAA2-A95E-2588-4EC46E6CBE38}"/>
              </a:ext>
            </a:extLst>
          </p:cNvPr>
          <p:cNvPicPr>
            <a:picLocks noChangeAspect="1" noChangeArrowheads="1"/>
          </p:cNvPicPr>
          <p:nvPr/>
        </p:nvPicPr>
        <p:blipFill>
          <a:blip r:embed="rId5">
            <a:lum bright="-10000" contrast="8000"/>
          </a:blip>
          <a:srcRect/>
          <a:stretch>
            <a:fillRect/>
          </a:stretch>
        </p:blipFill>
        <p:spPr bwMode="auto">
          <a:xfrm>
            <a:off x="6738938" y="3292475"/>
            <a:ext cx="1676400" cy="2320925"/>
          </a:xfrm>
          <a:prstGeom prst="rect">
            <a:avLst/>
          </a:prstGeom>
          <a:ln>
            <a:noFill/>
          </a:ln>
          <a:effectLst>
            <a:outerShdw blurRad="292100" dist="139700" dir="2700000" algn="tl" rotWithShape="0">
              <a:srgbClr val="333333">
                <a:alpha val="65000"/>
              </a:srgbClr>
            </a:outerShdw>
          </a:effectLst>
        </p:spPr>
      </p:pic>
      <p:sp>
        <p:nvSpPr>
          <p:cNvPr id="285701" name="Slide Number Placeholder 3">
            <a:extLst>
              <a:ext uri="{FF2B5EF4-FFF2-40B4-BE49-F238E27FC236}">
                <a16:creationId xmlns:a16="http://schemas.microsoft.com/office/drawing/2014/main" id="{C3C813DC-9ECC-993F-D074-3322AA4024AC}"/>
              </a:ext>
            </a:extLst>
          </p:cNvPr>
          <p:cNvSpPr>
            <a:spLocks noGrp="1"/>
          </p:cNvSpPr>
          <p:nvPr>
            <p:ph type="sldNum" sz="quarter" idx="12"/>
          </p:nvPr>
        </p:nvSpPr>
        <p:spPr>
          <a:xfrm>
            <a:off x="8435975" y="5554663"/>
            <a:ext cx="495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2C3773-A98B-4D3E-9EEA-C9F666D8A31D}" type="slidenum">
              <a:rPr lang="it-IT" altLang="it-CH" sz="1400" smtClean="0">
                <a:solidFill>
                  <a:srgbClr val="FFFFFF"/>
                </a:solidFill>
              </a:rPr>
              <a:pPr>
                <a:spcBef>
                  <a:spcPct val="0"/>
                </a:spcBef>
                <a:buFontTx/>
                <a:buNone/>
              </a:pPr>
              <a:t>23</a:t>
            </a:fld>
            <a:endParaRPr lang="it-IT" altLang="it-CH" sz="1400">
              <a:solidFill>
                <a:srgbClr val="FFFFFF"/>
              </a:solidFill>
            </a:endParaRPr>
          </a:p>
        </p:txBody>
      </p:sp>
      <p:sp>
        <p:nvSpPr>
          <p:cNvPr id="285702" name="Text Box 4">
            <a:extLst>
              <a:ext uri="{FF2B5EF4-FFF2-40B4-BE49-F238E27FC236}">
                <a16:creationId xmlns:a16="http://schemas.microsoft.com/office/drawing/2014/main" id="{1CA6EC75-3355-AD52-0674-83E4EA5D786A}"/>
              </a:ext>
            </a:extLst>
          </p:cNvPr>
          <p:cNvSpPr txBox="1">
            <a:spLocks noChangeArrowheads="1"/>
          </p:cNvSpPr>
          <p:nvPr/>
        </p:nvSpPr>
        <p:spPr bwMode="auto">
          <a:xfrm>
            <a:off x="842963" y="6434138"/>
            <a:ext cx="68262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0000"/>
              </a:lnSpc>
              <a:spcBef>
                <a:spcPct val="50000"/>
              </a:spcBef>
              <a:buFontTx/>
              <a:buNone/>
            </a:pPr>
            <a:r>
              <a:rPr lang="fr-CH" altLang="it-CH" sz="1200">
                <a:solidFill>
                  <a:srgbClr val="FFFFFF"/>
                </a:solidFill>
              </a:rPr>
              <a:t>Photo : osmanische Söldner.          Karte : das osmanische Sultanat  zwischen </a:t>
            </a:r>
            <a:r>
              <a:rPr lang="fr-CH" altLang="it-CH" sz="1200" b="1" u="sng"/>
              <a:t>1600 und 1700</a:t>
            </a:r>
            <a:endParaRPr lang="it-IT" altLang="it-CH" sz="1200" b="1" u="sng"/>
          </a:p>
        </p:txBody>
      </p:sp>
      <p:pic>
        <p:nvPicPr>
          <p:cNvPr id="2" name="Picture 5" descr="bandiera turca">
            <a:extLst>
              <a:ext uri="{FF2B5EF4-FFF2-40B4-BE49-F238E27FC236}">
                <a16:creationId xmlns:a16="http://schemas.microsoft.com/office/drawing/2014/main" id="{C5347367-5AE6-D57B-ADD1-AA4EA569FE34}"/>
              </a:ext>
            </a:extLst>
          </p:cNvPr>
          <p:cNvPicPr>
            <a:picLocks noGrp="1" noChangeAspect="1" noChangeArrowheads="1"/>
          </p:cNvPicPr>
          <p:nvPr>
            <p:ph sz="quarter" idx="4294967295"/>
          </p:nvPr>
        </p:nvPicPr>
        <p:blipFill>
          <a:blip r:embed="rId6"/>
          <a:srcRect/>
          <a:stretch>
            <a:fillRect/>
          </a:stretch>
        </p:blipFill>
        <p:spPr>
          <a:xfrm>
            <a:off x="7799388" y="6002338"/>
            <a:ext cx="636587" cy="430212"/>
          </a:xfrm>
          <a:ln>
            <a:solidFill>
              <a:schemeClr val="accent4">
                <a:lumMod val="10000"/>
              </a:schemeClr>
            </a:solidFill>
          </a:ln>
          <a:effectLst>
            <a:outerShdw blurRad="292100" dist="139700" dir="2700000" algn="tl" rotWithShape="0">
              <a:srgbClr val="333333">
                <a:alpha val="65000"/>
              </a:srgbClr>
            </a:outerShdw>
          </a:effectLst>
        </p:spPr>
      </p:pic>
      <p:sp>
        <p:nvSpPr>
          <p:cNvPr id="285704" name="Oval 6">
            <a:extLst>
              <a:ext uri="{FF2B5EF4-FFF2-40B4-BE49-F238E27FC236}">
                <a16:creationId xmlns:a16="http://schemas.microsoft.com/office/drawing/2014/main" id="{ABECD384-C74C-2B81-FEC7-58F3CF679C38}"/>
              </a:ext>
            </a:extLst>
          </p:cNvPr>
          <p:cNvSpPr>
            <a:spLocks noChangeArrowheads="1"/>
          </p:cNvSpPr>
          <p:nvPr/>
        </p:nvSpPr>
        <p:spPr bwMode="auto">
          <a:xfrm>
            <a:off x="5148263" y="2420938"/>
            <a:ext cx="431800" cy="4318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285705" name="Text Box 8">
            <a:extLst>
              <a:ext uri="{FF2B5EF4-FFF2-40B4-BE49-F238E27FC236}">
                <a16:creationId xmlns:a16="http://schemas.microsoft.com/office/drawing/2014/main" id="{24AE5895-5B20-1902-CA5B-36A6ACA74C48}"/>
              </a:ext>
            </a:extLst>
          </p:cNvPr>
          <p:cNvSpPr txBox="1">
            <a:spLocks noChangeArrowheads="1"/>
          </p:cNvSpPr>
          <p:nvPr/>
        </p:nvSpPr>
        <p:spPr bwMode="auto">
          <a:xfrm>
            <a:off x="6738938" y="5602288"/>
            <a:ext cx="19446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der Wunderbare</a:t>
            </a:r>
            <a:endParaRPr lang="it-IT" altLang="it-CH" sz="1000" b="1">
              <a:solidFill>
                <a:srgbClr val="000000"/>
              </a:solidFill>
            </a:endParaRPr>
          </a:p>
        </p:txBody>
      </p:sp>
      <p:sp>
        <p:nvSpPr>
          <p:cNvPr id="13" name="Rettangolo 12">
            <a:extLst>
              <a:ext uri="{FF2B5EF4-FFF2-40B4-BE49-F238E27FC236}">
                <a16:creationId xmlns:a16="http://schemas.microsoft.com/office/drawing/2014/main" id="{97E92935-BBEC-A214-119D-C7C1FA9C22F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A6E8D3DF-FAE0-586E-2E33-D07887E9009B}"/>
              </a:ext>
            </a:extLst>
          </p:cNvPr>
          <p:cNvSpPr txBox="1"/>
          <p:nvPr/>
        </p:nvSpPr>
        <p:spPr>
          <a:xfrm>
            <a:off x="879475" y="6015038"/>
            <a:ext cx="6824663" cy="307975"/>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de-DE" sz="1400" dirty="0"/>
              <a:t>Von 1516 bis 1917 gehört Palästina zum türkisch - osmanischen Sultanat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Number Placeholder 3">
            <a:extLst>
              <a:ext uri="{FF2B5EF4-FFF2-40B4-BE49-F238E27FC236}">
                <a16:creationId xmlns:a16="http://schemas.microsoft.com/office/drawing/2014/main" id="{752B6D30-0CF3-A850-8E10-CE10EA46E6B7}"/>
              </a:ext>
            </a:extLst>
          </p:cNvPr>
          <p:cNvSpPr>
            <a:spLocks noGrp="1"/>
          </p:cNvSpPr>
          <p:nvPr>
            <p:ph type="sldNum" sz="quarter" idx="12"/>
          </p:nvPr>
        </p:nvSpPr>
        <p:spPr>
          <a:xfrm>
            <a:off x="6754813" y="3228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5B16B8-C35B-42E0-8856-D7DD47176A3A}" type="slidenum">
              <a:rPr lang="it-IT" altLang="it-CH" sz="1400" smtClean="0">
                <a:solidFill>
                  <a:srgbClr val="FFFFFF"/>
                </a:solidFill>
              </a:rPr>
              <a:pPr>
                <a:spcBef>
                  <a:spcPct val="0"/>
                </a:spcBef>
                <a:buFontTx/>
                <a:buNone/>
              </a:pPr>
              <a:t>24</a:t>
            </a:fld>
            <a:endParaRPr lang="it-IT" altLang="it-CH" sz="1400">
              <a:solidFill>
                <a:srgbClr val="FFFFFF"/>
              </a:solidFill>
            </a:endParaRPr>
          </a:p>
        </p:txBody>
      </p:sp>
      <p:pic>
        <p:nvPicPr>
          <p:cNvPr id="117763" name="Picture 2" descr="Hebron 1895">
            <a:extLst>
              <a:ext uri="{FF2B5EF4-FFF2-40B4-BE49-F238E27FC236}">
                <a16:creationId xmlns:a16="http://schemas.microsoft.com/office/drawing/2014/main" id="{51754B44-A2DB-BF38-DF4F-7454F07B4870}"/>
              </a:ext>
            </a:extLst>
          </p:cNvPr>
          <p:cNvPicPr>
            <a:picLocks noChangeAspect="1" noChangeArrowheads="1"/>
          </p:cNvPicPr>
          <p:nvPr/>
        </p:nvPicPr>
        <p:blipFill>
          <a:blip r:embed="rId3">
            <a:lum bright="-10000" contrast="8000"/>
          </a:blip>
          <a:srcRect/>
          <a:stretch>
            <a:fillRect/>
          </a:stretch>
        </p:blipFill>
        <p:spPr bwMode="auto">
          <a:xfrm>
            <a:off x="250825" y="3557588"/>
            <a:ext cx="4249738" cy="3116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7764" name="Picture 3">
            <a:extLst>
              <a:ext uri="{FF2B5EF4-FFF2-40B4-BE49-F238E27FC236}">
                <a16:creationId xmlns:a16="http://schemas.microsoft.com/office/drawing/2014/main" id="{53EFE0FA-5F6D-FBD8-0837-B3B912CD0833}"/>
              </a:ext>
            </a:extLst>
          </p:cNvPr>
          <p:cNvPicPr>
            <a:picLocks noChangeAspect="1" noChangeArrowheads="1"/>
          </p:cNvPicPr>
          <p:nvPr/>
        </p:nvPicPr>
        <p:blipFill>
          <a:blip r:embed="rId4">
            <a:lum bright="-10000" contrast="8000"/>
          </a:blip>
          <a:srcRect/>
          <a:stretch>
            <a:fillRect/>
          </a:stretch>
        </p:blipFill>
        <p:spPr bwMode="auto">
          <a:xfrm>
            <a:off x="250825" y="184150"/>
            <a:ext cx="4249738" cy="3108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87749" name="Text Box 4">
            <a:extLst>
              <a:ext uri="{FF2B5EF4-FFF2-40B4-BE49-F238E27FC236}">
                <a16:creationId xmlns:a16="http://schemas.microsoft.com/office/drawing/2014/main" id="{B568BD4A-B0E1-64A0-1A6D-7F5EB4BDBCEF}"/>
              </a:ext>
            </a:extLst>
          </p:cNvPr>
          <p:cNvSpPr txBox="1">
            <a:spLocks noChangeArrowheads="1"/>
          </p:cNvSpPr>
          <p:nvPr/>
        </p:nvSpPr>
        <p:spPr bwMode="auto">
          <a:xfrm>
            <a:off x="250825" y="18891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287750" name="Text Box 5">
            <a:extLst>
              <a:ext uri="{FF2B5EF4-FFF2-40B4-BE49-F238E27FC236}">
                <a16:creationId xmlns:a16="http://schemas.microsoft.com/office/drawing/2014/main" id="{9B60E79A-9460-1368-C503-2D735510EA43}"/>
              </a:ext>
            </a:extLst>
          </p:cNvPr>
          <p:cNvSpPr txBox="1">
            <a:spLocks noChangeArrowheads="1"/>
          </p:cNvSpPr>
          <p:nvPr/>
        </p:nvSpPr>
        <p:spPr bwMode="auto">
          <a:xfrm>
            <a:off x="468313" y="37163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117767" name="Picture 6">
            <a:extLst>
              <a:ext uri="{FF2B5EF4-FFF2-40B4-BE49-F238E27FC236}">
                <a16:creationId xmlns:a16="http://schemas.microsoft.com/office/drawing/2014/main" id="{6A1E14F0-DBF1-5909-4E22-023020AD0C2E}"/>
              </a:ext>
            </a:extLst>
          </p:cNvPr>
          <p:cNvPicPr>
            <a:picLocks noChangeAspect="1" noChangeArrowheads="1"/>
          </p:cNvPicPr>
          <p:nvPr/>
        </p:nvPicPr>
        <p:blipFill>
          <a:blip r:embed="rId5">
            <a:lum bright="-10000" contrast="8000"/>
          </a:blip>
          <a:srcRect/>
          <a:stretch>
            <a:fillRect/>
          </a:stretch>
        </p:blipFill>
        <p:spPr bwMode="auto">
          <a:xfrm>
            <a:off x="4643438" y="3557588"/>
            <a:ext cx="4249737" cy="3116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87752" name="Text Box 7">
            <a:extLst>
              <a:ext uri="{FF2B5EF4-FFF2-40B4-BE49-F238E27FC236}">
                <a16:creationId xmlns:a16="http://schemas.microsoft.com/office/drawing/2014/main" id="{07D94C4E-C5D5-1DD0-093E-02039248CCCD}"/>
              </a:ext>
            </a:extLst>
          </p:cNvPr>
          <p:cNvSpPr txBox="1">
            <a:spLocks noChangeArrowheads="1"/>
          </p:cNvSpPr>
          <p:nvPr/>
        </p:nvSpPr>
        <p:spPr bwMode="auto">
          <a:xfrm>
            <a:off x="4932363" y="36449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117769" name="Picture 8">
            <a:extLst>
              <a:ext uri="{FF2B5EF4-FFF2-40B4-BE49-F238E27FC236}">
                <a16:creationId xmlns:a16="http://schemas.microsoft.com/office/drawing/2014/main" id="{F74AC12E-BF4A-70FE-DD19-0F5E92FBB4A2}"/>
              </a:ext>
            </a:extLst>
          </p:cNvPr>
          <p:cNvPicPr>
            <a:picLocks noChangeAspect="1" noChangeArrowheads="1"/>
          </p:cNvPicPr>
          <p:nvPr/>
        </p:nvPicPr>
        <p:blipFill>
          <a:blip r:embed="rId6">
            <a:lum bright="-10000" contrast="8000"/>
          </a:blip>
          <a:srcRect/>
          <a:stretch>
            <a:fillRect/>
          </a:stretch>
        </p:blipFill>
        <p:spPr bwMode="auto">
          <a:xfrm>
            <a:off x="4643438" y="182563"/>
            <a:ext cx="4249737" cy="3087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87754" name="Text Box 9">
            <a:extLst>
              <a:ext uri="{FF2B5EF4-FFF2-40B4-BE49-F238E27FC236}">
                <a16:creationId xmlns:a16="http://schemas.microsoft.com/office/drawing/2014/main" id="{5C78220D-5454-2E87-DC0A-AFCA7D00BDFD}"/>
              </a:ext>
            </a:extLst>
          </p:cNvPr>
          <p:cNvSpPr txBox="1">
            <a:spLocks noChangeArrowheads="1"/>
          </p:cNvSpPr>
          <p:nvPr/>
        </p:nvSpPr>
        <p:spPr bwMode="auto">
          <a:xfrm>
            <a:off x="3348038" y="3213100"/>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Palästina im Jahr </a:t>
            </a:r>
            <a:r>
              <a:rPr lang="fr-CH" altLang="it-CH" sz="1800" b="1" u="sng"/>
              <a:t>1895</a:t>
            </a:r>
            <a:endParaRPr lang="it-IT" altLang="it-CH" sz="1800" b="1" u="sng"/>
          </a:p>
        </p:txBody>
      </p:sp>
      <p:sp>
        <p:nvSpPr>
          <p:cNvPr id="287755" name="Text Box 10">
            <a:extLst>
              <a:ext uri="{FF2B5EF4-FFF2-40B4-BE49-F238E27FC236}">
                <a16:creationId xmlns:a16="http://schemas.microsoft.com/office/drawing/2014/main" id="{F63872A9-22F3-C5D9-C3E9-9621505D1E30}"/>
              </a:ext>
            </a:extLst>
          </p:cNvPr>
          <p:cNvSpPr txBox="1">
            <a:spLocks noChangeArrowheads="1"/>
          </p:cNvSpPr>
          <p:nvPr/>
        </p:nvSpPr>
        <p:spPr bwMode="auto">
          <a:xfrm>
            <a:off x="4932363" y="26035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Béthanie</a:t>
            </a:r>
            <a:endParaRPr lang="it-IT" altLang="it-CH" sz="1200" b="1">
              <a:solidFill>
                <a:srgbClr val="333333"/>
              </a:solidFill>
            </a:endParaRPr>
          </a:p>
        </p:txBody>
      </p:sp>
      <p:sp>
        <p:nvSpPr>
          <p:cNvPr id="12" name="Rettangolo 11">
            <a:extLst>
              <a:ext uri="{FF2B5EF4-FFF2-40B4-BE49-F238E27FC236}">
                <a16:creationId xmlns:a16="http://schemas.microsoft.com/office/drawing/2014/main" id="{8F90E0E8-E1AB-133B-A269-D38255BE509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numero diapositiva 3">
            <a:extLst>
              <a:ext uri="{FF2B5EF4-FFF2-40B4-BE49-F238E27FC236}">
                <a16:creationId xmlns:a16="http://schemas.microsoft.com/office/drawing/2014/main" id="{7C73574D-05FD-C436-BBC3-84ADE2D181B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2F113D-2DCF-4419-B102-2154DFE090C9}" type="slidenum">
              <a:rPr lang="it-IT" altLang="en-US" sz="1400" smtClean="0">
                <a:solidFill>
                  <a:srgbClr val="FFFFFF"/>
                </a:solidFill>
              </a:rPr>
              <a:pPr>
                <a:spcBef>
                  <a:spcPct val="0"/>
                </a:spcBef>
                <a:buFontTx/>
                <a:buNone/>
              </a:pPr>
              <a:t>25</a:t>
            </a:fld>
            <a:endParaRPr lang="it-IT" altLang="en-US" sz="1400">
              <a:solidFill>
                <a:srgbClr val="FFFFFF"/>
              </a:solidFill>
            </a:endParaRPr>
          </a:p>
        </p:txBody>
      </p:sp>
      <p:sp>
        <p:nvSpPr>
          <p:cNvPr id="287747" name="CasellaDiTesto 5">
            <a:extLst>
              <a:ext uri="{FF2B5EF4-FFF2-40B4-BE49-F238E27FC236}">
                <a16:creationId xmlns:a16="http://schemas.microsoft.com/office/drawing/2014/main" id="{64CE06DD-9FF8-F069-AEF7-F9D8F2001FE4}"/>
              </a:ext>
            </a:extLst>
          </p:cNvPr>
          <p:cNvSpPr txBox="1">
            <a:spLocks noChangeArrowheads="1"/>
          </p:cNvSpPr>
          <p:nvPr/>
        </p:nvSpPr>
        <p:spPr bwMode="auto">
          <a:xfrm>
            <a:off x="3095625" y="5060950"/>
            <a:ext cx="2844800" cy="400050"/>
          </a:xfrm>
          <a:prstGeom prst="rect">
            <a:avLst/>
          </a:prstGeom>
          <a:solidFill>
            <a:srgbClr val="FFFF00"/>
          </a:solidFill>
          <a:ln>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err="1"/>
              <a:t>Djenin</a:t>
            </a:r>
            <a:r>
              <a:rPr lang="en-US" altLang="en-US" dirty="0"/>
              <a:t>    1890 - 1900</a:t>
            </a:r>
          </a:p>
        </p:txBody>
      </p:sp>
      <p:pic>
        <p:nvPicPr>
          <p:cNvPr id="3" name="Immagine 2">
            <a:extLst>
              <a:ext uri="{FF2B5EF4-FFF2-40B4-BE49-F238E27FC236}">
                <a16:creationId xmlns:a16="http://schemas.microsoft.com/office/drawing/2014/main" id="{9C131533-B85E-A9F6-1B5F-B9C154C71668}"/>
              </a:ext>
            </a:extLst>
          </p:cNvPr>
          <p:cNvPicPr>
            <a:picLocks noChangeAspect="1"/>
          </p:cNvPicPr>
          <p:nvPr/>
        </p:nvPicPr>
        <p:blipFill rotWithShape="1">
          <a:blip r:embed="rId3"/>
          <a:srcRect l="4338" t="5495" r="5251" b="26012"/>
          <a:stretch/>
        </p:blipFill>
        <p:spPr>
          <a:xfrm>
            <a:off x="650875" y="836613"/>
            <a:ext cx="7842250" cy="3960812"/>
          </a:xfrm>
          <a:prstGeom prst="rect">
            <a:avLst/>
          </a:prstGeom>
          <a:ln w="38100">
            <a:solidFill>
              <a:schemeClr val="tx1"/>
            </a:solidFill>
          </a:ln>
          <a:effectLst>
            <a:outerShdw blurRad="292100" dist="139700" dir="2700000" algn="tl" rotWithShape="0">
              <a:srgbClr val="333333">
                <a:alpha val="65000"/>
              </a:srgbClr>
            </a:outerShdw>
          </a:effectLst>
        </p:spPr>
      </p:pic>
      <p:sp>
        <p:nvSpPr>
          <p:cNvPr id="289797" name="Text Box 8">
            <a:extLst>
              <a:ext uri="{FF2B5EF4-FFF2-40B4-BE49-F238E27FC236}">
                <a16:creationId xmlns:a16="http://schemas.microsoft.com/office/drawing/2014/main" id="{C3406872-F5FC-1189-1354-82E384B26B97}"/>
              </a:ext>
            </a:extLst>
          </p:cNvPr>
          <p:cNvSpPr txBox="1">
            <a:spLocks noChangeArrowheads="1"/>
          </p:cNvSpPr>
          <p:nvPr/>
        </p:nvSpPr>
        <p:spPr bwMode="auto">
          <a:xfrm>
            <a:off x="3095625" y="6091238"/>
            <a:ext cx="284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a:solidFill>
                  <a:srgbClr val="FFFFFF"/>
                </a:solidFill>
              </a:rPr>
              <a:t>Palästina: ’’ein Land ohne Volk?’’ </a:t>
            </a:r>
            <a:endParaRPr lang="it-IT" altLang="it-CH" sz="1400">
              <a:solidFill>
                <a:srgbClr val="FFFFFF"/>
              </a:solidFill>
            </a:endParaRPr>
          </a:p>
        </p:txBody>
      </p:sp>
      <p:sp>
        <p:nvSpPr>
          <p:cNvPr id="6" name="Rettangolo 5">
            <a:extLst>
              <a:ext uri="{FF2B5EF4-FFF2-40B4-BE49-F238E27FC236}">
                <a16:creationId xmlns:a16="http://schemas.microsoft.com/office/drawing/2014/main" id="{359052F4-BCB0-A69A-8D91-5A04E20DAAB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Number Placeholder 3">
            <a:extLst>
              <a:ext uri="{FF2B5EF4-FFF2-40B4-BE49-F238E27FC236}">
                <a16:creationId xmlns:a16="http://schemas.microsoft.com/office/drawing/2014/main" id="{D9935BB5-06AC-056F-5AF1-7A28EC203AAB}"/>
              </a:ext>
            </a:extLst>
          </p:cNvPr>
          <p:cNvSpPr>
            <a:spLocks noGrp="1"/>
          </p:cNvSpPr>
          <p:nvPr>
            <p:ph type="sldNum" sz="quarter" idx="12"/>
          </p:nvPr>
        </p:nvSpPr>
        <p:spPr>
          <a:xfrm>
            <a:off x="6767513" y="3244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51F2D7-8065-45FF-ABC3-FFD5E82FFF83}" type="slidenum">
              <a:rPr lang="it-IT" altLang="it-CH" sz="1400" smtClean="0">
                <a:solidFill>
                  <a:srgbClr val="FFFFFF"/>
                </a:solidFill>
              </a:rPr>
              <a:pPr>
                <a:spcBef>
                  <a:spcPct val="0"/>
                </a:spcBef>
                <a:buFontTx/>
                <a:buNone/>
              </a:pPr>
              <a:t>26</a:t>
            </a:fld>
            <a:endParaRPr lang="it-IT" altLang="it-CH" sz="1400">
              <a:solidFill>
                <a:srgbClr val="FFFFFF"/>
              </a:solidFill>
            </a:endParaRPr>
          </a:p>
        </p:txBody>
      </p:sp>
      <p:pic>
        <p:nvPicPr>
          <p:cNvPr id="118787" name="Picture 2">
            <a:extLst>
              <a:ext uri="{FF2B5EF4-FFF2-40B4-BE49-F238E27FC236}">
                <a16:creationId xmlns:a16="http://schemas.microsoft.com/office/drawing/2014/main" id="{3A99EA57-6161-40EB-5857-FFA6DB04BA70}"/>
              </a:ext>
            </a:extLst>
          </p:cNvPr>
          <p:cNvPicPr>
            <a:picLocks noChangeAspect="1" noChangeArrowheads="1"/>
          </p:cNvPicPr>
          <p:nvPr/>
        </p:nvPicPr>
        <p:blipFill>
          <a:blip r:embed="rId3">
            <a:lum bright="-6000" contrast="8000"/>
          </a:blip>
          <a:srcRect/>
          <a:stretch>
            <a:fillRect/>
          </a:stretch>
        </p:blipFill>
        <p:spPr bwMode="auto">
          <a:xfrm>
            <a:off x="250825" y="182563"/>
            <a:ext cx="4249738" cy="3079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8789" name="Picture 4">
            <a:extLst>
              <a:ext uri="{FF2B5EF4-FFF2-40B4-BE49-F238E27FC236}">
                <a16:creationId xmlns:a16="http://schemas.microsoft.com/office/drawing/2014/main" id="{64CEA992-D9A1-56A6-E3F0-01CF92F26620}"/>
              </a:ext>
            </a:extLst>
          </p:cNvPr>
          <p:cNvPicPr>
            <a:picLocks noChangeAspect="1" noChangeArrowheads="1"/>
          </p:cNvPicPr>
          <p:nvPr/>
        </p:nvPicPr>
        <p:blipFill>
          <a:blip r:embed="rId4">
            <a:lum bright="-6000" contrast="8000"/>
          </a:blip>
          <a:srcRect/>
          <a:stretch>
            <a:fillRect/>
          </a:stretch>
        </p:blipFill>
        <p:spPr bwMode="auto">
          <a:xfrm>
            <a:off x="4643438" y="182563"/>
            <a:ext cx="4249737" cy="308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8790" name="Picture 5">
            <a:extLst>
              <a:ext uri="{FF2B5EF4-FFF2-40B4-BE49-F238E27FC236}">
                <a16:creationId xmlns:a16="http://schemas.microsoft.com/office/drawing/2014/main" id="{4E57D226-93C9-184C-5C44-3D323A846535}"/>
              </a:ext>
            </a:extLst>
          </p:cNvPr>
          <p:cNvPicPr>
            <a:picLocks noChangeAspect="1" noChangeArrowheads="1"/>
          </p:cNvPicPr>
          <p:nvPr/>
        </p:nvPicPr>
        <p:blipFill>
          <a:blip r:embed="rId5">
            <a:lum bright="-6000" contrast="8000"/>
          </a:blip>
          <a:srcRect/>
          <a:stretch>
            <a:fillRect/>
          </a:stretch>
        </p:blipFill>
        <p:spPr bwMode="auto">
          <a:xfrm>
            <a:off x="250825" y="3535363"/>
            <a:ext cx="4249738" cy="3136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8791" name="Picture 6">
            <a:extLst>
              <a:ext uri="{FF2B5EF4-FFF2-40B4-BE49-F238E27FC236}">
                <a16:creationId xmlns:a16="http://schemas.microsoft.com/office/drawing/2014/main" id="{4E79E384-6C6A-5ED6-EEF0-10941908EF85}"/>
              </a:ext>
            </a:extLst>
          </p:cNvPr>
          <p:cNvPicPr>
            <a:picLocks noChangeAspect="1" noChangeArrowheads="1"/>
          </p:cNvPicPr>
          <p:nvPr/>
        </p:nvPicPr>
        <p:blipFill>
          <a:blip r:embed="rId6">
            <a:lum bright="-6000" contrast="8000"/>
          </a:blip>
          <a:srcRect/>
          <a:stretch>
            <a:fillRect/>
          </a:stretch>
        </p:blipFill>
        <p:spPr bwMode="auto">
          <a:xfrm>
            <a:off x="4643438" y="3549650"/>
            <a:ext cx="4249737" cy="3124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80C3E526-F070-2F3C-F252-A96175D4827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85700" name="Text Box 3">
            <a:extLst>
              <a:ext uri="{FF2B5EF4-FFF2-40B4-BE49-F238E27FC236}">
                <a16:creationId xmlns:a16="http://schemas.microsoft.com/office/drawing/2014/main" id="{2CCC0915-2072-6067-439C-0F227E98D009}"/>
              </a:ext>
            </a:extLst>
          </p:cNvPr>
          <p:cNvSpPr txBox="1">
            <a:spLocks noChangeArrowheads="1"/>
          </p:cNvSpPr>
          <p:nvPr/>
        </p:nvSpPr>
        <p:spPr bwMode="auto">
          <a:xfrm>
            <a:off x="3276600" y="3213100"/>
            <a:ext cx="2663825" cy="354013"/>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Jerusalem </a:t>
            </a:r>
            <a:r>
              <a:rPr lang="fr-CH" altLang="it-CH" dirty="0" err="1"/>
              <a:t>im</a:t>
            </a:r>
            <a:r>
              <a:rPr lang="fr-CH" altLang="it-CH" dirty="0"/>
              <a:t> </a:t>
            </a:r>
            <a:r>
              <a:rPr lang="fr-CH" altLang="it-CH" dirty="0" err="1"/>
              <a:t>Jahr</a:t>
            </a:r>
            <a:r>
              <a:rPr lang="fr-CH" altLang="it-CH" dirty="0"/>
              <a:t> 1895</a:t>
            </a:r>
            <a:endParaRPr lang="it-IT" altLang="it-CH"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3">
            <a:extLst>
              <a:ext uri="{FF2B5EF4-FFF2-40B4-BE49-F238E27FC236}">
                <a16:creationId xmlns:a16="http://schemas.microsoft.com/office/drawing/2014/main" id="{300BFCBB-E6F4-4472-59D7-A8436F55F35F}"/>
              </a:ext>
            </a:extLst>
          </p:cNvPr>
          <p:cNvSpPr>
            <a:spLocks noGrp="1"/>
          </p:cNvSpPr>
          <p:nvPr>
            <p:ph type="sldNum" sz="quarter" idx="12"/>
          </p:nvPr>
        </p:nvSpPr>
        <p:spPr>
          <a:xfrm>
            <a:off x="6807200" y="3571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327677-15F9-49F3-9DCB-09E40EBA48C3}" type="slidenum">
              <a:rPr lang="it-IT" altLang="it-CH" sz="1400" smtClean="0">
                <a:solidFill>
                  <a:srgbClr val="FFFFFF"/>
                </a:solidFill>
              </a:rPr>
              <a:pPr>
                <a:spcBef>
                  <a:spcPct val="0"/>
                </a:spcBef>
                <a:buFontTx/>
                <a:buNone/>
              </a:pPr>
              <a:t>27</a:t>
            </a:fld>
            <a:endParaRPr lang="it-IT" altLang="it-CH" sz="1400">
              <a:solidFill>
                <a:srgbClr val="FFFFFF"/>
              </a:solidFill>
            </a:endParaRPr>
          </a:p>
        </p:txBody>
      </p:sp>
      <p:sp>
        <p:nvSpPr>
          <p:cNvPr id="740355" name="Text Box 3">
            <a:extLst>
              <a:ext uri="{FF2B5EF4-FFF2-40B4-BE49-F238E27FC236}">
                <a16:creationId xmlns:a16="http://schemas.microsoft.com/office/drawing/2014/main" id="{8BFF1EB9-C41F-0977-D877-A2C137BF1847}"/>
              </a:ext>
            </a:extLst>
          </p:cNvPr>
          <p:cNvSpPr txBox="1">
            <a:spLocks noChangeArrowheads="1"/>
          </p:cNvSpPr>
          <p:nvPr/>
        </p:nvSpPr>
        <p:spPr bwMode="auto">
          <a:xfrm>
            <a:off x="5605463" y="4264025"/>
            <a:ext cx="2998787" cy="8302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Palästina</a:t>
            </a:r>
            <a:r>
              <a:rPr lang="fr-CH" altLang="it-CH" sz="1600" b="1" dirty="0">
                <a:solidFill>
                  <a:schemeClr val="accent4">
                    <a:lumMod val="10000"/>
                  </a:schemeClr>
                </a:solidFill>
              </a:rPr>
              <a:t>: das </a:t>
            </a:r>
            <a:r>
              <a:rPr lang="fr-CH" altLang="it-CH" sz="1600" b="1" dirty="0" err="1">
                <a:solidFill>
                  <a:schemeClr val="accent4">
                    <a:lumMod val="10000"/>
                  </a:schemeClr>
                </a:solidFill>
              </a:rPr>
              <a:t>heilige</a:t>
            </a:r>
            <a:r>
              <a:rPr lang="fr-CH" altLang="it-CH" sz="1600" b="1" dirty="0">
                <a:solidFill>
                  <a:schemeClr val="accent4">
                    <a:lumMod val="10000"/>
                  </a:schemeClr>
                </a:solidFill>
              </a:rPr>
              <a:t> Land                    </a:t>
            </a:r>
            <a:r>
              <a:rPr lang="fr-CH" altLang="it-CH" sz="1600" b="1" dirty="0" err="1">
                <a:solidFill>
                  <a:schemeClr val="accent4">
                    <a:lumMod val="10000"/>
                  </a:schemeClr>
                </a:solidFill>
              </a:rPr>
              <a:t>für</a:t>
            </a:r>
            <a:r>
              <a:rPr lang="fr-CH" altLang="it-CH" sz="1600" b="1" dirty="0">
                <a:solidFill>
                  <a:schemeClr val="accent4">
                    <a:lumMod val="10000"/>
                  </a:schemeClr>
                </a:solidFill>
              </a:rPr>
              <a:t> </a:t>
            </a:r>
            <a:r>
              <a:rPr lang="fr-CH" altLang="it-CH" sz="1600" b="1" dirty="0" err="1">
                <a:solidFill>
                  <a:schemeClr val="accent4">
                    <a:lumMod val="10000"/>
                  </a:schemeClr>
                </a:solidFill>
              </a:rPr>
              <a:t>drei</a:t>
            </a:r>
            <a:r>
              <a:rPr lang="fr-CH" altLang="it-CH" sz="1600" b="1" dirty="0">
                <a:solidFill>
                  <a:schemeClr val="accent4">
                    <a:lumMod val="10000"/>
                  </a:schemeClr>
                </a:solidFill>
              </a:rPr>
              <a:t> grosse </a:t>
            </a:r>
            <a:r>
              <a:rPr lang="fr-CH" altLang="it-CH" sz="1600" b="1" dirty="0" err="1">
                <a:solidFill>
                  <a:schemeClr val="accent4">
                    <a:lumMod val="10000"/>
                  </a:schemeClr>
                </a:solidFill>
              </a:rPr>
              <a:t>monotheistische</a:t>
            </a:r>
            <a:r>
              <a:rPr lang="fr-CH" altLang="it-CH" sz="1600" b="1" dirty="0">
                <a:solidFill>
                  <a:schemeClr val="accent4">
                    <a:lumMod val="10000"/>
                  </a:schemeClr>
                </a:solidFill>
              </a:rPr>
              <a:t> </a:t>
            </a:r>
            <a:r>
              <a:rPr lang="fr-CH" altLang="it-CH" sz="1600" b="1" dirty="0" err="1">
                <a:solidFill>
                  <a:schemeClr val="accent4">
                    <a:lumMod val="10000"/>
                  </a:schemeClr>
                </a:solidFill>
              </a:rPr>
              <a:t>Religionen</a:t>
            </a:r>
            <a:endParaRPr lang="it-IT" altLang="it-CH" sz="1600" b="1" dirty="0">
              <a:solidFill>
                <a:schemeClr val="accent4">
                  <a:lumMod val="10000"/>
                </a:schemeClr>
              </a:solidFill>
            </a:endParaRPr>
          </a:p>
        </p:txBody>
      </p:sp>
      <p:sp>
        <p:nvSpPr>
          <p:cNvPr id="293892" name="Text Box 12">
            <a:extLst>
              <a:ext uri="{FF2B5EF4-FFF2-40B4-BE49-F238E27FC236}">
                <a16:creationId xmlns:a16="http://schemas.microsoft.com/office/drawing/2014/main" id="{9F44FCBD-F50D-8F67-5A2E-363C9F6FD5EC}"/>
              </a:ext>
            </a:extLst>
          </p:cNvPr>
          <p:cNvSpPr txBox="1">
            <a:spLocks noChangeArrowheads="1"/>
          </p:cNvSpPr>
          <p:nvPr/>
        </p:nvSpPr>
        <p:spPr bwMode="auto">
          <a:xfrm>
            <a:off x="5818188" y="61245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Koran                       Bibel</a:t>
            </a:r>
            <a:endParaRPr lang="it-IT" altLang="it-CH" sz="1000" b="1">
              <a:solidFill>
                <a:srgbClr val="FFFFFF"/>
              </a:solidFill>
            </a:endParaRPr>
          </a:p>
        </p:txBody>
      </p:sp>
      <p:pic>
        <p:nvPicPr>
          <p:cNvPr id="17" name="Picture 2" descr="ebrei muro del pianto">
            <a:extLst>
              <a:ext uri="{FF2B5EF4-FFF2-40B4-BE49-F238E27FC236}">
                <a16:creationId xmlns:a16="http://schemas.microsoft.com/office/drawing/2014/main" id="{4CF15451-EAF2-2611-598E-FFA2EE24A395}"/>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ristiani nella chiesa del sacro sepolcro a gerusal">
            <a:extLst>
              <a:ext uri="{FF2B5EF4-FFF2-40B4-BE49-F238E27FC236}">
                <a16:creationId xmlns:a16="http://schemas.microsoft.com/office/drawing/2014/main" id="{116ECFBC-2D68-6F20-C3B6-470AB3CA3B94}"/>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7">
            <a:extLst>
              <a:ext uri="{FF2B5EF4-FFF2-40B4-BE49-F238E27FC236}">
                <a16:creationId xmlns:a16="http://schemas.microsoft.com/office/drawing/2014/main" id="{9DFB814B-F008-B0D2-3E60-25EA8A8F0189}"/>
              </a:ext>
            </a:extLst>
          </p:cNvPr>
          <p:cNvPicPr>
            <a:picLocks noChangeAspect="1" noChangeArrowheads="1"/>
          </p:cNvPicPr>
          <p:nvPr/>
        </p:nvPicPr>
        <p:blipFill>
          <a:blip r:embed="rId5"/>
          <a:srcRect/>
          <a:stretch>
            <a:fillRect/>
          </a:stretch>
        </p:blipFill>
        <p:spPr bwMode="auto">
          <a:xfrm>
            <a:off x="515938" y="300038"/>
            <a:ext cx="3816350"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9" descr="starmoon_yellow">
            <a:extLst>
              <a:ext uri="{FF2B5EF4-FFF2-40B4-BE49-F238E27FC236}">
                <a16:creationId xmlns:a16="http://schemas.microsoft.com/office/drawing/2014/main" id="{4071AEB5-D1A5-9456-2BB1-0D76667444AE}"/>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21" name="Picture 10" descr="crocifisso nero">
            <a:extLst>
              <a:ext uri="{FF2B5EF4-FFF2-40B4-BE49-F238E27FC236}">
                <a16:creationId xmlns:a16="http://schemas.microsoft.com/office/drawing/2014/main" id="{C9B83579-BAE5-7A9D-6BA1-37B4B575DC00}"/>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22" name="Picture 11" descr="bandiera israeliana 3 jpg">
            <a:extLst>
              <a:ext uri="{FF2B5EF4-FFF2-40B4-BE49-F238E27FC236}">
                <a16:creationId xmlns:a16="http://schemas.microsoft.com/office/drawing/2014/main" id="{6D780A73-159D-22C3-6D33-D67CCF32BD62}"/>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pic>
        <p:nvPicPr>
          <p:cNvPr id="293899" name="Picture 13" descr="imgbible 1">
            <a:extLst>
              <a:ext uri="{FF2B5EF4-FFF2-40B4-BE49-F238E27FC236}">
                <a16:creationId xmlns:a16="http://schemas.microsoft.com/office/drawing/2014/main" id="{F73AFAAE-E04D-4B52-0109-0BE322BDCA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0" name="Picture 14" descr="torah 3">
            <a:extLst>
              <a:ext uri="{FF2B5EF4-FFF2-40B4-BE49-F238E27FC236}">
                <a16:creationId xmlns:a16="http://schemas.microsoft.com/office/drawing/2014/main" id="{F1EAEED0-6D78-441A-57D3-44B7BE7124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1" name="Picture 15" descr="Corano 3">
            <a:extLst>
              <a:ext uri="{FF2B5EF4-FFF2-40B4-BE49-F238E27FC236}">
                <a16:creationId xmlns:a16="http://schemas.microsoft.com/office/drawing/2014/main" id="{056951F3-CBDA-AF2D-A7C9-3258957DD3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7" name="Text Box 8">
            <a:extLst>
              <a:ext uri="{FF2B5EF4-FFF2-40B4-BE49-F238E27FC236}">
                <a16:creationId xmlns:a16="http://schemas.microsoft.com/office/drawing/2014/main" id="{F833D09B-DF78-80CA-30C8-7E3CA70B0207}"/>
              </a:ext>
            </a:extLst>
          </p:cNvPr>
          <p:cNvSpPr txBox="1">
            <a:spLocks noChangeArrowheads="1"/>
          </p:cNvSpPr>
          <p:nvPr/>
        </p:nvSpPr>
        <p:spPr bwMode="auto">
          <a:xfrm>
            <a:off x="508000" y="2730500"/>
            <a:ext cx="2244725"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Moslims</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auf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dem</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Tempelberg</a:t>
            </a:r>
            <a:r>
              <a:rPr lang="fr-CH" altLang="it-CH" sz="1000" b="1" dirty="0">
                <a:solidFill>
                  <a:schemeClr val="accent4">
                    <a:lumMod val="10000"/>
                  </a:schemeClr>
                </a:solidFill>
                <a:cs typeface="Arial" charset="0"/>
              </a:rPr>
              <a:t> in Jerusalem</a:t>
            </a:r>
            <a:endParaRPr lang="it-IT" altLang="it-CH" sz="1000" b="1" dirty="0">
              <a:solidFill>
                <a:schemeClr val="accent4">
                  <a:lumMod val="10000"/>
                </a:schemeClr>
              </a:solidFill>
              <a:cs typeface="Arial" charset="0"/>
            </a:endParaRPr>
          </a:p>
        </p:txBody>
      </p:sp>
      <p:sp>
        <p:nvSpPr>
          <p:cNvPr id="293903" name="Text Box 6">
            <a:extLst>
              <a:ext uri="{FF2B5EF4-FFF2-40B4-BE49-F238E27FC236}">
                <a16:creationId xmlns:a16="http://schemas.microsoft.com/office/drawing/2014/main" id="{6DCF06BA-E40F-98A9-CF7C-D1B0CBCC3E43}"/>
              </a:ext>
            </a:extLst>
          </p:cNvPr>
          <p:cNvSpPr txBox="1">
            <a:spLocks noChangeArrowheads="1"/>
          </p:cNvSpPr>
          <p:nvPr/>
        </p:nvSpPr>
        <p:spPr bwMode="auto">
          <a:xfrm>
            <a:off x="5819775" y="2719388"/>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Christen, Kirche des               heiligen Grabes in Jerusalem</a:t>
            </a:r>
            <a:endParaRPr lang="it-IT" altLang="it-CH" sz="1000" b="1">
              <a:solidFill>
                <a:srgbClr val="FFFFFF"/>
              </a:solidFill>
            </a:endParaRPr>
          </a:p>
        </p:txBody>
      </p:sp>
      <p:sp>
        <p:nvSpPr>
          <p:cNvPr id="293904" name="Text Box 4">
            <a:extLst>
              <a:ext uri="{FF2B5EF4-FFF2-40B4-BE49-F238E27FC236}">
                <a16:creationId xmlns:a16="http://schemas.microsoft.com/office/drawing/2014/main" id="{492779F1-4926-5B75-4F92-C8C3121A8E9C}"/>
              </a:ext>
            </a:extLst>
          </p:cNvPr>
          <p:cNvSpPr txBox="1">
            <a:spLocks noChangeArrowheads="1"/>
          </p:cNvSpPr>
          <p:nvPr/>
        </p:nvSpPr>
        <p:spPr bwMode="auto">
          <a:xfrm>
            <a:off x="554038" y="3311525"/>
            <a:ext cx="2001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Juden vor der Klagemauer    in Jerusalem </a:t>
            </a:r>
            <a:endParaRPr lang="it-IT" altLang="it-CH" sz="1000" b="1">
              <a:solidFill>
                <a:srgbClr val="FFFFFF"/>
              </a:solidFill>
            </a:endParaRPr>
          </a:p>
        </p:txBody>
      </p:sp>
      <p:sp>
        <p:nvSpPr>
          <p:cNvPr id="23" name="Rettangolo 22">
            <a:extLst>
              <a:ext uri="{FF2B5EF4-FFF2-40B4-BE49-F238E27FC236}">
                <a16:creationId xmlns:a16="http://schemas.microsoft.com/office/drawing/2014/main" id="{FDD99096-13F3-E36A-3812-3475CF6AC61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Number Placeholder 3">
            <a:extLst>
              <a:ext uri="{FF2B5EF4-FFF2-40B4-BE49-F238E27FC236}">
                <a16:creationId xmlns:a16="http://schemas.microsoft.com/office/drawing/2014/main" id="{65998F12-50AB-288F-9ED9-C882A02BC30E}"/>
              </a:ext>
            </a:extLst>
          </p:cNvPr>
          <p:cNvSpPr>
            <a:spLocks noGrp="1"/>
          </p:cNvSpPr>
          <p:nvPr>
            <p:ph type="sldNum" sz="quarter" idx="12"/>
          </p:nvPr>
        </p:nvSpPr>
        <p:spPr>
          <a:xfrm>
            <a:off x="7931150" y="6357938"/>
            <a:ext cx="874713"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D2F150-92CE-4E6F-9920-883BCC9FE16B}"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pic>
        <p:nvPicPr>
          <p:cNvPr id="120835" name="Picture 2" descr="lavoratori ebrei azienda vinicola gerusalem 1860">
            <a:extLst>
              <a:ext uri="{FF2B5EF4-FFF2-40B4-BE49-F238E27FC236}">
                <a16:creationId xmlns:a16="http://schemas.microsoft.com/office/drawing/2014/main" id="{2E5FE8C4-4662-1302-CE4B-077E6B347DEF}"/>
              </a:ext>
            </a:extLst>
          </p:cNvPr>
          <p:cNvPicPr>
            <a:picLocks noChangeAspect="1" noChangeArrowheads="1"/>
          </p:cNvPicPr>
          <p:nvPr/>
        </p:nvPicPr>
        <p:blipFill>
          <a:blip r:embed="rId3"/>
          <a:srcRect/>
          <a:stretch>
            <a:fillRect/>
          </a:stretch>
        </p:blipFill>
        <p:spPr bwMode="auto">
          <a:xfrm>
            <a:off x="755650" y="200025"/>
            <a:ext cx="4881563" cy="31924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5940" name="Text Box 3">
            <a:extLst>
              <a:ext uri="{FF2B5EF4-FFF2-40B4-BE49-F238E27FC236}">
                <a16:creationId xmlns:a16="http://schemas.microsoft.com/office/drawing/2014/main" id="{9766DAC2-B2D9-2B18-43F9-FC3DE88C34DD}"/>
              </a:ext>
            </a:extLst>
          </p:cNvPr>
          <p:cNvSpPr txBox="1">
            <a:spLocks noChangeArrowheads="1"/>
          </p:cNvSpPr>
          <p:nvPr/>
        </p:nvSpPr>
        <p:spPr bwMode="auto">
          <a:xfrm>
            <a:off x="5756275" y="125413"/>
            <a:ext cx="2344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1860 - Juden in Palästina vor ihrem Weingut</a:t>
            </a:r>
            <a:endParaRPr lang="it-IT" altLang="it-CH" sz="1400" b="1"/>
          </a:p>
        </p:txBody>
      </p:sp>
      <p:pic>
        <p:nvPicPr>
          <p:cNvPr id="120837" name="Picture 4" descr="Prima ondata di immigranti sionisti 1882 russi e rumeni con nave S">
            <a:extLst>
              <a:ext uri="{FF2B5EF4-FFF2-40B4-BE49-F238E27FC236}">
                <a16:creationId xmlns:a16="http://schemas.microsoft.com/office/drawing/2014/main" id="{238C482C-94AB-9486-ED3A-D5AA241289C0}"/>
              </a:ext>
            </a:extLst>
          </p:cNvPr>
          <p:cNvPicPr>
            <a:picLocks noChangeAspect="1" noChangeArrowheads="1"/>
          </p:cNvPicPr>
          <p:nvPr/>
        </p:nvPicPr>
        <p:blipFill>
          <a:blip r:embed="rId4"/>
          <a:srcRect/>
          <a:stretch>
            <a:fillRect/>
          </a:stretch>
        </p:blipFill>
        <p:spPr bwMode="auto">
          <a:xfrm>
            <a:off x="755650" y="3635375"/>
            <a:ext cx="4881563" cy="30305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5942" name="Text Box 5">
            <a:extLst>
              <a:ext uri="{FF2B5EF4-FFF2-40B4-BE49-F238E27FC236}">
                <a16:creationId xmlns:a16="http://schemas.microsoft.com/office/drawing/2014/main" id="{1D1A62C0-8F22-BC2E-E86F-B43E7106ACA8}"/>
              </a:ext>
            </a:extLst>
          </p:cNvPr>
          <p:cNvSpPr txBox="1">
            <a:spLocks noChangeArrowheads="1"/>
          </p:cNvSpPr>
          <p:nvPr/>
        </p:nvSpPr>
        <p:spPr bwMode="auto">
          <a:xfrm>
            <a:off x="5778500" y="5378450"/>
            <a:ext cx="25447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1882</a:t>
            </a:r>
            <a:r>
              <a:rPr lang="fr-CH" altLang="it-CH" sz="2000" b="1">
                <a:solidFill>
                  <a:srgbClr val="FF0066"/>
                </a:solidFill>
              </a:rPr>
              <a:t> </a:t>
            </a:r>
            <a:r>
              <a:rPr lang="fr-CH" altLang="it-CH" sz="2000" b="1">
                <a:solidFill>
                  <a:srgbClr val="FFFFFF"/>
                </a:solidFill>
              </a:rPr>
              <a:t>             </a:t>
            </a:r>
            <a:r>
              <a:rPr lang="fr-CH" altLang="it-CH" sz="2400" b="1">
                <a:solidFill>
                  <a:srgbClr val="FFFFFF"/>
                </a:solidFill>
              </a:rPr>
              <a:t>            </a:t>
            </a:r>
            <a:r>
              <a:rPr lang="fr-CH" altLang="it-CH" sz="1400" b="1">
                <a:solidFill>
                  <a:srgbClr val="FFFFFF"/>
                </a:solidFill>
              </a:rPr>
              <a:t>Die erste Welle von zionistischen Einwanderern aus Russland und Rumänien trifft ein.</a:t>
            </a:r>
            <a:endParaRPr lang="it-IT" altLang="it-CH" sz="1400" b="1">
              <a:solidFill>
                <a:srgbClr val="FFFFFF"/>
              </a:solidFill>
            </a:endParaRPr>
          </a:p>
        </p:txBody>
      </p:sp>
      <p:pic>
        <p:nvPicPr>
          <p:cNvPr id="120839" name="Picture 8" descr="Image, Source: digital file from original">
            <a:extLst>
              <a:ext uri="{FF2B5EF4-FFF2-40B4-BE49-F238E27FC236}">
                <a16:creationId xmlns:a16="http://schemas.microsoft.com/office/drawing/2014/main" id="{3FF6A1E2-8268-BC1C-190B-95CED1840734}"/>
              </a:ext>
            </a:extLst>
          </p:cNvPr>
          <p:cNvPicPr>
            <a:picLocks noChangeAspect="1" noChangeArrowheads="1"/>
          </p:cNvPicPr>
          <p:nvPr/>
        </p:nvPicPr>
        <p:blipFill>
          <a:blip r:embed="rId5"/>
          <a:srcRect/>
          <a:stretch>
            <a:fillRect/>
          </a:stretch>
        </p:blipFill>
        <p:spPr bwMode="auto">
          <a:xfrm>
            <a:off x="5940425" y="1781175"/>
            <a:ext cx="2632075" cy="31305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5944" name="TextBox 7">
            <a:extLst>
              <a:ext uri="{FF2B5EF4-FFF2-40B4-BE49-F238E27FC236}">
                <a16:creationId xmlns:a16="http://schemas.microsoft.com/office/drawing/2014/main" id="{7DFA5A46-10E0-3ABE-544C-0661AB87AE33}"/>
              </a:ext>
            </a:extLst>
          </p:cNvPr>
          <p:cNvSpPr txBox="1">
            <a:spLocks noChangeArrowheads="1"/>
          </p:cNvSpPr>
          <p:nvPr/>
        </p:nvSpPr>
        <p:spPr bwMode="auto">
          <a:xfrm>
            <a:off x="6384925" y="5076825"/>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Die religiösen Juden</a:t>
            </a:r>
            <a:endParaRPr lang="it-IT" altLang="it-CH" sz="1400" b="1">
              <a:solidFill>
                <a:srgbClr val="FFFFFF"/>
              </a:solidFill>
            </a:endParaRPr>
          </a:p>
        </p:txBody>
      </p:sp>
      <p:sp>
        <p:nvSpPr>
          <p:cNvPr id="9" name="Rettangolo 8">
            <a:extLst>
              <a:ext uri="{FF2B5EF4-FFF2-40B4-BE49-F238E27FC236}">
                <a16:creationId xmlns:a16="http://schemas.microsoft.com/office/drawing/2014/main" id="{D9768F7C-0841-676C-D3D4-8507512B5CA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0" name="CasellaDiTesto 9">
            <a:extLst>
              <a:ext uri="{FF2B5EF4-FFF2-40B4-BE49-F238E27FC236}">
                <a16:creationId xmlns:a16="http://schemas.microsoft.com/office/drawing/2014/main" id="{D6A60B83-3035-0503-CE00-B47A0A4AB6EF}"/>
              </a:ext>
            </a:extLst>
          </p:cNvPr>
          <p:cNvSpPr txBox="1"/>
          <p:nvPr/>
        </p:nvSpPr>
        <p:spPr>
          <a:xfrm>
            <a:off x="5892800" y="885825"/>
            <a:ext cx="2913063" cy="584200"/>
          </a:xfrm>
          <a:prstGeom prst="rect">
            <a:avLst/>
          </a:prstGeom>
          <a:solidFill>
            <a:srgbClr val="FFFF00"/>
          </a:solidFill>
          <a:ln w="19050">
            <a:solidFill>
              <a:schemeClr val="accent4">
                <a:lumMod val="10000"/>
              </a:schemeClr>
            </a:solidFill>
          </a:ln>
        </p:spPr>
        <p:txBody>
          <a:bodyPr>
            <a:spAutoFit/>
          </a:bodyPr>
          <a:lstStyle/>
          <a:p>
            <a:pPr algn="ctr">
              <a:defRPr/>
            </a:pPr>
            <a:r>
              <a:rPr lang="de-DE" sz="1600" b="1" dirty="0">
                <a:solidFill>
                  <a:schemeClr val="accent4">
                    <a:lumMod val="10000"/>
                  </a:schemeClr>
                </a:solidFill>
              </a:rPr>
              <a:t>In Palästina machen Juden 5 % der Bevölkerung aus</a:t>
            </a:r>
            <a:endParaRPr lang="en-US" sz="1600" b="1" dirty="0">
              <a:solidFill>
                <a:schemeClr val="accent4">
                  <a:lumMod val="1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3">
            <a:extLst>
              <a:ext uri="{FF2B5EF4-FFF2-40B4-BE49-F238E27FC236}">
                <a16:creationId xmlns:a16="http://schemas.microsoft.com/office/drawing/2014/main" id="{5FF2506B-68F2-E4A8-95CA-8C54781D8DD8}"/>
              </a:ext>
            </a:extLst>
          </p:cNvPr>
          <p:cNvSpPr txBox="1">
            <a:spLocks noChangeArrowheads="1"/>
          </p:cNvSpPr>
          <p:nvPr/>
        </p:nvSpPr>
        <p:spPr bwMode="auto">
          <a:xfrm>
            <a:off x="1763713" y="5919788"/>
            <a:ext cx="2808287"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Betlehem : die Geburtskirche und der dazugehörende Komplex des Franziskanerklosters</a:t>
            </a:r>
            <a:endParaRPr lang="it-IT" altLang="it-CH" sz="1000" b="1">
              <a:solidFill>
                <a:srgbClr val="FFFFFF"/>
              </a:solidFill>
            </a:endParaRPr>
          </a:p>
        </p:txBody>
      </p:sp>
      <p:pic>
        <p:nvPicPr>
          <p:cNvPr id="121861" name="Picture 5" descr="immigrazione ebraica0001">
            <a:extLst>
              <a:ext uri="{FF2B5EF4-FFF2-40B4-BE49-F238E27FC236}">
                <a16:creationId xmlns:a16="http://schemas.microsoft.com/office/drawing/2014/main" id="{FB5733FF-6AC5-6BB4-DC55-87E5D61CA6A2}"/>
              </a:ext>
            </a:extLst>
          </p:cNvPr>
          <p:cNvPicPr>
            <a:picLocks noChangeAspect="1" noChangeArrowheads="1"/>
          </p:cNvPicPr>
          <p:nvPr/>
        </p:nvPicPr>
        <p:blipFill>
          <a:blip r:embed="rId3"/>
          <a:srcRect/>
          <a:stretch>
            <a:fillRect/>
          </a:stretch>
        </p:blipFill>
        <p:spPr bwMode="auto">
          <a:xfrm>
            <a:off x="4030663" y="146050"/>
            <a:ext cx="4862512"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7988" name="Text Box 7">
            <a:extLst>
              <a:ext uri="{FF2B5EF4-FFF2-40B4-BE49-F238E27FC236}">
                <a16:creationId xmlns:a16="http://schemas.microsoft.com/office/drawing/2014/main" id="{541BF6DE-E726-185A-098B-F95DBE6289BC}"/>
              </a:ext>
            </a:extLst>
          </p:cNvPr>
          <p:cNvSpPr txBox="1">
            <a:spLocks noChangeArrowheads="1"/>
          </p:cNvSpPr>
          <p:nvPr/>
        </p:nvSpPr>
        <p:spPr bwMode="auto">
          <a:xfrm>
            <a:off x="5748338" y="2411413"/>
            <a:ext cx="1871662"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Die Templer in Jerusalem unterstützt von Willhelm II. Kaiser von Deutschland </a:t>
            </a:r>
            <a:endParaRPr lang="it-IT" altLang="it-CH" sz="1000" b="1">
              <a:solidFill>
                <a:srgbClr val="333333"/>
              </a:solidFill>
            </a:endParaRPr>
          </a:p>
        </p:txBody>
      </p:sp>
      <p:pic>
        <p:nvPicPr>
          <p:cNvPr id="121865" name="Picture 11" descr="C:\Users\Enrico\Desktop\Templ haifa 1877 jpeg.jpg">
            <a:extLst>
              <a:ext uri="{FF2B5EF4-FFF2-40B4-BE49-F238E27FC236}">
                <a16:creationId xmlns:a16="http://schemas.microsoft.com/office/drawing/2014/main" id="{576C8FC3-92C6-59E6-1724-E8C289E0AA39}"/>
              </a:ext>
            </a:extLst>
          </p:cNvPr>
          <p:cNvPicPr>
            <a:picLocks noChangeAspect="1" noChangeArrowheads="1"/>
          </p:cNvPicPr>
          <p:nvPr/>
        </p:nvPicPr>
        <p:blipFill>
          <a:blip r:embed="rId4"/>
          <a:srcRect/>
          <a:stretch>
            <a:fillRect/>
          </a:stretch>
        </p:blipFill>
        <p:spPr bwMode="auto">
          <a:xfrm>
            <a:off x="225425" y="146050"/>
            <a:ext cx="3627438" cy="2814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8">
            <a:extLst>
              <a:ext uri="{FF2B5EF4-FFF2-40B4-BE49-F238E27FC236}">
                <a16:creationId xmlns:a16="http://schemas.microsoft.com/office/drawing/2014/main" id="{F09C3CDC-C8A4-B838-B2E3-D814498B9D23}"/>
              </a:ext>
            </a:extLst>
          </p:cNvPr>
          <p:cNvPicPr>
            <a:picLocks noChangeAspect="1" noChangeArrowheads="1"/>
          </p:cNvPicPr>
          <p:nvPr/>
        </p:nvPicPr>
        <p:blipFill>
          <a:blip r:embed="rId5"/>
          <a:srcRect l="940" t="2652" r="1880" b="1326"/>
          <a:stretch>
            <a:fillRect/>
          </a:stretch>
        </p:blipFill>
        <p:spPr bwMode="auto">
          <a:xfrm>
            <a:off x="225425" y="3376613"/>
            <a:ext cx="4686300" cy="3286125"/>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D32EB85C-CBA3-6CA4-991E-FAEB0DD1193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97992" name="Text Box 6">
            <a:extLst>
              <a:ext uri="{FF2B5EF4-FFF2-40B4-BE49-F238E27FC236}">
                <a16:creationId xmlns:a16="http://schemas.microsoft.com/office/drawing/2014/main" id="{AC3FDF30-99A2-EAD5-6FD3-631C1B52479F}"/>
              </a:ext>
            </a:extLst>
          </p:cNvPr>
          <p:cNvSpPr txBox="1">
            <a:spLocks noChangeArrowheads="1"/>
          </p:cNvSpPr>
          <p:nvPr/>
        </p:nvSpPr>
        <p:spPr bwMode="auto">
          <a:xfrm>
            <a:off x="958850" y="3016250"/>
            <a:ext cx="24272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Das Viertel der Templer in Haïfa</a:t>
            </a:r>
            <a:endParaRPr lang="it-IT" altLang="it-CH" sz="1100" b="1">
              <a:solidFill>
                <a:srgbClr val="FFFFFF"/>
              </a:solidFill>
            </a:endParaRPr>
          </a:p>
        </p:txBody>
      </p:sp>
      <p:sp>
        <p:nvSpPr>
          <p:cNvPr id="291843" name="Rectangle 2">
            <a:extLst>
              <a:ext uri="{FF2B5EF4-FFF2-40B4-BE49-F238E27FC236}">
                <a16:creationId xmlns:a16="http://schemas.microsoft.com/office/drawing/2014/main" id="{460B5822-5020-10E0-665B-CF55CE09E4A4}"/>
              </a:ext>
            </a:extLst>
          </p:cNvPr>
          <p:cNvSpPr>
            <a:spLocks noGrp="1" noChangeArrowheads="1"/>
          </p:cNvSpPr>
          <p:nvPr>
            <p:ph type="body" sz="half" idx="4294967295"/>
          </p:nvPr>
        </p:nvSpPr>
        <p:spPr>
          <a:xfrm>
            <a:off x="7011988" y="3378200"/>
            <a:ext cx="1800225" cy="835025"/>
          </a:xfrm>
        </p:spPr>
        <p:txBody>
          <a:bodyPr/>
          <a:lstStyle/>
          <a:p>
            <a:pPr marL="0" indent="0" eaLnBrk="1" hangingPunct="1">
              <a:lnSpc>
                <a:spcPct val="90000"/>
              </a:lnSpc>
              <a:spcBef>
                <a:spcPts val="0"/>
              </a:spcBef>
              <a:buFontTx/>
              <a:buNone/>
              <a:defRPr/>
            </a:pPr>
            <a:r>
              <a:rPr lang="fr-CH" altLang="it-CH" sz="1100" b="1" kern="1200" dirty="0">
                <a:solidFill>
                  <a:srgbClr val="FFFFFF"/>
                </a:solidFill>
                <a:cs typeface="Arial" panose="020B0604020202020204" pitchFamily="34" charset="0"/>
              </a:rPr>
              <a:t>Auch </a:t>
            </a:r>
            <a:r>
              <a:rPr lang="fr-CH" altLang="it-CH" sz="1100" b="1" kern="1200" dirty="0" err="1">
                <a:solidFill>
                  <a:srgbClr val="FFFFFF"/>
                </a:solidFill>
                <a:cs typeface="Arial" panose="020B0604020202020204" pitchFamily="34" charset="0"/>
              </a:rPr>
              <a:t>einige</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J</a:t>
            </a:r>
            <a:r>
              <a:rPr lang="fr-CH" altLang="it-CH" sz="1100" b="1" kern="1200" dirty="0" err="1">
                <a:cs typeface="Arial" panose="020B0604020202020204" pitchFamily="34" charset="0"/>
              </a:rPr>
              <a:t>uden</a:t>
            </a:r>
            <a:r>
              <a:rPr lang="fr-CH" altLang="it-CH" sz="1100" b="1" kern="1200" dirty="0">
                <a:cs typeface="Arial" panose="020B0604020202020204" pitchFamily="34" charset="0"/>
              </a:rPr>
              <a:t> </a:t>
            </a:r>
            <a:r>
              <a:rPr lang="fr-CH" altLang="it-CH" sz="1100" b="1" kern="1200" dirty="0" err="1">
                <a:solidFill>
                  <a:srgbClr val="FFFFFF"/>
                </a:solidFill>
                <a:cs typeface="Arial" panose="020B0604020202020204" pitchFamily="34" charset="0"/>
              </a:rPr>
              <a:t>kaufen</a:t>
            </a:r>
            <a:r>
              <a:rPr lang="fr-CH" altLang="it-CH" sz="1100" b="1" kern="1200" dirty="0">
                <a:solidFill>
                  <a:srgbClr val="FFFFFF"/>
                </a:solidFill>
                <a:cs typeface="Arial" panose="020B0604020202020204" pitchFamily="34" charset="0"/>
              </a:rPr>
              <a:t> Land in </a:t>
            </a:r>
            <a:r>
              <a:rPr lang="fr-CH" altLang="it-CH" sz="1100" b="1" kern="1200" dirty="0" err="1">
                <a:solidFill>
                  <a:srgbClr val="FFFFFF"/>
                </a:solidFill>
                <a:cs typeface="Arial" panose="020B0604020202020204" pitchFamily="34" charset="0"/>
              </a:rPr>
              <a:t>Palästina</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und</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lassen</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sich</a:t>
            </a:r>
            <a:r>
              <a:rPr lang="fr-CH" altLang="it-CH" sz="1100" b="1" kern="1200" dirty="0">
                <a:solidFill>
                  <a:srgbClr val="FFFFFF"/>
                </a:solidFill>
                <a:cs typeface="Arial" panose="020B0604020202020204" pitchFamily="34" charset="0"/>
              </a:rPr>
              <a:t> dort </a:t>
            </a:r>
            <a:r>
              <a:rPr lang="fr-CH" altLang="it-CH" sz="1100" b="1" kern="1200" dirty="0" err="1">
                <a:solidFill>
                  <a:srgbClr val="FFFFFF"/>
                </a:solidFill>
                <a:cs typeface="Arial" panose="020B0604020202020204" pitchFamily="34" charset="0"/>
              </a:rPr>
              <a:t>aus</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religiösen</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Gründen</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nieder</a:t>
            </a:r>
            <a:r>
              <a:rPr lang="fr-CH" altLang="it-CH" sz="1100" b="1" kern="1200" dirty="0">
                <a:solidFill>
                  <a:srgbClr val="FFFFFF"/>
                </a:solidFill>
                <a:cs typeface="Arial" panose="020B0604020202020204" pitchFamily="34" charset="0"/>
              </a:rPr>
              <a:t>. Alle </a:t>
            </a:r>
            <a:r>
              <a:rPr lang="fr-CH" altLang="it-CH" sz="1100" b="1" kern="1200" dirty="0" err="1">
                <a:solidFill>
                  <a:srgbClr val="FFFFFF"/>
                </a:solidFill>
                <a:cs typeface="Arial" panose="020B0604020202020204" pitchFamily="34" charset="0"/>
              </a:rPr>
              <a:t>tragen</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sie</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gemeinsam</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zum</a:t>
            </a:r>
            <a:r>
              <a:rPr lang="fr-CH" altLang="it-CH" sz="1100" b="1" kern="1200" dirty="0">
                <a:solidFill>
                  <a:srgbClr val="FFFFFF"/>
                </a:solidFill>
                <a:cs typeface="Arial" panose="020B0604020202020204" pitchFamily="34" charset="0"/>
              </a:rPr>
              <a:t> </a:t>
            </a:r>
            <a:r>
              <a:rPr lang="fr-CH" altLang="it-CH" sz="1100" b="1" kern="1200" dirty="0" err="1">
                <a:solidFill>
                  <a:srgbClr val="FFFFFF"/>
                </a:solidFill>
                <a:cs typeface="Arial" panose="020B0604020202020204" pitchFamily="34" charset="0"/>
              </a:rPr>
              <a:t>Aufschwung</a:t>
            </a:r>
            <a:r>
              <a:rPr lang="fr-CH" altLang="it-CH" sz="1100" b="1" kern="1200" dirty="0">
                <a:solidFill>
                  <a:srgbClr val="FFFFFF"/>
                </a:solidFill>
                <a:cs typeface="Arial" panose="020B0604020202020204" pitchFamily="34" charset="0"/>
              </a:rPr>
              <a:t> </a:t>
            </a:r>
            <a:r>
              <a:rPr lang="fr-CH" altLang="it-CH" sz="1100" b="1" kern="1200" dirty="0">
                <a:solidFill>
                  <a:srgbClr val="FFFFFF"/>
                </a:solidFill>
                <a:cs typeface="Arial" charset="0"/>
              </a:rPr>
              <a:t>der </a:t>
            </a:r>
            <a:r>
              <a:rPr lang="fr-CH" altLang="it-CH" sz="1100" b="1" kern="1200" dirty="0" err="1">
                <a:solidFill>
                  <a:srgbClr val="FFFFFF"/>
                </a:solidFill>
                <a:cs typeface="Arial" charset="0"/>
              </a:rPr>
              <a:t>palästinensichen</a:t>
            </a:r>
            <a:r>
              <a:rPr lang="fr-CH" altLang="it-CH" sz="1100" b="1" kern="1200" dirty="0">
                <a:solidFill>
                  <a:srgbClr val="FFFFFF"/>
                </a:solidFill>
                <a:cs typeface="Arial" charset="0"/>
              </a:rPr>
              <a:t> </a:t>
            </a:r>
            <a:r>
              <a:rPr lang="fr-CH" altLang="it-CH" sz="1100" b="1" kern="1200" dirty="0" err="1">
                <a:solidFill>
                  <a:srgbClr val="FFFFFF"/>
                </a:solidFill>
                <a:cs typeface="Arial" charset="0"/>
              </a:rPr>
              <a:t>Wirtschaft</a:t>
            </a:r>
            <a:r>
              <a:rPr lang="fr-CH" altLang="it-CH" sz="1100" b="1" kern="1200" dirty="0">
                <a:solidFill>
                  <a:srgbClr val="FFFFFF"/>
                </a:solidFill>
                <a:cs typeface="Arial" charset="0"/>
              </a:rPr>
              <a:t> </a:t>
            </a:r>
            <a:r>
              <a:rPr lang="fr-CH" altLang="it-CH" sz="1100" b="1" kern="1200" dirty="0" err="1">
                <a:solidFill>
                  <a:srgbClr val="FFFFFF"/>
                </a:solidFill>
                <a:cs typeface="Arial" charset="0"/>
              </a:rPr>
              <a:t>bei</a:t>
            </a:r>
            <a:r>
              <a:rPr lang="fr-CH" altLang="it-CH" sz="1100" b="1" kern="1200" dirty="0">
                <a:solidFill>
                  <a:srgbClr val="FFFFFF"/>
                </a:solidFill>
                <a:cs typeface="Arial" charset="0"/>
              </a:rPr>
              <a:t>.</a:t>
            </a:r>
          </a:p>
        </p:txBody>
      </p:sp>
      <p:sp>
        <p:nvSpPr>
          <p:cNvPr id="297994" name="Slide Number Placeholder 3">
            <a:extLst>
              <a:ext uri="{FF2B5EF4-FFF2-40B4-BE49-F238E27FC236}">
                <a16:creationId xmlns:a16="http://schemas.microsoft.com/office/drawing/2014/main" id="{82448D31-7005-9D4E-976C-11EF6B3F294C}"/>
              </a:ext>
            </a:extLst>
          </p:cNvPr>
          <p:cNvSpPr>
            <a:spLocks noGrp="1"/>
          </p:cNvSpPr>
          <p:nvPr>
            <p:ph type="sldNum" sz="quarter" idx="12"/>
          </p:nvPr>
        </p:nvSpPr>
        <p:spPr>
          <a:xfrm>
            <a:off x="8078788" y="6311900"/>
            <a:ext cx="752475"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46F25B-5CFC-4A34-8824-656B6A2E7863}"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sp>
        <p:nvSpPr>
          <p:cNvPr id="297995" name="CasellaDiTesto 3">
            <a:extLst>
              <a:ext uri="{FF2B5EF4-FFF2-40B4-BE49-F238E27FC236}">
                <a16:creationId xmlns:a16="http://schemas.microsoft.com/office/drawing/2014/main" id="{5D0CFFD5-7579-7876-778D-1BA6D5FE9B8F}"/>
              </a:ext>
            </a:extLst>
          </p:cNvPr>
          <p:cNvSpPr txBox="1">
            <a:spLocks noChangeArrowheads="1"/>
          </p:cNvSpPr>
          <p:nvPr/>
        </p:nvSpPr>
        <p:spPr bwMode="auto">
          <a:xfrm>
            <a:off x="3262313" y="5856288"/>
            <a:ext cx="16652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100" b="1">
                <a:solidFill>
                  <a:srgbClr val="FFFFFF"/>
                </a:solidFill>
              </a:rPr>
              <a:t>Bethlehem: Geburtskirche und Nebengebäude der Franziskanermönche</a:t>
            </a:r>
            <a:endParaRPr lang="en-US" altLang="en-US" sz="1100" b="1">
              <a:solidFill>
                <a:srgbClr val="FFFFFF"/>
              </a:solidFill>
            </a:endParaRPr>
          </a:p>
        </p:txBody>
      </p:sp>
      <p:sp>
        <p:nvSpPr>
          <p:cNvPr id="15" name="CasellaDiTesto 14">
            <a:extLst>
              <a:ext uri="{FF2B5EF4-FFF2-40B4-BE49-F238E27FC236}">
                <a16:creationId xmlns:a16="http://schemas.microsoft.com/office/drawing/2014/main" id="{40A22FFE-A632-22A1-D9C8-2EC0363E7868}"/>
              </a:ext>
            </a:extLst>
          </p:cNvPr>
          <p:cNvSpPr txBox="1"/>
          <p:nvPr/>
        </p:nvSpPr>
        <p:spPr>
          <a:xfrm>
            <a:off x="5076825" y="3340100"/>
            <a:ext cx="1798638" cy="157003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de-DE" dirty="0"/>
              <a:t>1800 - 1900 </a:t>
            </a:r>
          </a:p>
          <a:p>
            <a:pPr>
              <a:defRPr/>
            </a:pPr>
            <a:r>
              <a:rPr lang="de-DE" dirty="0"/>
              <a:t>Mehrere christliche religiöse Orden lassen sich in Palästina nieder.</a:t>
            </a:r>
          </a:p>
        </p:txBody>
      </p:sp>
      <p:pic>
        <p:nvPicPr>
          <p:cNvPr id="16" name="Picture 2" descr="May be an image of 3 people, monument and outdoors">
            <a:extLst>
              <a:ext uri="{FF2B5EF4-FFF2-40B4-BE49-F238E27FC236}">
                <a16:creationId xmlns:a16="http://schemas.microsoft.com/office/drawing/2014/main" id="{686EA435-5D9D-CDA1-8AAE-7FB550DA791A}"/>
              </a:ext>
            </a:extLst>
          </p:cNvPr>
          <p:cNvPicPr>
            <a:picLocks noChangeAspect="1" noChangeArrowheads="1"/>
          </p:cNvPicPr>
          <p:nvPr/>
        </p:nvPicPr>
        <p:blipFill>
          <a:blip r:embed="rId6"/>
          <a:srcRect/>
          <a:stretch>
            <a:fillRect/>
          </a:stretch>
        </p:blipFill>
        <p:spPr bwMode="auto">
          <a:xfrm>
            <a:off x="5102225" y="5002213"/>
            <a:ext cx="2584450" cy="1658937"/>
          </a:xfrm>
          <a:prstGeom prst="rect">
            <a:avLst/>
          </a:prstGeom>
          <a:ln w="28575">
            <a:solidFill>
              <a:schemeClr val="tx1"/>
            </a:solidFill>
          </a:ln>
          <a:effectLst>
            <a:outerShdw blurRad="292100" dist="139700" dir="2700000" algn="tl" rotWithShape="0">
              <a:srgbClr val="333333">
                <a:alpha val="65000"/>
              </a:srgbClr>
            </a:outerShdw>
          </a:effectLst>
        </p:spPr>
      </p:pic>
      <p:sp>
        <p:nvSpPr>
          <p:cNvPr id="297998" name="Rectangle 2">
            <a:extLst>
              <a:ext uri="{FF2B5EF4-FFF2-40B4-BE49-F238E27FC236}">
                <a16:creationId xmlns:a16="http://schemas.microsoft.com/office/drawing/2014/main" id="{A32B9EF2-1123-4499-89D6-BB1F90A289EE}"/>
              </a:ext>
            </a:extLst>
          </p:cNvPr>
          <p:cNvSpPr txBox="1">
            <a:spLocks noChangeArrowheads="1"/>
          </p:cNvSpPr>
          <p:nvPr/>
        </p:nvSpPr>
        <p:spPr bwMode="auto">
          <a:xfrm>
            <a:off x="7750175" y="5138738"/>
            <a:ext cx="10810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it-CH" sz="1100" b="1">
                <a:solidFill>
                  <a:srgbClr val="FFFFFF"/>
                </a:solidFill>
              </a:rPr>
              <a:t>1880 - The Imperial Orthodox Palestine Society school in Beit Jala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8CBE6C86-59DF-6A29-F1A5-0A881D0FD8BA}"/>
              </a:ext>
            </a:extLst>
          </p:cNvPr>
          <p:cNvSpPr/>
          <p:nvPr/>
        </p:nvSpPr>
        <p:spPr>
          <a:xfrm>
            <a:off x="323850" y="404813"/>
            <a:ext cx="8496300" cy="4751387"/>
          </a:xfrm>
          <a:prstGeom prst="rect">
            <a:avLst/>
          </a:prstGeom>
          <a:solidFill>
            <a:schemeClr val="tx1"/>
          </a:solidFill>
          <a:ln w="381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C25717FC-8287-8A18-DE72-79DBE2DE9D6A}"/>
              </a:ext>
            </a:extLst>
          </p:cNvPr>
          <p:cNvSpPr txBox="1"/>
          <p:nvPr/>
        </p:nvSpPr>
        <p:spPr>
          <a:xfrm>
            <a:off x="3887788" y="1303338"/>
            <a:ext cx="4373562" cy="1476375"/>
          </a:xfrm>
          <a:prstGeom prst="rect">
            <a:avLst/>
          </a:prstGeom>
          <a:noFill/>
        </p:spPr>
        <p:txBody>
          <a:bodyPr>
            <a:spAutoFit/>
          </a:bodyPr>
          <a:lstStyle/>
          <a:p>
            <a:pPr algn="r">
              <a:defRPr/>
            </a:pPr>
            <a:r>
              <a:rPr lang="de-DE" sz="3000" dirty="0">
                <a:solidFill>
                  <a:schemeClr val="accent4">
                    <a:lumMod val="10000"/>
                  </a:schemeClr>
                </a:solidFill>
              </a:rPr>
              <a:t>"Wir werden die Araber </a:t>
            </a:r>
          </a:p>
          <a:p>
            <a:pPr algn="r">
              <a:defRPr/>
            </a:pPr>
            <a:r>
              <a:rPr lang="de-DE" sz="3000" dirty="0">
                <a:solidFill>
                  <a:schemeClr val="accent4">
                    <a:lumMod val="10000"/>
                  </a:schemeClr>
                </a:solidFill>
              </a:rPr>
              <a:t>Vertreiben und                ihren Platz einnehmen." </a:t>
            </a:r>
          </a:p>
        </p:txBody>
      </p:sp>
      <p:sp>
        <p:nvSpPr>
          <p:cNvPr id="244740" name="CasellaDiTesto 4">
            <a:extLst>
              <a:ext uri="{FF2B5EF4-FFF2-40B4-BE49-F238E27FC236}">
                <a16:creationId xmlns:a16="http://schemas.microsoft.com/office/drawing/2014/main" id="{B36FAD44-56F2-2031-E09E-386195E1D97B}"/>
              </a:ext>
            </a:extLst>
          </p:cNvPr>
          <p:cNvSpPr txBox="1">
            <a:spLocks noChangeArrowheads="1"/>
          </p:cNvSpPr>
          <p:nvPr/>
        </p:nvSpPr>
        <p:spPr bwMode="auto">
          <a:xfrm>
            <a:off x="2586038" y="5392738"/>
            <a:ext cx="3971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 Ben Gurions Brief an seinen Sohn aus dem Jahr 1937.</a:t>
            </a:r>
            <a:endParaRPr lang="en-US" altLang="en-US" sz="1200"/>
          </a:p>
        </p:txBody>
      </p:sp>
      <p:pic>
        <p:nvPicPr>
          <p:cNvPr id="1027" name="Picture 3" descr="Ben-Gurion, Epilogue | documentary Channel">
            <a:extLst>
              <a:ext uri="{FF2B5EF4-FFF2-40B4-BE49-F238E27FC236}">
                <a16:creationId xmlns:a16="http://schemas.microsoft.com/office/drawing/2014/main" id="{363FC3BC-3992-7939-463F-2D1DE2901CA8}"/>
              </a:ext>
            </a:extLst>
          </p:cNvPr>
          <p:cNvPicPr>
            <a:picLocks noChangeAspect="1" noChangeArrowheads="1"/>
          </p:cNvPicPr>
          <p:nvPr/>
        </p:nvPicPr>
        <p:blipFill rotWithShape="1">
          <a:blip r:embed="rId3"/>
          <a:srcRect r="12988"/>
          <a:stretch/>
        </p:blipFill>
        <p:spPr bwMode="auto">
          <a:xfrm>
            <a:off x="882650" y="1303338"/>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1EB02E21-D46A-CE02-4DF8-1494221B13FB}"/>
              </a:ext>
            </a:extLst>
          </p:cNvPr>
          <p:cNvSpPr txBox="1"/>
          <p:nvPr/>
        </p:nvSpPr>
        <p:spPr>
          <a:xfrm>
            <a:off x="828675" y="3190875"/>
            <a:ext cx="2879725" cy="1093788"/>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sz="1400" dirty="0" err="1">
                <a:solidFill>
                  <a:schemeClr val="accent4">
                    <a:lumMod val="10000"/>
                  </a:schemeClr>
                </a:solidFill>
              </a:rPr>
              <a:t>Premierminister</a:t>
            </a:r>
            <a:r>
              <a:rPr lang="en-US" sz="1400" dirty="0">
                <a:solidFill>
                  <a:schemeClr val="accent4">
                    <a:lumMod val="10000"/>
                  </a:schemeClr>
                </a:solidFill>
              </a:rPr>
              <a:t> von Israel</a:t>
            </a:r>
          </a:p>
          <a:p>
            <a:pPr algn="ctr">
              <a:defRPr/>
            </a:pPr>
            <a:r>
              <a:rPr lang="en-US" sz="1400" dirty="0">
                <a:solidFill>
                  <a:schemeClr val="accent4">
                    <a:lumMod val="10000"/>
                  </a:schemeClr>
                </a:solidFill>
              </a:rPr>
              <a:t>1948 - 1953  und </a:t>
            </a:r>
          </a:p>
          <a:p>
            <a:pPr algn="ctr">
              <a:defRPr/>
            </a:pPr>
            <a:r>
              <a:rPr lang="en-US" sz="1400" dirty="0">
                <a:solidFill>
                  <a:schemeClr val="accent4">
                    <a:lumMod val="10000"/>
                  </a:schemeClr>
                </a:solidFill>
              </a:rPr>
              <a:t>1955 - 1963</a:t>
            </a:r>
            <a:endParaRPr lang="en-US" dirty="0">
              <a:solidFill>
                <a:schemeClr val="accent4">
                  <a:lumMod val="10000"/>
                </a:schemeClr>
              </a:solidFill>
            </a:endParaRPr>
          </a:p>
        </p:txBody>
      </p:sp>
      <p:sp>
        <p:nvSpPr>
          <p:cNvPr id="244743" name="Slide Number Placeholder 3">
            <a:extLst>
              <a:ext uri="{FF2B5EF4-FFF2-40B4-BE49-F238E27FC236}">
                <a16:creationId xmlns:a16="http://schemas.microsoft.com/office/drawing/2014/main" id="{9AEDC98F-BD0E-0A2C-7BC8-F4536CBCEBC8}"/>
              </a:ext>
            </a:extLst>
          </p:cNvPr>
          <p:cNvSpPr>
            <a:spLocks noGrp="1" noChangeArrowheads="1"/>
          </p:cNvSpPr>
          <p:nvPr>
            <p:ph type="sldNum" sz="quarter" idx="12"/>
          </p:nvPr>
        </p:nvSpPr>
        <p:spPr>
          <a:xfrm>
            <a:off x="7462838" y="5486400"/>
            <a:ext cx="528637"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775FEB-6208-42D6-B2B9-058B7DB0D40B}"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739E01E1-A295-7C09-DBED-7A68AB6878E3}"/>
              </a:ext>
            </a:extLst>
          </p:cNvPr>
          <p:cNvSpPr txBox="1"/>
          <p:nvPr/>
        </p:nvSpPr>
        <p:spPr>
          <a:xfrm>
            <a:off x="4522788" y="3294063"/>
            <a:ext cx="3467100" cy="769937"/>
          </a:xfrm>
          <a:prstGeom prst="rect">
            <a:avLst/>
          </a:prstGeom>
          <a:solidFill>
            <a:srgbClr val="FFFF00"/>
          </a:solidFill>
          <a:ln w="12700">
            <a:solidFill>
              <a:schemeClr val="accent4">
                <a:lumMod val="10000"/>
              </a:schemeClr>
            </a:solidFill>
          </a:ln>
        </p:spPr>
        <p:txBody>
          <a:bodyPr>
            <a:spAutoFit/>
          </a:bodyPr>
          <a:lstStyle/>
          <a:p>
            <a:pPr algn="ctr">
              <a:defRPr/>
            </a:pPr>
            <a:r>
              <a:rPr lang="de-DE" sz="2200" b="1" dirty="0">
                <a:solidFill>
                  <a:schemeClr val="accent4">
                    <a:lumMod val="10000"/>
                  </a:schemeClr>
                </a:solidFill>
              </a:rPr>
              <a:t>Ein klassischer Fall von Siedlungskolonialismus</a:t>
            </a:r>
            <a:endParaRPr lang="en-US" sz="2200" b="1" dirty="0">
              <a:solidFill>
                <a:schemeClr val="accent4">
                  <a:lumMod val="10000"/>
                </a:schemeClr>
              </a:solidFill>
            </a:endParaRPr>
          </a:p>
        </p:txBody>
      </p:sp>
      <p:sp>
        <p:nvSpPr>
          <p:cNvPr id="244745" name="CasellaDiTesto 4">
            <a:extLst>
              <a:ext uri="{FF2B5EF4-FFF2-40B4-BE49-F238E27FC236}">
                <a16:creationId xmlns:a16="http://schemas.microsoft.com/office/drawing/2014/main" id="{A14CC597-01A5-CED9-9001-8AD24A3F209D}"/>
              </a:ext>
            </a:extLst>
          </p:cNvPr>
          <p:cNvSpPr txBox="1">
            <a:spLocks noChangeArrowheads="1"/>
          </p:cNvSpPr>
          <p:nvPr/>
        </p:nvSpPr>
        <p:spPr bwMode="auto">
          <a:xfrm>
            <a:off x="647700" y="5930900"/>
            <a:ext cx="7848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Es ist sehr wichtig, die Geschichte Palästinas zu studieren, um zu verstehen, was in Palästina geschah und geschieht (Ilan Pappe). https://www.youtube.com/watch?v=ug45Mv1eaL0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Number Placeholder 3">
            <a:extLst>
              <a:ext uri="{FF2B5EF4-FFF2-40B4-BE49-F238E27FC236}">
                <a16:creationId xmlns:a16="http://schemas.microsoft.com/office/drawing/2014/main" id="{03025997-0B23-EE47-E101-9EF3381D6BBD}"/>
              </a:ext>
            </a:extLst>
          </p:cNvPr>
          <p:cNvSpPr>
            <a:spLocks noGrp="1"/>
          </p:cNvSpPr>
          <p:nvPr>
            <p:ph type="sldNum" sz="quarter" idx="12"/>
          </p:nvPr>
        </p:nvSpPr>
        <p:spPr>
          <a:xfrm>
            <a:off x="8013700" y="3162300"/>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3B68AE1-F939-4308-B78C-C37F15F8D3A6}" type="slidenum">
              <a:rPr lang="it-IT" altLang="it-CH" sz="1400" b="1" smtClean="0">
                <a:solidFill>
                  <a:srgbClr val="FFFFFF"/>
                </a:solidFill>
              </a:rPr>
              <a:pPr algn="ctr">
                <a:spcBef>
                  <a:spcPct val="0"/>
                </a:spcBef>
                <a:buFontTx/>
                <a:buNone/>
              </a:pPr>
              <a:t>30</a:t>
            </a:fld>
            <a:endParaRPr lang="it-IT" altLang="it-CH" sz="1400" b="1">
              <a:solidFill>
                <a:srgbClr val="FFFFFF"/>
              </a:solidFill>
            </a:endParaRPr>
          </a:p>
        </p:txBody>
      </p:sp>
      <p:sp>
        <p:nvSpPr>
          <p:cNvPr id="300035" name="Text Box 6">
            <a:extLst>
              <a:ext uri="{FF2B5EF4-FFF2-40B4-BE49-F238E27FC236}">
                <a16:creationId xmlns:a16="http://schemas.microsoft.com/office/drawing/2014/main" id="{94B645B7-3D50-E0C2-9EFC-3E2630349031}"/>
              </a:ext>
            </a:extLst>
          </p:cNvPr>
          <p:cNvSpPr txBox="1">
            <a:spLocks noChangeArrowheads="1"/>
          </p:cNvSpPr>
          <p:nvPr/>
        </p:nvSpPr>
        <p:spPr bwMode="auto">
          <a:xfrm>
            <a:off x="6778625" y="368300"/>
            <a:ext cx="1006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Chaim Weizman Präsident    der zionistischen Bewegung</a:t>
            </a:r>
            <a:endParaRPr lang="it-IT" altLang="it-CH" sz="1000" b="1">
              <a:solidFill>
                <a:srgbClr val="FFFFFF"/>
              </a:solidFill>
            </a:endParaRPr>
          </a:p>
        </p:txBody>
      </p:sp>
      <p:sp>
        <p:nvSpPr>
          <p:cNvPr id="300036" name="Text Box 9">
            <a:extLst>
              <a:ext uri="{FF2B5EF4-FFF2-40B4-BE49-F238E27FC236}">
                <a16:creationId xmlns:a16="http://schemas.microsoft.com/office/drawing/2014/main" id="{2F8216A6-AEDF-297B-D3F0-F58A58490764}"/>
              </a:ext>
            </a:extLst>
          </p:cNvPr>
          <p:cNvSpPr txBox="1">
            <a:spLocks noChangeArrowheads="1"/>
          </p:cNvSpPr>
          <p:nvPr/>
        </p:nvSpPr>
        <p:spPr bwMode="auto">
          <a:xfrm>
            <a:off x="5753100" y="4384675"/>
            <a:ext cx="3390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Einladung zum ersten Kongress (</a:t>
            </a:r>
            <a:r>
              <a:rPr lang="fr-CH" altLang="it-CH" sz="1000">
                <a:solidFill>
                  <a:srgbClr val="FFFFFF"/>
                </a:solidFill>
              </a:rPr>
              <a:t>mit Klagemauer</a:t>
            </a:r>
            <a:r>
              <a:rPr lang="fr-CH" altLang="it-CH" sz="1000" b="1">
                <a:solidFill>
                  <a:srgbClr val="FFFFFF"/>
                </a:solidFill>
              </a:rPr>
              <a:t>)</a:t>
            </a:r>
            <a:endParaRPr lang="it-IT" altLang="it-CH" sz="1000" b="1">
              <a:solidFill>
                <a:srgbClr val="FFFFFF"/>
              </a:solidFill>
            </a:endParaRPr>
          </a:p>
        </p:txBody>
      </p:sp>
      <p:sp>
        <p:nvSpPr>
          <p:cNvPr id="300037" name="Text Box 10">
            <a:extLst>
              <a:ext uri="{FF2B5EF4-FFF2-40B4-BE49-F238E27FC236}">
                <a16:creationId xmlns:a16="http://schemas.microsoft.com/office/drawing/2014/main" id="{83E2BBF0-09BC-2BCD-4F21-76BB4B96DFD9}"/>
              </a:ext>
            </a:extLst>
          </p:cNvPr>
          <p:cNvSpPr txBox="1">
            <a:spLocks noChangeArrowheads="1"/>
          </p:cNvSpPr>
          <p:nvPr/>
        </p:nvSpPr>
        <p:spPr bwMode="auto">
          <a:xfrm>
            <a:off x="3636963" y="4365625"/>
            <a:ext cx="1870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Beitragsbescheinigung</a:t>
            </a:r>
            <a:endParaRPr lang="it-IT" altLang="it-CH" sz="1000" b="1">
              <a:solidFill>
                <a:srgbClr val="FFFFFF"/>
              </a:solidFill>
            </a:endParaRPr>
          </a:p>
        </p:txBody>
      </p:sp>
      <p:sp>
        <p:nvSpPr>
          <p:cNvPr id="300038" name="TextBox 14">
            <a:extLst>
              <a:ext uri="{FF2B5EF4-FFF2-40B4-BE49-F238E27FC236}">
                <a16:creationId xmlns:a16="http://schemas.microsoft.com/office/drawing/2014/main" id="{B0B43067-9673-FC73-D612-C5DA2CD3AB8E}"/>
              </a:ext>
            </a:extLst>
          </p:cNvPr>
          <p:cNvSpPr txBox="1">
            <a:spLocks noChangeArrowheads="1"/>
          </p:cNvSpPr>
          <p:nvPr/>
        </p:nvSpPr>
        <p:spPr bwMode="auto">
          <a:xfrm>
            <a:off x="4038600" y="1189038"/>
            <a:ext cx="571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a:solidFill>
                  <a:srgbClr val="FFFFFF"/>
                </a:solidFill>
              </a:rPr>
              <a:t>Basel</a:t>
            </a:r>
            <a:endParaRPr lang="en-US" altLang="it-CH" sz="1000">
              <a:solidFill>
                <a:srgbClr val="FFFFFF"/>
              </a:solidFill>
            </a:endParaRPr>
          </a:p>
        </p:txBody>
      </p:sp>
      <p:pic>
        <p:nvPicPr>
          <p:cNvPr id="16" name="Picture 4" descr="I">
            <a:extLst>
              <a:ext uri="{FF2B5EF4-FFF2-40B4-BE49-F238E27FC236}">
                <a16:creationId xmlns:a16="http://schemas.microsoft.com/office/drawing/2014/main" id="{7B210A56-DC29-0C23-1615-E20C7C767C6A}"/>
              </a:ext>
            </a:extLst>
          </p:cNvPr>
          <p:cNvPicPr>
            <a:picLocks noChangeAspect="1" noChangeArrowheads="1"/>
          </p:cNvPicPr>
          <p:nvPr/>
        </p:nvPicPr>
        <p:blipFill>
          <a:blip r:embed="rId3"/>
          <a:srcRect/>
          <a:stretch>
            <a:fillRect/>
          </a:stretch>
        </p:blipFill>
        <p:spPr bwMode="auto">
          <a:xfrm>
            <a:off x="107950" y="115888"/>
            <a:ext cx="3095625" cy="44656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8" descr="palazzo nel quale si svolse il primo congresso sionista a Basilea 1896">
            <a:extLst>
              <a:ext uri="{FF2B5EF4-FFF2-40B4-BE49-F238E27FC236}">
                <a16:creationId xmlns:a16="http://schemas.microsoft.com/office/drawing/2014/main" id="{164BB8D6-0C68-CA23-4BF8-EEF82158F812}"/>
              </a:ext>
            </a:extLst>
          </p:cNvPr>
          <p:cNvPicPr>
            <a:picLocks noChangeAspect="1" noChangeArrowheads="1"/>
          </p:cNvPicPr>
          <p:nvPr/>
        </p:nvPicPr>
        <p:blipFill>
          <a:blip r:embed="rId4">
            <a:lum bright="-2000" contrast="16000"/>
          </a:blip>
          <a:srcRect/>
          <a:stretch>
            <a:fillRect/>
          </a:stretch>
        </p:blipFill>
        <p:spPr bwMode="auto">
          <a:xfrm>
            <a:off x="107950" y="4676775"/>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invito congresso sionista 1997">
            <a:extLst>
              <a:ext uri="{FF2B5EF4-FFF2-40B4-BE49-F238E27FC236}">
                <a16:creationId xmlns:a16="http://schemas.microsoft.com/office/drawing/2014/main" id="{42882723-0E21-728F-BBEC-68CDBCF035B3}"/>
              </a:ext>
            </a:extLst>
          </p:cNvPr>
          <p:cNvPicPr>
            <a:picLocks noChangeAspect="1" noChangeArrowheads="1"/>
          </p:cNvPicPr>
          <p:nvPr/>
        </p:nvPicPr>
        <p:blipFill>
          <a:blip r:embed="rId5">
            <a:lum bright="-8000" contrast="10000"/>
          </a:blip>
          <a:srcRect/>
          <a:stretch>
            <a:fillRect/>
          </a:stretch>
        </p:blipFill>
        <p:spPr bwMode="auto">
          <a:xfrm>
            <a:off x="5867400" y="4676775"/>
            <a:ext cx="3168650"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12" descr="certificato di contribuzione sionismo ">
            <a:extLst>
              <a:ext uri="{FF2B5EF4-FFF2-40B4-BE49-F238E27FC236}">
                <a16:creationId xmlns:a16="http://schemas.microsoft.com/office/drawing/2014/main" id="{C1844A40-1378-9B7B-6F9D-6AFC2A8100CF}"/>
              </a:ext>
            </a:extLst>
          </p:cNvPr>
          <p:cNvPicPr>
            <a:picLocks noChangeAspect="1" noChangeArrowheads="1"/>
          </p:cNvPicPr>
          <p:nvPr/>
        </p:nvPicPr>
        <p:blipFill>
          <a:blip r:embed="rId6"/>
          <a:srcRect/>
          <a:stretch>
            <a:fillRect/>
          </a:stretch>
        </p:blipFill>
        <p:spPr bwMode="auto">
          <a:xfrm>
            <a:off x="3276600" y="4676775"/>
            <a:ext cx="2520950" cy="2065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 name="Picture 13" descr="http://www.zionpress.org/images/congress_p113.jpg">
            <a:extLst>
              <a:ext uri="{FF2B5EF4-FFF2-40B4-BE49-F238E27FC236}">
                <a16:creationId xmlns:a16="http://schemas.microsoft.com/office/drawing/2014/main" id="{4E0485B3-ECB8-97CE-50C5-16792C6F9671}"/>
              </a:ext>
            </a:extLst>
          </p:cNvPr>
          <p:cNvPicPr>
            <a:picLocks noChangeAspect="1" noChangeArrowheads="1"/>
          </p:cNvPicPr>
          <p:nvPr/>
        </p:nvPicPr>
        <p:blipFill>
          <a:blip r:embed="rId7"/>
          <a:srcRect/>
          <a:stretch>
            <a:fillRect/>
          </a:stretch>
        </p:blipFill>
        <p:spPr bwMode="auto">
          <a:xfrm>
            <a:off x="4741863" y="303213"/>
            <a:ext cx="1608137" cy="1312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 name="Rettangolo 22">
            <a:extLst>
              <a:ext uri="{FF2B5EF4-FFF2-40B4-BE49-F238E27FC236}">
                <a16:creationId xmlns:a16="http://schemas.microsoft.com/office/drawing/2014/main" id="{A4CF9C7D-6841-0A04-A9E2-CCB7EB087C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5AB91AE-B53E-13B1-C2DE-76A046850F72}"/>
              </a:ext>
            </a:extLst>
          </p:cNvPr>
          <p:cNvSpPr txBox="1"/>
          <p:nvPr/>
        </p:nvSpPr>
        <p:spPr>
          <a:xfrm>
            <a:off x="3563938" y="1828800"/>
            <a:ext cx="3706812" cy="1384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dirty="0"/>
              <a:t>1897</a:t>
            </a:r>
            <a:r>
              <a:rPr lang="de-DE" sz="1600" dirty="0"/>
              <a:t> - In Basel (Schweiz), geleitet von Theodor Herzl, entscheidet der erste Zionisten-Kongress einen Staat für die Juden in Palästina zu gründen. </a:t>
            </a:r>
            <a:endParaRPr lang="en-US" sz="1600" dirty="0"/>
          </a:p>
        </p:txBody>
      </p:sp>
      <p:sp>
        <p:nvSpPr>
          <p:cNvPr id="300046" name="Text Box 2">
            <a:extLst>
              <a:ext uri="{FF2B5EF4-FFF2-40B4-BE49-F238E27FC236}">
                <a16:creationId xmlns:a16="http://schemas.microsoft.com/office/drawing/2014/main" id="{9683A7A2-8649-8462-A2FF-6ECA6547498A}"/>
              </a:ext>
            </a:extLst>
          </p:cNvPr>
          <p:cNvSpPr txBox="1">
            <a:spLocks noChangeArrowheads="1"/>
          </p:cNvSpPr>
          <p:nvPr/>
        </p:nvSpPr>
        <p:spPr bwMode="auto">
          <a:xfrm>
            <a:off x="3546475" y="3373438"/>
            <a:ext cx="353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200">
                <a:solidFill>
                  <a:srgbClr val="FFFFFF"/>
                </a:solidFill>
              </a:rPr>
              <a:t>Man beginnt mit dem Kauf von Land und schickt jüdische Siedler nach Palästina. Um die Einwanderung zu finanzieren wurde im Jahre 1901 der Jüdische Nationalfond (JNF) gegründet.</a:t>
            </a:r>
          </a:p>
        </p:txBody>
      </p:sp>
      <p:pic>
        <p:nvPicPr>
          <p:cNvPr id="24" name="Picture 5" descr="Chaim-Weizmann">
            <a:extLst>
              <a:ext uri="{FF2B5EF4-FFF2-40B4-BE49-F238E27FC236}">
                <a16:creationId xmlns:a16="http://schemas.microsoft.com/office/drawing/2014/main" id="{9B665E47-4C05-17B6-A01D-1DA2AFF5D28B}"/>
              </a:ext>
            </a:extLst>
          </p:cNvPr>
          <p:cNvPicPr>
            <a:picLocks noChangeAspect="1" noChangeArrowheads="1"/>
          </p:cNvPicPr>
          <p:nvPr/>
        </p:nvPicPr>
        <p:blipFill>
          <a:blip r:embed="rId8"/>
          <a:srcRect/>
          <a:stretch>
            <a:fillRect/>
          </a:stretch>
        </p:blipFill>
        <p:spPr bwMode="auto">
          <a:xfrm>
            <a:off x="7847013" y="303213"/>
            <a:ext cx="917575" cy="1327150"/>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300048" name="Picture 7" descr="EMBLEMA ebrei">
            <a:extLst>
              <a:ext uri="{FF2B5EF4-FFF2-40B4-BE49-F238E27FC236}">
                <a16:creationId xmlns:a16="http://schemas.microsoft.com/office/drawing/2014/main" id="{23D9B9DD-D776-7938-741C-491F952FF6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263" y="1839913"/>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9" name="Picture 19" descr="Agricultural Cooperatives in Israel – ROOTS &amp; BRANCHES">
            <a:extLst>
              <a:ext uri="{FF2B5EF4-FFF2-40B4-BE49-F238E27FC236}">
                <a16:creationId xmlns:a16="http://schemas.microsoft.com/office/drawing/2014/main" id="{1F3B9BA5-F16F-844E-DF56-6F518C7E6D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8313" y="3592513"/>
            <a:ext cx="506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50" name="Text Box 3">
            <a:extLst>
              <a:ext uri="{FF2B5EF4-FFF2-40B4-BE49-F238E27FC236}">
                <a16:creationId xmlns:a16="http://schemas.microsoft.com/office/drawing/2014/main" id="{C10AD65F-575E-A942-889C-39926DA045B5}"/>
              </a:ext>
            </a:extLst>
          </p:cNvPr>
          <p:cNvSpPr txBox="1">
            <a:spLocks noChangeArrowheads="1"/>
          </p:cNvSpPr>
          <p:nvPr/>
        </p:nvSpPr>
        <p:spPr bwMode="auto">
          <a:xfrm>
            <a:off x="3311525" y="350838"/>
            <a:ext cx="828675" cy="40005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Theodor Herzl</a:t>
            </a:r>
            <a:endParaRPr lang="it-IT" altLang="it-CH" sz="10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Segnaposto numero diapositiva 1">
            <a:extLst>
              <a:ext uri="{FF2B5EF4-FFF2-40B4-BE49-F238E27FC236}">
                <a16:creationId xmlns:a16="http://schemas.microsoft.com/office/drawing/2014/main" id="{39626E8F-5DD1-54AD-B6B2-08A945D8B36F}"/>
              </a:ext>
            </a:extLst>
          </p:cNvPr>
          <p:cNvSpPr>
            <a:spLocks noGrp="1" noChangeArrowheads="1"/>
          </p:cNvSpPr>
          <p:nvPr>
            <p:ph type="sldNum" sz="quarter" idx="12"/>
          </p:nvPr>
        </p:nvSpPr>
        <p:spPr>
          <a:xfrm>
            <a:off x="6503988"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33298F-D2CF-45E0-8F59-14EA85A7AD21}"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sp>
        <p:nvSpPr>
          <p:cNvPr id="3" name="CasellaDiTesto 2">
            <a:extLst>
              <a:ext uri="{FF2B5EF4-FFF2-40B4-BE49-F238E27FC236}">
                <a16:creationId xmlns:a16="http://schemas.microsoft.com/office/drawing/2014/main" id="{8538B575-5859-64EF-676A-CB9F244CD7B4}"/>
              </a:ext>
            </a:extLst>
          </p:cNvPr>
          <p:cNvSpPr txBox="1"/>
          <p:nvPr/>
        </p:nvSpPr>
        <p:spPr>
          <a:xfrm>
            <a:off x="3444875" y="547688"/>
            <a:ext cx="1728788"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Die </a:t>
            </a:r>
            <a:r>
              <a:rPr lang="en-US" dirty="0" err="1"/>
              <a:t>Juden</a:t>
            </a:r>
            <a:endParaRPr lang="en-US" dirty="0"/>
          </a:p>
        </p:txBody>
      </p:sp>
      <p:sp>
        <p:nvSpPr>
          <p:cNvPr id="4" name="CasellaDiTesto 3">
            <a:extLst>
              <a:ext uri="{FF2B5EF4-FFF2-40B4-BE49-F238E27FC236}">
                <a16:creationId xmlns:a16="http://schemas.microsoft.com/office/drawing/2014/main" id="{5CA14089-B719-D3A7-B08B-D45A2C7E6372}"/>
              </a:ext>
            </a:extLst>
          </p:cNvPr>
          <p:cNvSpPr txBox="1"/>
          <p:nvPr/>
        </p:nvSpPr>
        <p:spPr>
          <a:xfrm>
            <a:off x="6159500" y="547688"/>
            <a:ext cx="2132013"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Die </a:t>
            </a:r>
            <a:r>
              <a:rPr lang="en-US" dirty="0" err="1"/>
              <a:t>Zionisten</a:t>
            </a:r>
            <a:endParaRPr lang="en-US" dirty="0"/>
          </a:p>
        </p:txBody>
      </p:sp>
      <p:sp>
        <p:nvSpPr>
          <p:cNvPr id="5" name="CasellaDiTesto 4">
            <a:extLst>
              <a:ext uri="{FF2B5EF4-FFF2-40B4-BE49-F238E27FC236}">
                <a16:creationId xmlns:a16="http://schemas.microsoft.com/office/drawing/2014/main" id="{88775C0C-577E-E17D-AD78-2964DF8AFCD7}"/>
              </a:ext>
            </a:extLst>
          </p:cNvPr>
          <p:cNvSpPr txBox="1"/>
          <p:nvPr/>
        </p:nvSpPr>
        <p:spPr>
          <a:xfrm>
            <a:off x="611188" y="574675"/>
            <a:ext cx="2016125" cy="461963"/>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Die </a:t>
            </a:r>
            <a:r>
              <a:rPr lang="en-US" sz="2400" b="1" dirty="0" err="1">
                <a:solidFill>
                  <a:schemeClr val="accent4">
                    <a:lumMod val="10000"/>
                  </a:schemeClr>
                </a:solidFill>
              </a:rPr>
              <a:t>Semiten</a:t>
            </a:r>
            <a:endParaRPr lang="en-US" sz="2400" b="1" dirty="0">
              <a:solidFill>
                <a:schemeClr val="accent4">
                  <a:lumMod val="10000"/>
                </a:schemeClr>
              </a:solidFill>
            </a:endParaRPr>
          </a:p>
        </p:txBody>
      </p:sp>
      <p:sp>
        <p:nvSpPr>
          <p:cNvPr id="302086" name="CasellaDiTesto 4">
            <a:extLst>
              <a:ext uri="{FF2B5EF4-FFF2-40B4-BE49-F238E27FC236}">
                <a16:creationId xmlns:a16="http://schemas.microsoft.com/office/drawing/2014/main" id="{6579AE15-7265-EA4E-DEDF-283A3EB36D61}"/>
              </a:ext>
            </a:extLst>
          </p:cNvPr>
          <p:cNvSpPr txBox="1">
            <a:spLocks noChangeArrowheads="1"/>
          </p:cNvSpPr>
          <p:nvPr/>
        </p:nvSpPr>
        <p:spPr bwMode="auto">
          <a:xfrm>
            <a:off x="528638" y="1381125"/>
            <a:ext cx="24288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b="1"/>
              <a:t>Die Völker des Nahen Ostens </a:t>
            </a:r>
            <a:r>
              <a:rPr lang="de-DE" altLang="en-US" sz="1800"/>
              <a:t>stammen von Shem ab, dem 3. Sohn Noahs</a:t>
            </a:r>
            <a:endParaRPr lang="en-US" altLang="en-US" sz="1800"/>
          </a:p>
        </p:txBody>
      </p:sp>
      <p:sp>
        <p:nvSpPr>
          <p:cNvPr id="302087" name="CasellaDiTesto 5">
            <a:extLst>
              <a:ext uri="{FF2B5EF4-FFF2-40B4-BE49-F238E27FC236}">
                <a16:creationId xmlns:a16="http://schemas.microsoft.com/office/drawing/2014/main" id="{3824FB16-9FDB-A955-9411-5F9D51CCD43F}"/>
              </a:ext>
            </a:extLst>
          </p:cNvPr>
          <p:cNvSpPr txBox="1">
            <a:spLocks noChangeArrowheads="1"/>
          </p:cNvSpPr>
          <p:nvPr/>
        </p:nvSpPr>
        <p:spPr bwMode="auto">
          <a:xfrm>
            <a:off x="3321050" y="1179513"/>
            <a:ext cx="280193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b="1"/>
              <a:t>Mizraim-Juden:        </a:t>
            </a:r>
            <a:r>
              <a:rPr lang="de-DE" altLang="en-US" sz="1800"/>
              <a:t>Juden aus dem Nahen Osten, die von Abraham abstammen. Sie sind Semiten. </a:t>
            </a:r>
          </a:p>
          <a:p>
            <a:pPr>
              <a:spcBef>
                <a:spcPct val="0"/>
              </a:spcBef>
              <a:buFontTx/>
              <a:buNone/>
            </a:pPr>
            <a:endParaRPr lang="en-US" altLang="en-US" sz="1800"/>
          </a:p>
          <a:p>
            <a:pPr>
              <a:spcBef>
                <a:spcPct val="0"/>
              </a:spcBef>
              <a:buFontTx/>
              <a:buNone/>
            </a:pPr>
            <a:r>
              <a:rPr lang="en-US" altLang="en-US" sz="1800" b="1"/>
              <a:t>Sephardim Juden: </a:t>
            </a:r>
            <a:r>
              <a:rPr lang="en-US" altLang="en-US" sz="1800"/>
              <a:t>Iberische Juden.</a:t>
            </a:r>
          </a:p>
          <a:p>
            <a:pPr>
              <a:spcBef>
                <a:spcPct val="0"/>
              </a:spcBef>
              <a:buFontTx/>
              <a:buNone/>
            </a:pPr>
            <a:endParaRPr lang="en-US" altLang="en-US" sz="1800"/>
          </a:p>
          <a:p>
            <a:pPr>
              <a:spcBef>
                <a:spcPct val="0"/>
              </a:spcBef>
              <a:buFontTx/>
              <a:buNone/>
            </a:pPr>
            <a:r>
              <a:rPr lang="de-DE" altLang="en-US" sz="1800" b="1"/>
              <a:t>Aschkenasische Juden: </a:t>
            </a:r>
            <a:r>
              <a:rPr lang="de-DE" altLang="en-US" sz="1800"/>
              <a:t>Juden euro-päischer Herkunft. Sie sind die Mehrheit und die einflussreichste gruppe.</a:t>
            </a:r>
            <a:endParaRPr lang="en-US" altLang="en-US" sz="1800"/>
          </a:p>
        </p:txBody>
      </p:sp>
      <p:sp>
        <p:nvSpPr>
          <p:cNvPr id="302088" name="CasellaDiTesto 6">
            <a:extLst>
              <a:ext uri="{FF2B5EF4-FFF2-40B4-BE49-F238E27FC236}">
                <a16:creationId xmlns:a16="http://schemas.microsoft.com/office/drawing/2014/main" id="{01F0B29B-E37A-1F67-879D-EEEBF00B1F2B}"/>
              </a:ext>
            </a:extLst>
          </p:cNvPr>
          <p:cNvSpPr txBox="1">
            <a:spLocks noChangeArrowheads="1"/>
          </p:cNvSpPr>
          <p:nvPr/>
        </p:nvSpPr>
        <p:spPr bwMode="auto">
          <a:xfrm>
            <a:off x="6072188" y="1149350"/>
            <a:ext cx="2892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Menschen, haupt-sächlich Juden, die eine Nation für die Juden schaffen wollen, vorzugsweise in Palästina. Zionismus ist eine Form von Rassismus.</a:t>
            </a:r>
            <a:r>
              <a:rPr lang="en-US" altLang="en-US" sz="1800"/>
              <a:t> </a:t>
            </a:r>
          </a:p>
        </p:txBody>
      </p:sp>
      <p:sp>
        <p:nvSpPr>
          <p:cNvPr id="9" name="CasellaDiTesto 8">
            <a:extLst>
              <a:ext uri="{FF2B5EF4-FFF2-40B4-BE49-F238E27FC236}">
                <a16:creationId xmlns:a16="http://schemas.microsoft.com/office/drawing/2014/main" id="{8CD76676-A637-453F-1C30-FF26ED003812}"/>
              </a:ext>
            </a:extLst>
          </p:cNvPr>
          <p:cNvSpPr txBox="1"/>
          <p:nvPr/>
        </p:nvSpPr>
        <p:spPr>
          <a:xfrm>
            <a:off x="6189663" y="3163888"/>
            <a:ext cx="2101850"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err="1"/>
              <a:t>Antizionisten</a:t>
            </a:r>
            <a:endParaRPr lang="en-US" dirty="0"/>
          </a:p>
        </p:txBody>
      </p:sp>
      <p:sp>
        <p:nvSpPr>
          <p:cNvPr id="302090" name="CasellaDiTesto 8">
            <a:extLst>
              <a:ext uri="{FF2B5EF4-FFF2-40B4-BE49-F238E27FC236}">
                <a16:creationId xmlns:a16="http://schemas.microsoft.com/office/drawing/2014/main" id="{C4845440-3BD6-0E30-D55F-4B7DE2A1E7D5}"/>
              </a:ext>
            </a:extLst>
          </p:cNvPr>
          <p:cNvSpPr txBox="1">
            <a:spLocks noChangeArrowheads="1"/>
          </p:cNvSpPr>
          <p:nvPr/>
        </p:nvSpPr>
        <p:spPr bwMode="auto">
          <a:xfrm>
            <a:off x="6107113" y="3698875"/>
            <a:ext cx="30718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Menschen, einschließlich Juden, die gegen den Zionismus sind.</a:t>
            </a:r>
            <a:endParaRPr lang="en-US" altLang="en-US" sz="1800"/>
          </a:p>
        </p:txBody>
      </p:sp>
      <p:sp>
        <p:nvSpPr>
          <p:cNvPr id="302091" name="CasellaDiTesto 9">
            <a:extLst>
              <a:ext uri="{FF2B5EF4-FFF2-40B4-BE49-F238E27FC236}">
                <a16:creationId xmlns:a16="http://schemas.microsoft.com/office/drawing/2014/main" id="{F5F032BD-01AF-248E-FBBA-DE6A254D9DE3}"/>
              </a:ext>
            </a:extLst>
          </p:cNvPr>
          <p:cNvSpPr txBox="1">
            <a:spLocks noChangeArrowheads="1"/>
          </p:cNvSpPr>
          <p:nvPr/>
        </p:nvSpPr>
        <p:spPr bwMode="auto">
          <a:xfrm>
            <a:off x="3317875" y="5218113"/>
            <a:ext cx="21018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u="sng"/>
              <a:t>Juden sind eine Religions-gemeinschaft.</a:t>
            </a:r>
          </a:p>
        </p:txBody>
      </p:sp>
      <p:pic>
        <p:nvPicPr>
          <p:cNvPr id="12" name="Picture 2" descr="LA GENESI Scuola Domenicale Genzano. - ppt scaricare">
            <a:extLst>
              <a:ext uri="{FF2B5EF4-FFF2-40B4-BE49-F238E27FC236}">
                <a16:creationId xmlns:a16="http://schemas.microsoft.com/office/drawing/2014/main" id="{73FD4B80-0B5F-C98D-8F52-90EA45A4ED1C}"/>
              </a:ext>
            </a:extLst>
          </p:cNvPr>
          <p:cNvPicPr>
            <a:picLocks noChangeAspect="1" noChangeArrowheads="1"/>
          </p:cNvPicPr>
          <p:nvPr/>
        </p:nvPicPr>
        <p:blipFill>
          <a:blip r:embed="rId4"/>
          <a:srcRect l="9837" t="20518" r="15350" b="13432"/>
          <a:stretch>
            <a:fillRect/>
          </a:stretch>
        </p:blipFill>
        <p:spPr bwMode="auto">
          <a:xfrm>
            <a:off x="444500" y="3041650"/>
            <a:ext cx="2563813"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2093" name="CasellaDiTesto 4">
            <a:extLst>
              <a:ext uri="{FF2B5EF4-FFF2-40B4-BE49-F238E27FC236}">
                <a16:creationId xmlns:a16="http://schemas.microsoft.com/office/drawing/2014/main" id="{CF22B7A1-5969-B4DE-7353-68677CC0D0B8}"/>
              </a:ext>
            </a:extLst>
          </p:cNvPr>
          <p:cNvSpPr txBox="1">
            <a:spLocks noChangeArrowheads="1"/>
          </p:cNvSpPr>
          <p:nvPr/>
        </p:nvSpPr>
        <p:spPr bwMode="auto">
          <a:xfrm>
            <a:off x="520700" y="5100638"/>
            <a:ext cx="24368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Araber, Palästinenser und Mizraim-Juden sind </a:t>
            </a:r>
            <a:r>
              <a:rPr lang="de-DE" altLang="en-US" sz="1800" b="1"/>
              <a:t>Semiten</a:t>
            </a:r>
            <a:endParaRPr lang="en-US" altLang="en-US" sz="1800" b="1"/>
          </a:p>
        </p:txBody>
      </p:sp>
      <p:sp>
        <p:nvSpPr>
          <p:cNvPr id="302094" name="Rettangolo 15">
            <a:extLst>
              <a:ext uri="{FF2B5EF4-FFF2-40B4-BE49-F238E27FC236}">
                <a16:creationId xmlns:a16="http://schemas.microsoft.com/office/drawing/2014/main" id="{BCA04F4F-5C37-04CC-A27A-63CF2A755B62}"/>
              </a:ext>
            </a:extLst>
          </p:cNvPr>
          <p:cNvSpPr>
            <a:spLocks noChangeArrowheads="1"/>
          </p:cNvSpPr>
          <p:nvPr/>
        </p:nvSpPr>
        <p:spPr bwMode="auto">
          <a:xfrm>
            <a:off x="-7938" y="0"/>
            <a:ext cx="9144001"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5" name="Slide Number Placeholder 3">
            <a:extLst>
              <a:ext uri="{FF2B5EF4-FFF2-40B4-BE49-F238E27FC236}">
                <a16:creationId xmlns:a16="http://schemas.microsoft.com/office/drawing/2014/main" id="{422D6A7E-1849-C0C3-F7BE-79748C44A8C2}"/>
              </a:ext>
            </a:extLst>
          </p:cNvPr>
          <p:cNvSpPr txBox="1">
            <a:spLocks/>
          </p:cNvSpPr>
          <p:nvPr/>
        </p:nvSpPr>
        <p:spPr bwMode="auto">
          <a:xfrm>
            <a:off x="5476875" y="5849938"/>
            <a:ext cx="560388" cy="476250"/>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C256CEE1-EB60-45FD-B5C3-881644D20BF7}"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16" name="Immagine 15">
            <a:extLst>
              <a:ext uri="{FF2B5EF4-FFF2-40B4-BE49-F238E27FC236}">
                <a16:creationId xmlns:a16="http://schemas.microsoft.com/office/drawing/2014/main" id="{D4BD4E7E-8761-31C2-7D29-3CB1A21104F9}"/>
              </a:ext>
            </a:extLst>
          </p:cNvPr>
          <p:cNvPicPr>
            <a:picLocks noChangeAspect="1"/>
          </p:cNvPicPr>
          <p:nvPr/>
        </p:nvPicPr>
        <p:blipFill>
          <a:blip r:embed="rId5"/>
          <a:stretch>
            <a:fillRect/>
          </a:stretch>
        </p:blipFill>
        <p:spPr>
          <a:xfrm>
            <a:off x="6221413" y="4740275"/>
            <a:ext cx="2100262" cy="1371600"/>
          </a:xfrm>
          <a:prstGeom prst="rect">
            <a:avLst/>
          </a:prstGeom>
          <a:ln w="19050">
            <a:solidFill>
              <a:schemeClr val="bg1"/>
            </a:solidFill>
          </a:ln>
          <a:effectLst>
            <a:outerShdw blurRad="292100" dist="139700" dir="2700000" algn="tl" rotWithShape="0">
              <a:srgbClr val="333333">
                <a:alpha val="65000"/>
              </a:srgbClr>
            </a:outerShdw>
          </a:effectLst>
        </p:spPr>
      </p:pic>
      <p:pic>
        <p:nvPicPr>
          <p:cNvPr id="302097" name="Picture 15" descr="LA RELIGIONE EBRAICA Dopo aver p">
            <a:extLst>
              <a:ext uri="{FF2B5EF4-FFF2-40B4-BE49-F238E27FC236}">
                <a16:creationId xmlns:a16="http://schemas.microsoft.com/office/drawing/2014/main" id="{2A5EA347-30DD-2C44-3EA9-6B5607BB9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240338" y="579438"/>
            <a:ext cx="403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98" name="Picture 17" descr="La Stella di David - Il Martino">
            <a:extLst>
              <a:ext uri="{FF2B5EF4-FFF2-40B4-BE49-F238E27FC236}">
                <a16:creationId xmlns:a16="http://schemas.microsoft.com/office/drawing/2014/main" id="{54C557F0-4D95-B1A7-A56F-88206E02B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315325" y="547688"/>
            <a:ext cx="4460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99" name="Immagine 5">
            <a:extLst>
              <a:ext uri="{FF2B5EF4-FFF2-40B4-BE49-F238E27FC236}">
                <a16:creationId xmlns:a16="http://schemas.microsoft.com/office/drawing/2014/main" id="{0F28E8C8-A917-CFF1-08BB-221CAC9C6D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654300" y="592138"/>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4130" name="Slide Number Placeholder 3">
            <a:extLst>
              <a:ext uri="{FF2B5EF4-FFF2-40B4-BE49-F238E27FC236}">
                <a16:creationId xmlns:a16="http://schemas.microsoft.com/office/drawing/2014/main" id="{4F4BB040-1F6C-D255-789E-59A4E7B46870}"/>
              </a:ext>
            </a:extLst>
          </p:cNvPr>
          <p:cNvSpPr>
            <a:spLocks noGrp="1"/>
          </p:cNvSpPr>
          <p:nvPr>
            <p:ph type="sldNum" sz="quarter" idx="12"/>
          </p:nvPr>
        </p:nvSpPr>
        <p:spPr>
          <a:xfrm>
            <a:off x="8542338" y="4297363"/>
            <a:ext cx="566737"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8F92D4-A9F5-4747-866B-FBB56223A1D2}" type="slidenum">
              <a:rPr lang="it-IT" altLang="it-CH" sz="1400" b="1" smtClean="0">
                <a:solidFill>
                  <a:srgbClr val="000000"/>
                </a:solidFill>
              </a:rPr>
              <a:pPr>
                <a:spcBef>
                  <a:spcPct val="0"/>
                </a:spcBef>
                <a:buFontTx/>
                <a:buNone/>
              </a:pPr>
              <a:t>32</a:t>
            </a:fld>
            <a:endParaRPr lang="it-IT" altLang="it-CH" sz="1400" b="1">
              <a:solidFill>
                <a:srgbClr val="000000"/>
              </a:solidFill>
            </a:endParaRPr>
          </a:p>
        </p:txBody>
      </p:sp>
      <p:pic>
        <p:nvPicPr>
          <p:cNvPr id="124931" name="Picture 2" descr="kibbutz ramat babel 1927">
            <a:extLst>
              <a:ext uri="{FF2B5EF4-FFF2-40B4-BE49-F238E27FC236}">
                <a16:creationId xmlns:a16="http://schemas.microsoft.com/office/drawing/2014/main" id="{4952E1AC-C6B1-60C3-7651-164EB15C2A64}"/>
              </a:ext>
            </a:extLst>
          </p:cNvPr>
          <p:cNvPicPr>
            <a:picLocks noChangeAspect="1" noChangeArrowheads="1"/>
          </p:cNvPicPr>
          <p:nvPr/>
        </p:nvPicPr>
        <p:blipFill>
          <a:blip r:embed="rId4"/>
          <a:srcRect/>
          <a:stretch>
            <a:fillRect/>
          </a:stretch>
        </p:blipFill>
        <p:spPr bwMode="auto">
          <a:xfrm>
            <a:off x="0" y="0"/>
            <a:ext cx="3635375" cy="2351088"/>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2" name="Picture 3" descr="kibbutz Rishon Le Zion 1913">
            <a:extLst>
              <a:ext uri="{FF2B5EF4-FFF2-40B4-BE49-F238E27FC236}">
                <a16:creationId xmlns:a16="http://schemas.microsoft.com/office/drawing/2014/main" id="{C5279BB8-C3E7-AF5A-7134-8A7C7F95C7B5}"/>
              </a:ext>
            </a:extLst>
          </p:cNvPr>
          <p:cNvPicPr>
            <a:picLocks noChangeAspect="1" noChangeArrowheads="1"/>
          </p:cNvPicPr>
          <p:nvPr/>
        </p:nvPicPr>
        <p:blipFill>
          <a:blip r:embed="rId5"/>
          <a:srcRect/>
          <a:stretch>
            <a:fillRect/>
          </a:stretch>
        </p:blipFill>
        <p:spPr bwMode="auto">
          <a:xfrm>
            <a:off x="0" y="2420938"/>
            <a:ext cx="3635375" cy="2276475"/>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3" name="Picture 4" descr="pionieri ebrei in Galilea 2   1913">
            <a:extLst>
              <a:ext uri="{FF2B5EF4-FFF2-40B4-BE49-F238E27FC236}">
                <a16:creationId xmlns:a16="http://schemas.microsoft.com/office/drawing/2014/main" id="{8FBD4AE1-C704-8550-FC66-1E299FB01E3D}"/>
              </a:ext>
            </a:extLst>
          </p:cNvPr>
          <p:cNvPicPr>
            <a:picLocks noChangeAspect="1" noChangeArrowheads="1"/>
          </p:cNvPicPr>
          <p:nvPr/>
        </p:nvPicPr>
        <p:blipFill>
          <a:blip r:embed="rId6">
            <a:lum contrast="16000"/>
          </a:blip>
          <a:srcRect/>
          <a:stretch>
            <a:fillRect/>
          </a:stretch>
        </p:blipFill>
        <p:spPr bwMode="auto">
          <a:xfrm>
            <a:off x="3708400" y="0"/>
            <a:ext cx="2663825" cy="2187575"/>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4" name="Picture 5" descr="pionieri ebrei in galilea 3  1913">
            <a:extLst>
              <a:ext uri="{FF2B5EF4-FFF2-40B4-BE49-F238E27FC236}">
                <a16:creationId xmlns:a16="http://schemas.microsoft.com/office/drawing/2014/main" id="{B6A4EDE2-2F58-3D8F-6AE2-BAE0BC48DB7A}"/>
              </a:ext>
            </a:extLst>
          </p:cNvPr>
          <p:cNvPicPr>
            <a:picLocks noChangeAspect="1" noChangeArrowheads="1"/>
          </p:cNvPicPr>
          <p:nvPr/>
        </p:nvPicPr>
        <p:blipFill>
          <a:blip r:embed="rId7"/>
          <a:srcRect/>
          <a:stretch>
            <a:fillRect/>
          </a:stretch>
        </p:blipFill>
        <p:spPr bwMode="auto">
          <a:xfrm>
            <a:off x="3708400" y="2708275"/>
            <a:ext cx="3059113" cy="1962150"/>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5" name="Picture 6" descr="pionieri ebrei in galilea 1913">
            <a:extLst>
              <a:ext uri="{FF2B5EF4-FFF2-40B4-BE49-F238E27FC236}">
                <a16:creationId xmlns:a16="http://schemas.microsoft.com/office/drawing/2014/main" id="{ACABEF97-9D72-A2D0-4DCA-26EBEE8E2A67}"/>
              </a:ext>
            </a:extLst>
          </p:cNvPr>
          <p:cNvPicPr>
            <a:picLocks noChangeAspect="1" noChangeArrowheads="1"/>
          </p:cNvPicPr>
          <p:nvPr/>
        </p:nvPicPr>
        <p:blipFill>
          <a:blip r:embed="rId8">
            <a:lum bright="-8000" contrast="8000"/>
          </a:blip>
          <a:srcRect/>
          <a:stretch>
            <a:fillRect/>
          </a:stretch>
        </p:blipFill>
        <p:spPr bwMode="auto">
          <a:xfrm>
            <a:off x="6838950" y="4724400"/>
            <a:ext cx="2305050" cy="1697038"/>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6" name="Picture 7" descr="primo quartiere ebraico a Haifa 1907">
            <a:extLst>
              <a:ext uri="{FF2B5EF4-FFF2-40B4-BE49-F238E27FC236}">
                <a16:creationId xmlns:a16="http://schemas.microsoft.com/office/drawing/2014/main" id="{5CB1E605-8635-8D8D-4F8B-C7F956D29CC5}"/>
              </a:ext>
            </a:extLst>
          </p:cNvPr>
          <p:cNvPicPr>
            <a:picLocks noChangeAspect="1" noChangeArrowheads="1"/>
          </p:cNvPicPr>
          <p:nvPr/>
        </p:nvPicPr>
        <p:blipFill>
          <a:blip r:embed="rId9">
            <a:lum contrast="8000"/>
          </a:blip>
          <a:srcRect/>
          <a:stretch>
            <a:fillRect/>
          </a:stretch>
        </p:blipFill>
        <p:spPr bwMode="auto">
          <a:xfrm>
            <a:off x="0" y="4765675"/>
            <a:ext cx="3635375" cy="2092325"/>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pic>
        <p:nvPicPr>
          <p:cNvPr id="124937" name="Picture 8" descr="raccolta arance jaffa 1915">
            <a:extLst>
              <a:ext uri="{FF2B5EF4-FFF2-40B4-BE49-F238E27FC236}">
                <a16:creationId xmlns:a16="http://schemas.microsoft.com/office/drawing/2014/main" id="{2E0D0B90-CECD-D7A3-5CA3-072F285F45EF}"/>
              </a:ext>
            </a:extLst>
          </p:cNvPr>
          <p:cNvPicPr>
            <a:picLocks noChangeAspect="1" noChangeArrowheads="1"/>
          </p:cNvPicPr>
          <p:nvPr/>
        </p:nvPicPr>
        <p:blipFill>
          <a:blip r:embed="rId10"/>
          <a:srcRect/>
          <a:stretch>
            <a:fillRect/>
          </a:stretch>
        </p:blipFill>
        <p:spPr bwMode="auto">
          <a:xfrm>
            <a:off x="6516688" y="0"/>
            <a:ext cx="2627312" cy="2208213"/>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sp>
        <p:nvSpPr>
          <p:cNvPr id="304138" name="Text Box 9">
            <a:extLst>
              <a:ext uri="{FF2B5EF4-FFF2-40B4-BE49-F238E27FC236}">
                <a16:creationId xmlns:a16="http://schemas.microsoft.com/office/drawing/2014/main" id="{CA79D954-4049-280C-A80F-26E261D269DC}"/>
              </a:ext>
            </a:extLst>
          </p:cNvPr>
          <p:cNvSpPr txBox="1">
            <a:spLocks noChangeArrowheads="1"/>
          </p:cNvSpPr>
          <p:nvPr/>
        </p:nvSpPr>
        <p:spPr bwMode="auto">
          <a:xfrm>
            <a:off x="0" y="6607175"/>
            <a:ext cx="2555875" cy="250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000000"/>
                </a:solidFill>
              </a:rPr>
              <a:t>Das erste jüdische Viertel in Haïfa 1907</a:t>
            </a:r>
            <a:endParaRPr lang="it-IT" altLang="it-CH" sz="1000" b="1">
              <a:solidFill>
                <a:srgbClr val="000000"/>
              </a:solidFill>
            </a:endParaRPr>
          </a:p>
        </p:txBody>
      </p:sp>
      <p:sp>
        <p:nvSpPr>
          <p:cNvPr id="302091" name="Text Box 10">
            <a:extLst>
              <a:ext uri="{FF2B5EF4-FFF2-40B4-BE49-F238E27FC236}">
                <a16:creationId xmlns:a16="http://schemas.microsoft.com/office/drawing/2014/main" id="{23389DA2-9999-A354-B114-0F68729A7777}"/>
              </a:ext>
            </a:extLst>
          </p:cNvPr>
          <p:cNvSpPr txBox="1">
            <a:spLocks noChangeArrowheads="1"/>
          </p:cNvSpPr>
          <p:nvPr/>
        </p:nvSpPr>
        <p:spPr bwMode="auto">
          <a:xfrm>
            <a:off x="3722688" y="2295525"/>
            <a:ext cx="5356225" cy="323850"/>
          </a:xfrm>
          <a:prstGeom prst="rect">
            <a:avLst/>
          </a:prstGeom>
          <a:solidFill>
            <a:srgbClr val="FFFF00"/>
          </a:solidFill>
          <a:ln w="19050">
            <a:solidFill>
              <a:schemeClr val="accent4">
                <a:lumMod val="95000"/>
                <a:lumOff val="5000"/>
              </a:schemeClr>
            </a:solidFill>
          </a:ln>
        </p:spPr>
        <p:txBody>
          <a:bodyPr>
            <a:spAutoFit/>
          </a:bodyPr>
          <a:lstStyle>
            <a:defPPr>
              <a:defRPr lang="it-CH"/>
            </a:defPPr>
            <a:lvl1pPr algn="ctr" eaLnBrk="1" hangingPunct="1">
              <a:spcBef>
                <a:spcPct val="50000"/>
              </a:spcBef>
              <a:buFontTx/>
              <a:buNone/>
              <a:defRPr sz="1800" b="1"/>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500" dirty="0" err="1"/>
              <a:t>Anfags</a:t>
            </a:r>
            <a:r>
              <a:rPr lang="fr-CH" altLang="it-CH" sz="1500" dirty="0"/>
              <a:t> 20. </a:t>
            </a:r>
            <a:r>
              <a:rPr lang="fr-CH" altLang="it-CH" sz="1500" dirty="0" err="1"/>
              <a:t>Jahrhundert</a:t>
            </a:r>
            <a:r>
              <a:rPr lang="fr-CH" altLang="it-CH" sz="1500" dirty="0"/>
              <a:t>: es </a:t>
            </a:r>
            <a:r>
              <a:rPr lang="fr-CH" altLang="it-CH" sz="1500" dirty="0" err="1"/>
              <a:t>treffen</a:t>
            </a:r>
            <a:r>
              <a:rPr lang="fr-CH" altLang="it-CH" sz="1500" dirty="0"/>
              <a:t> die </a:t>
            </a:r>
            <a:r>
              <a:rPr lang="fr-CH" altLang="it-CH" sz="1500" dirty="0" err="1"/>
              <a:t>ersten</a:t>
            </a:r>
            <a:r>
              <a:rPr lang="fr-CH" altLang="it-CH" sz="1500" dirty="0"/>
              <a:t> </a:t>
            </a:r>
            <a:r>
              <a:rPr lang="fr-CH" altLang="it-CH" sz="1500" dirty="0" err="1"/>
              <a:t>Siedler</a:t>
            </a:r>
            <a:r>
              <a:rPr lang="fr-CH" altLang="it-CH" sz="1500" dirty="0"/>
              <a:t> </a:t>
            </a:r>
            <a:r>
              <a:rPr lang="fr-CH" altLang="it-CH" sz="1500" dirty="0" err="1"/>
              <a:t>ein</a:t>
            </a:r>
            <a:endParaRPr lang="it-IT" altLang="it-CH" sz="1500" dirty="0"/>
          </a:p>
        </p:txBody>
      </p:sp>
      <p:pic>
        <p:nvPicPr>
          <p:cNvPr id="124940" name="Picture 11" descr="prima casa a rehavia Gerusalemme 1921">
            <a:extLst>
              <a:ext uri="{FF2B5EF4-FFF2-40B4-BE49-F238E27FC236}">
                <a16:creationId xmlns:a16="http://schemas.microsoft.com/office/drawing/2014/main" id="{89797B80-4D30-D36D-6C51-E1346E423D76}"/>
              </a:ext>
            </a:extLst>
          </p:cNvPr>
          <p:cNvPicPr>
            <a:picLocks noChangeAspect="1" noChangeArrowheads="1"/>
          </p:cNvPicPr>
          <p:nvPr/>
        </p:nvPicPr>
        <p:blipFill rotWithShape="1">
          <a:blip r:embed="rId11"/>
          <a:srcRect/>
          <a:stretch/>
        </p:blipFill>
        <p:spPr bwMode="auto">
          <a:xfrm>
            <a:off x="3708400" y="4724400"/>
            <a:ext cx="3059113" cy="1889125"/>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sp>
        <p:nvSpPr>
          <p:cNvPr id="304141" name="Text Box 12">
            <a:extLst>
              <a:ext uri="{FF2B5EF4-FFF2-40B4-BE49-F238E27FC236}">
                <a16:creationId xmlns:a16="http://schemas.microsoft.com/office/drawing/2014/main" id="{B44804ED-3281-3511-9142-D9F251FDE5CB}"/>
              </a:ext>
            </a:extLst>
          </p:cNvPr>
          <p:cNvSpPr txBox="1">
            <a:spLocks noChangeArrowheads="1"/>
          </p:cNvSpPr>
          <p:nvPr/>
        </p:nvSpPr>
        <p:spPr bwMode="auto">
          <a:xfrm>
            <a:off x="7535863" y="6473825"/>
            <a:ext cx="9350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04142" name="Text Box 13">
            <a:extLst>
              <a:ext uri="{FF2B5EF4-FFF2-40B4-BE49-F238E27FC236}">
                <a16:creationId xmlns:a16="http://schemas.microsoft.com/office/drawing/2014/main" id="{7E342F67-7E50-205A-C740-5772D528276C}"/>
              </a:ext>
            </a:extLst>
          </p:cNvPr>
          <p:cNvSpPr txBox="1">
            <a:spLocks noChangeArrowheads="1"/>
          </p:cNvSpPr>
          <p:nvPr/>
        </p:nvSpPr>
        <p:spPr bwMode="auto">
          <a:xfrm>
            <a:off x="4787900" y="4425950"/>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04143" name="Text Box 14">
            <a:extLst>
              <a:ext uri="{FF2B5EF4-FFF2-40B4-BE49-F238E27FC236}">
                <a16:creationId xmlns:a16="http://schemas.microsoft.com/office/drawing/2014/main" id="{05B6CA35-1EBC-A690-BD1C-CBBB8C2FD496}"/>
              </a:ext>
            </a:extLst>
          </p:cNvPr>
          <p:cNvSpPr txBox="1">
            <a:spLocks noChangeArrowheads="1"/>
          </p:cNvSpPr>
          <p:nvPr/>
        </p:nvSpPr>
        <p:spPr bwMode="auto">
          <a:xfrm>
            <a:off x="4603750" y="1968500"/>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04144" name="Text Box 15">
            <a:extLst>
              <a:ext uri="{FF2B5EF4-FFF2-40B4-BE49-F238E27FC236}">
                <a16:creationId xmlns:a16="http://schemas.microsoft.com/office/drawing/2014/main" id="{DDBA43FC-8C86-5CEA-9786-8EDED3F564D6}"/>
              </a:ext>
            </a:extLst>
          </p:cNvPr>
          <p:cNvSpPr txBox="1">
            <a:spLocks noChangeArrowheads="1"/>
          </p:cNvSpPr>
          <p:nvPr/>
        </p:nvSpPr>
        <p:spPr bwMode="auto">
          <a:xfrm>
            <a:off x="34925" y="442595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304145" name="Text Box 16">
            <a:extLst>
              <a:ext uri="{FF2B5EF4-FFF2-40B4-BE49-F238E27FC236}">
                <a16:creationId xmlns:a16="http://schemas.microsoft.com/office/drawing/2014/main" id="{E3CAEEBE-B408-CC78-D5BA-7E995F444C12}"/>
              </a:ext>
            </a:extLst>
          </p:cNvPr>
          <p:cNvSpPr txBox="1">
            <a:spLocks noChangeArrowheads="1"/>
          </p:cNvSpPr>
          <p:nvPr/>
        </p:nvSpPr>
        <p:spPr bwMode="auto">
          <a:xfrm>
            <a:off x="-6350" y="2120900"/>
            <a:ext cx="17287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304146" name="Text Box 17">
            <a:extLst>
              <a:ext uri="{FF2B5EF4-FFF2-40B4-BE49-F238E27FC236}">
                <a16:creationId xmlns:a16="http://schemas.microsoft.com/office/drawing/2014/main" id="{396604A4-F2EB-33BB-16F2-4BE700EF58C3}"/>
              </a:ext>
            </a:extLst>
          </p:cNvPr>
          <p:cNvSpPr txBox="1">
            <a:spLocks noChangeArrowheads="1"/>
          </p:cNvSpPr>
          <p:nvPr/>
        </p:nvSpPr>
        <p:spPr bwMode="auto">
          <a:xfrm>
            <a:off x="7358063" y="1960563"/>
            <a:ext cx="178593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Orangenernte, Jaffa 1915</a:t>
            </a:r>
            <a:endParaRPr lang="it-IT" altLang="it-CH" sz="1000" b="1">
              <a:solidFill>
                <a:srgbClr val="000000"/>
              </a:solidFill>
            </a:endParaRPr>
          </a:p>
        </p:txBody>
      </p:sp>
      <p:sp>
        <p:nvSpPr>
          <p:cNvPr id="304147" name="Text Box 19">
            <a:extLst>
              <a:ext uri="{FF2B5EF4-FFF2-40B4-BE49-F238E27FC236}">
                <a16:creationId xmlns:a16="http://schemas.microsoft.com/office/drawing/2014/main" id="{362BFC26-F3F9-B04E-4F6C-4EEEBB13EFBE}"/>
              </a:ext>
            </a:extLst>
          </p:cNvPr>
          <p:cNvSpPr txBox="1">
            <a:spLocks noChangeArrowheads="1"/>
          </p:cNvSpPr>
          <p:nvPr/>
        </p:nvSpPr>
        <p:spPr bwMode="auto">
          <a:xfrm>
            <a:off x="3708400" y="6613525"/>
            <a:ext cx="305911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000000"/>
                </a:solidFill>
              </a:rPr>
              <a:t>Das erste Haus in Rehavia nahe Jerusalem</a:t>
            </a:r>
            <a:endParaRPr lang="it-IT" altLang="it-CH" sz="1000" b="1">
              <a:solidFill>
                <a:srgbClr val="000000"/>
              </a:solidFill>
            </a:endParaRPr>
          </a:p>
        </p:txBody>
      </p:sp>
      <p:pic>
        <p:nvPicPr>
          <p:cNvPr id="124948" name="Picture 20" descr="Kefar Giladi 1916">
            <a:extLst>
              <a:ext uri="{FF2B5EF4-FFF2-40B4-BE49-F238E27FC236}">
                <a16:creationId xmlns:a16="http://schemas.microsoft.com/office/drawing/2014/main" id="{E89132F1-4D78-2DC7-6DC7-24548ACD9861}"/>
              </a:ext>
            </a:extLst>
          </p:cNvPr>
          <p:cNvPicPr>
            <a:picLocks noChangeAspect="1" noChangeArrowheads="1"/>
          </p:cNvPicPr>
          <p:nvPr/>
        </p:nvPicPr>
        <p:blipFill>
          <a:blip r:embed="rId12">
            <a:lum bright="-8000" contrast="8000"/>
          </a:blip>
          <a:srcRect/>
          <a:stretch>
            <a:fillRect/>
          </a:stretch>
        </p:blipFill>
        <p:spPr bwMode="auto">
          <a:xfrm>
            <a:off x="6838950" y="2708275"/>
            <a:ext cx="2305050" cy="1500188"/>
          </a:xfrm>
          <a:prstGeom prst="rect">
            <a:avLst/>
          </a:prstGeom>
          <a:ln w="19050">
            <a:solidFill>
              <a:schemeClr val="accent4">
                <a:lumMod val="95000"/>
                <a:lumOff val="5000"/>
              </a:schemeClr>
            </a:solidFill>
          </a:ln>
          <a:effectLst>
            <a:outerShdw blurRad="292100" dist="139700" dir="2700000" algn="tl" rotWithShape="0">
              <a:srgbClr val="333333">
                <a:alpha val="65000"/>
              </a:srgbClr>
            </a:outerShdw>
          </a:effectLst>
        </p:spPr>
      </p:pic>
      <p:sp>
        <p:nvSpPr>
          <p:cNvPr id="304149" name="Rectangle 21">
            <a:extLst>
              <a:ext uri="{FF2B5EF4-FFF2-40B4-BE49-F238E27FC236}">
                <a16:creationId xmlns:a16="http://schemas.microsoft.com/office/drawing/2014/main" id="{F2D28958-91B6-B215-F98D-E48CBAF805A5}"/>
              </a:ext>
            </a:extLst>
          </p:cNvPr>
          <p:cNvSpPr>
            <a:spLocks noChangeArrowheads="1"/>
          </p:cNvSpPr>
          <p:nvPr/>
        </p:nvSpPr>
        <p:spPr bwMode="auto">
          <a:xfrm>
            <a:off x="7327900" y="4216400"/>
            <a:ext cx="11699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Kefar Giladi 1916</a:t>
            </a:r>
            <a:endParaRPr lang="it-IT" altLang="it-CH" sz="1000">
              <a:solidFill>
                <a:srgbClr val="000000"/>
              </a:solidFill>
            </a:endParaRPr>
          </a:p>
        </p:txBody>
      </p:sp>
      <p:sp>
        <p:nvSpPr>
          <p:cNvPr id="22" name="Rettangolo 21">
            <a:extLst>
              <a:ext uri="{FF2B5EF4-FFF2-40B4-BE49-F238E27FC236}">
                <a16:creationId xmlns:a16="http://schemas.microsoft.com/office/drawing/2014/main" id="{F9613336-4C3B-8798-1B3F-00E92738F9C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3" name="Text Box 10">
            <a:extLst>
              <a:ext uri="{FF2B5EF4-FFF2-40B4-BE49-F238E27FC236}">
                <a16:creationId xmlns:a16="http://schemas.microsoft.com/office/drawing/2014/main" id="{0855B594-AF06-81B7-83A1-C50F29702C16}"/>
              </a:ext>
            </a:extLst>
          </p:cNvPr>
          <p:cNvSpPr txBox="1">
            <a:spLocks noChangeArrowheads="1"/>
          </p:cNvSpPr>
          <p:nvPr/>
        </p:nvSpPr>
        <p:spPr bwMode="auto">
          <a:xfrm>
            <a:off x="3341688" y="7562850"/>
            <a:ext cx="5454650" cy="366713"/>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t>Early 20th century</a:t>
            </a:r>
            <a:r>
              <a:rPr lang="fr-CH" altLang="it-CH" sz="1600" b="1" dirty="0"/>
              <a:t> : the first </a:t>
            </a:r>
            <a:r>
              <a:rPr lang="fr-CH" altLang="it-CH" sz="1600" b="1" dirty="0" err="1"/>
              <a:t>zionist</a:t>
            </a:r>
            <a:r>
              <a:rPr lang="fr-CH" altLang="it-CH" sz="1600" b="1" dirty="0"/>
              <a:t> </a:t>
            </a:r>
            <a:r>
              <a:rPr lang="fr-CH" altLang="it-CH" sz="1600" b="1" dirty="0" err="1"/>
              <a:t>pioneers</a:t>
            </a:r>
            <a:r>
              <a:rPr lang="fr-CH" altLang="it-CH" sz="1600" b="1" dirty="0"/>
              <a:t> arrives</a:t>
            </a:r>
            <a:endParaRPr lang="it-IT" altLang="it-CH" sz="1600" b="1" dirty="0"/>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Number Placeholder 3">
            <a:extLst>
              <a:ext uri="{FF2B5EF4-FFF2-40B4-BE49-F238E27FC236}">
                <a16:creationId xmlns:a16="http://schemas.microsoft.com/office/drawing/2014/main" id="{5D4070DC-F43A-C1B0-D4CC-B698DBC93511}"/>
              </a:ext>
            </a:extLst>
          </p:cNvPr>
          <p:cNvSpPr>
            <a:spLocks noGrp="1"/>
          </p:cNvSpPr>
          <p:nvPr>
            <p:ph type="sldNum" sz="quarter" idx="12"/>
          </p:nvPr>
        </p:nvSpPr>
        <p:spPr>
          <a:xfrm>
            <a:off x="8616950" y="6462713"/>
            <a:ext cx="514350"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570D45-E4AD-40EA-A72B-CF841A28F981}" type="slidenum">
              <a:rPr lang="it-IT" altLang="it-CH" sz="1400" smtClean="0">
                <a:solidFill>
                  <a:srgbClr val="FFFFFF"/>
                </a:solidFill>
              </a:rPr>
              <a:pPr>
                <a:spcBef>
                  <a:spcPct val="0"/>
                </a:spcBef>
                <a:buFontTx/>
                <a:buNone/>
              </a:pPr>
              <a:t>33</a:t>
            </a:fld>
            <a:endParaRPr lang="it-IT" altLang="it-CH" sz="1400">
              <a:solidFill>
                <a:srgbClr val="FFFFFF"/>
              </a:solidFill>
            </a:endParaRPr>
          </a:p>
        </p:txBody>
      </p:sp>
      <p:sp>
        <p:nvSpPr>
          <p:cNvPr id="306179" name="Text Box 3">
            <a:extLst>
              <a:ext uri="{FF2B5EF4-FFF2-40B4-BE49-F238E27FC236}">
                <a16:creationId xmlns:a16="http://schemas.microsoft.com/office/drawing/2014/main" id="{E914EF78-0400-395E-2D2D-9C3CB505192F}"/>
              </a:ext>
            </a:extLst>
          </p:cNvPr>
          <p:cNvSpPr txBox="1">
            <a:spLocks noChangeArrowheads="1"/>
          </p:cNvSpPr>
          <p:nvPr/>
        </p:nvSpPr>
        <p:spPr bwMode="auto">
          <a:xfrm>
            <a:off x="517525" y="6389688"/>
            <a:ext cx="7200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84250" indent="-984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000" b="1">
                <a:solidFill>
                  <a:srgbClr val="FFFFFF"/>
                </a:solidFill>
              </a:rPr>
              <a:t>Im Jahr 1839 beginnt das Türkisch  Osmanische Reich die Modernisierung des Landes, einschliesslich Palästinas.</a:t>
            </a:r>
          </a:p>
        </p:txBody>
      </p:sp>
      <p:pic>
        <p:nvPicPr>
          <p:cNvPr id="7" name="Picture 2">
            <a:extLst>
              <a:ext uri="{FF2B5EF4-FFF2-40B4-BE49-F238E27FC236}">
                <a16:creationId xmlns:a16="http://schemas.microsoft.com/office/drawing/2014/main" id="{70936696-E99B-B554-B35C-FE95F128A35A}"/>
              </a:ext>
            </a:extLst>
          </p:cNvPr>
          <p:cNvPicPr>
            <a:picLocks noChangeAspect="1" noChangeArrowheads="1"/>
          </p:cNvPicPr>
          <p:nvPr/>
        </p:nvPicPr>
        <p:blipFill>
          <a:blip r:embed="rId3">
            <a:lum bright="-8000" contrast="8000"/>
          </a:blip>
          <a:srcRect/>
          <a:stretch>
            <a:fillRect/>
          </a:stretch>
        </p:blipFill>
        <p:spPr bwMode="auto">
          <a:xfrm>
            <a:off x="539750" y="523875"/>
            <a:ext cx="8137525" cy="5249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6181" name="Oval 5">
            <a:extLst>
              <a:ext uri="{FF2B5EF4-FFF2-40B4-BE49-F238E27FC236}">
                <a16:creationId xmlns:a16="http://schemas.microsoft.com/office/drawing/2014/main" id="{BEC65CE7-9A1C-8C68-05F0-2CD3FFCF4F9C}"/>
              </a:ext>
            </a:extLst>
          </p:cNvPr>
          <p:cNvSpPr>
            <a:spLocks noChangeArrowheads="1"/>
          </p:cNvSpPr>
          <p:nvPr/>
        </p:nvSpPr>
        <p:spPr bwMode="auto">
          <a:xfrm>
            <a:off x="5541963" y="1792288"/>
            <a:ext cx="287337" cy="3603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sp>
        <p:nvSpPr>
          <p:cNvPr id="8" name="Rettangolo 7">
            <a:extLst>
              <a:ext uri="{FF2B5EF4-FFF2-40B4-BE49-F238E27FC236}">
                <a16:creationId xmlns:a16="http://schemas.microsoft.com/office/drawing/2014/main" id="{DC6FFA8A-8093-E05A-D57E-527A7C3D15A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0CCF583-4EE2-9BBA-4CBB-11E0AB745444}"/>
              </a:ext>
            </a:extLst>
          </p:cNvPr>
          <p:cNvSpPr txBox="1"/>
          <p:nvPr/>
        </p:nvSpPr>
        <p:spPr>
          <a:xfrm>
            <a:off x="1897063" y="5927725"/>
            <a:ext cx="5041900" cy="369888"/>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de-DE" dirty="0"/>
              <a:t>1914  -  Das Türkisch - Osmanische Reich </a:t>
            </a:r>
            <a:endParaRPr lang="en-US" dirty="0"/>
          </a:p>
        </p:txBody>
      </p:sp>
      <p:pic>
        <p:nvPicPr>
          <p:cNvPr id="306184" name="Picture 4" descr="bandiera turca">
            <a:extLst>
              <a:ext uri="{FF2B5EF4-FFF2-40B4-BE49-F238E27FC236}">
                <a16:creationId xmlns:a16="http://schemas.microsoft.com/office/drawing/2014/main" id="{AF787A8F-1340-2E52-AA75-290284B48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5" y="5905500"/>
            <a:ext cx="755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5">
            <a:extLst>
              <a:ext uri="{FF2B5EF4-FFF2-40B4-BE49-F238E27FC236}">
                <a16:creationId xmlns:a16="http://schemas.microsoft.com/office/drawing/2014/main" id="{2A151B9F-A4C3-59B6-45EF-A56A8E661EB9}"/>
              </a:ext>
            </a:extLst>
          </p:cNvPr>
          <p:cNvSpPr>
            <a:spLocks noGrp="1"/>
          </p:cNvSpPr>
          <p:nvPr>
            <p:ph type="sldNum" sz="quarter" idx="12"/>
          </p:nvPr>
        </p:nvSpPr>
        <p:spPr>
          <a:xfrm>
            <a:off x="7920038" y="583723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1DACD6-3532-48B9-946B-62120776D046}"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5" name="Rettangolo 4">
            <a:extLst>
              <a:ext uri="{FF2B5EF4-FFF2-40B4-BE49-F238E27FC236}">
                <a16:creationId xmlns:a16="http://schemas.microsoft.com/office/drawing/2014/main" id="{05087358-1858-2BAA-2324-09D06E07700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291" name="Rectangle 2">
            <a:extLst>
              <a:ext uri="{FF2B5EF4-FFF2-40B4-BE49-F238E27FC236}">
                <a16:creationId xmlns:a16="http://schemas.microsoft.com/office/drawing/2014/main" id="{09D2325B-763C-B26E-CB44-75185EDCD21D}"/>
              </a:ext>
            </a:extLst>
          </p:cNvPr>
          <p:cNvSpPr>
            <a:spLocks noGrp="1" noChangeArrowheads="1"/>
          </p:cNvSpPr>
          <p:nvPr>
            <p:ph type="title"/>
          </p:nvPr>
        </p:nvSpPr>
        <p:spPr>
          <a:xfrm>
            <a:off x="1379538" y="5767388"/>
            <a:ext cx="6581775" cy="4762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1892 - </a:t>
            </a:r>
            <a:r>
              <a:rPr lang="fr-CH" altLang="it-CH" sz="2000" b="1" dirty="0" err="1">
                <a:solidFill>
                  <a:schemeClr val="accent4">
                    <a:lumMod val="10000"/>
                  </a:schemeClr>
                </a:solidFill>
              </a:rPr>
              <a:t>Osmanisches</a:t>
            </a:r>
            <a:r>
              <a:rPr lang="fr-CH" altLang="it-CH" sz="2000" b="1" dirty="0">
                <a:solidFill>
                  <a:schemeClr val="accent4">
                    <a:lumMod val="10000"/>
                  </a:schemeClr>
                </a:solidFill>
              </a:rPr>
              <a:t> </a:t>
            </a:r>
            <a:r>
              <a:rPr lang="fr-CH" altLang="it-CH" sz="2000" b="1" dirty="0" err="1">
                <a:solidFill>
                  <a:schemeClr val="accent4">
                    <a:lumMod val="10000"/>
                  </a:schemeClr>
                </a:solidFill>
              </a:rPr>
              <a:t>Palästina</a:t>
            </a:r>
            <a:r>
              <a:rPr lang="fr-CH" altLang="it-CH" sz="2000" b="1" dirty="0">
                <a:solidFill>
                  <a:schemeClr val="accent4">
                    <a:lumMod val="10000"/>
                  </a:schemeClr>
                </a:solidFill>
              </a:rPr>
              <a:t>: Bahnhof Jerusalem</a:t>
            </a:r>
            <a:endParaRPr lang="it-IT" altLang="it-CH" sz="1600" b="1" dirty="0">
              <a:solidFill>
                <a:schemeClr val="accent4">
                  <a:lumMod val="10000"/>
                </a:schemeClr>
              </a:solidFill>
            </a:endParaRPr>
          </a:p>
        </p:txBody>
      </p:sp>
      <p:sp>
        <p:nvSpPr>
          <p:cNvPr id="308229" name="CasellaDiTesto 1">
            <a:extLst>
              <a:ext uri="{FF2B5EF4-FFF2-40B4-BE49-F238E27FC236}">
                <a16:creationId xmlns:a16="http://schemas.microsoft.com/office/drawing/2014/main" id="{CA45518D-C90D-B088-6FDE-A32C2E9D6DAB}"/>
              </a:ext>
            </a:extLst>
          </p:cNvPr>
          <p:cNvSpPr txBox="1">
            <a:spLocks noChangeArrowheads="1"/>
          </p:cNvSpPr>
          <p:nvPr/>
        </p:nvSpPr>
        <p:spPr bwMode="auto">
          <a:xfrm>
            <a:off x="3060700" y="6313488"/>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Die Ankunft des Einweihungszuges</a:t>
            </a:r>
          </a:p>
        </p:txBody>
      </p:sp>
      <p:pic>
        <p:nvPicPr>
          <p:cNvPr id="3" name="Picture 8" descr="Jerusalem railway station, 1892 תחנת הרכבת בירושלים">
            <a:extLst>
              <a:ext uri="{FF2B5EF4-FFF2-40B4-BE49-F238E27FC236}">
                <a16:creationId xmlns:a16="http://schemas.microsoft.com/office/drawing/2014/main" id="{FC338AEE-2574-CE53-7787-F7CB485B924C}"/>
              </a:ext>
            </a:extLst>
          </p:cNvPr>
          <p:cNvPicPr>
            <a:picLocks noChangeAspect="1" noChangeArrowheads="1"/>
          </p:cNvPicPr>
          <p:nvPr/>
        </p:nvPicPr>
        <p:blipFill>
          <a:blip r:embed="rId3"/>
          <a:srcRect/>
          <a:stretch>
            <a:fillRect/>
          </a:stretch>
        </p:blipFill>
        <p:spPr bwMode="auto">
          <a:xfrm>
            <a:off x="942975" y="471488"/>
            <a:ext cx="7237413" cy="5057775"/>
          </a:xfrm>
          <a:prstGeom prst="rect">
            <a:avLst/>
          </a:prstGeom>
          <a:ln w="381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5">
            <a:extLst>
              <a:ext uri="{FF2B5EF4-FFF2-40B4-BE49-F238E27FC236}">
                <a16:creationId xmlns:a16="http://schemas.microsoft.com/office/drawing/2014/main" id="{945E868E-6505-B452-F327-1EE7D43021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839764-A757-4CA1-9686-D00E42A94A9E}" type="slidenum">
              <a:rPr lang="it-IT" altLang="it-CH" sz="1400" smtClean="0">
                <a:solidFill>
                  <a:srgbClr val="FFFFFF"/>
                </a:solidFill>
              </a:rPr>
              <a:pPr>
                <a:spcBef>
                  <a:spcPct val="0"/>
                </a:spcBef>
                <a:buFontTx/>
                <a:buNone/>
              </a:pPr>
              <a:t>35</a:t>
            </a:fld>
            <a:endParaRPr lang="it-IT" altLang="it-CH" sz="1400">
              <a:solidFill>
                <a:srgbClr val="FFFFFF"/>
              </a:solidFill>
            </a:endParaRPr>
          </a:p>
        </p:txBody>
      </p:sp>
      <p:pic>
        <p:nvPicPr>
          <p:cNvPr id="126980" name="Picture 3" descr="Jerusalem 1898">
            <a:extLst>
              <a:ext uri="{FF2B5EF4-FFF2-40B4-BE49-F238E27FC236}">
                <a16:creationId xmlns:a16="http://schemas.microsoft.com/office/drawing/2014/main" id="{88015165-3367-7626-4BA6-1A2ACEB9485B}"/>
              </a:ext>
            </a:extLst>
          </p:cNvPr>
          <p:cNvPicPr>
            <a:picLocks noGrp="1" noChangeAspect="1" noChangeArrowheads="1"/>
          </p:cNvPicPr>
          <p:nvPr>
            <p:ph idx="1"/>
          </p:nvPr>
        </p:nvPicPr>
        <p:blipFill>
          <a:blip r:embed="rId3">
            <a:lum bright="-14000" contrast="10000"/>
          </a:blip>
          <a:srcRect/>
          <a:stretch>
            <a:fillRect/>
          </a:stretch>
        </p:blipFill>
        <p:spPr>
          <a:xfrm>
            <a:off x="468313" y="549275"/>
            <a:ext cx="8208962" cy="5475288"/>
          </a:xfrm>
          <a:ln w="127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39F9541-07E2-92AF-1470-EF4B116D6AE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08227" name="Rectangle 2">
            <a:extLst>
              <a:ext uri="{FF2B5EF4-FFF2-40B4-BE49-F238E27FC236}">
                <a16:creationId xmlns:a16="http://schemas.microsoft.com/office/drawing/2014/main" id="{345C4780-FE73-A01F-7BFD-90B63D71B5A0}"/>
              </a:ext>
            </a:extLst>
          </p:cNvPr>
          <p:cNvSpPr>
            <a:spLocks noGrp="1" noChangeArrowheads="1"/>
          </p:cNvSpPr>
          <p:nvPr>
            <p:ph type="title"/>
          </p:nvPr>
        </p:nvSpPr>
        <p:spPr>
          <a:xfrm>
            <a:off x="2447925" y="6070600"/>
            <a:ext cx="4248150" cy="476250"/>
          </a:xfrm>
          <a:solidFill>
            <a:srgbClr val="FFFF00"/>
          </a:solidFill>
          <a:ln w="19050">
            <a:solidFill>
              <a:schemeClr val="accent4">
                <a:lumMod val="10000"/>
              </a:schemeClr>
            </a:solidFill>
          </a:ln>
        </p:spPr>
        <p:txBody>
          <a:bodyPr/>
          <a:lstStyle/>
          <a:p>
            <a:pPr eaLnBrk="1" hangingPunct="1">
              <a:defRPr/>
            </a:pPr>
            <a:r>
              <a:rPr lang="fr-CH" altLang="it-CH" sz="2000" b="1" dirty="0" err="1">
                <a:solidFill>
                  <a:schemeClr val="accent4">
                    <a:lumMod val="10000"/>
                  </a:schemeClr>
                </a:solidFill>
              </a:rPr>
              <a:t>Jerusalem</a:t>
            </a:r>
            <a:r>
              <a:rPr lang="fr-CH" altLang="it-CH" sz="2000" b="1" dirty="0">
                <a:solidFill>
                  <a:schemeClr val="accent4">
                    <a:lumMod val="10000"/>
                  </a:schemeClr>
                </a:solidFill>
              </a:rPr>
              <a:t> </a:t>
            </a:r>
            <a:r>
              <a:rPr lang="fr-CH" altLang="it-CH" sz="2000" b="1" dirty="0" err="1">
                <a:solidFill>
                  <a:schemeClr val="accent4">
                    <a:lumMod val="10000"/>
                  </a:schemeClr>
                </a:solidFill>
              </a:rPr>
              <a:t>osmanisch</a:t>
            </a:r>
            <a:r>
              <a:rPr lang="fr-CH" altLang="it-CH" sz="2000" b="1" dirty="0">
                <a:solidFill>
                  <a:schemeClr val="accent4">
                    <a:lumMod val="10000"/>
                  </a:schemeClr>
                </a:solidFill>
              </a:rPr>
              <a:t>, </a:t>
            </a:r>
            <a:r>
              <a:rPr lang="fr-CH" altLang="it-CH" sz="2000" b="1" dirty="0" err="1">
                <a:solidFill>
                  <a:schemeClr val="accent4">
                    <a:lumMod val="10000"/>
                  </a:schemeClr>
                </a:solidFill>
              </a:rPr>
              <a:t>im</a:t>
            </a:r>
            <a:r>
              <a:rPr lang="fr-CH" altLang="it-CH" sz="2000" b="1" dirty="0">
                <a:solidFill>
                  <a:schemeClr val="accent4">
                    <a:lumMod val="10000"/>
                  </a:schemeClr>
                </a:solidFill>
              </a:rPr>
              <a:t> 1898</a:t>
            </a:r>
            <a:endParaRPr lang="it-IT" altLang="it-CH" sz="2000" b="1" dirty="0">
              <a:solidFill>
                <a:schemeClr val="accent4">
                  <a:lumMod val="1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7">
            <a:extLst>
              <a:ext uri="{FF2B5EF4-FFF2-40B4-BE49-F238E27FC236}">
                <a16:creationId xmlns:a16="http://schemas.microsoft.com/office/drawing/2014/main" id="{A97DA6A1-EABB-C8AD-A435-64125F35DF28}"/>
              </a:ext>
            </a:extLst>
          </p:cNvPr>
          <p:cNvSpPr>
            <a:spLocks noGrp="1"/>
          </p:cNvSpPr>
          <p:nvPr>
            <p:ph type="sldNum" sz="quarter" idx="12"/>
          </p:nvPr>
        </p:nvSpPr>
        <p:spPr>
          <a:xfrm>
            <a:off x="5443538" y="6278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193D8F-C8F0-4A55-A930-E59B9A673A23}" type="slidenum">
              <a:rPr lang="it-IT" altLang="it-CH" sz="1400" smtClean="0">
                <a:solidFill>
                  <a:srgbClr val="FFFFFF"/>
                </a:solidFill>
              </a:rPr>
              <a:pPr>
                <a:spcBef>
                  <a:spcPct val="0"/>
                </a:spcBef>
                <a:buFontTx/>
                <a:buNone/>
              </a:pPr>
              <a:t>36</a:t>
            </a:fld>
            <a:endParaRPr lang="it-IT" altLang="it-CH" sz="1400">
              <a:solidFill>
                <a:srgbClr val="FFFFFF"/>
              </a:solidFill>
            </a:endParaRPr>
          </a:p>
        </p:txBody>
      </p:sp>
      <p:pic>
        <p:nvPicPr>
          <p:cNvPr id="129028" name="Picture 3" descr="Nablus-1918">
            <a:extLst>
              <a:ext uri="{FF2B5EF4-FFF2-40B4-BE49-F238E27FC236}">
                <a16:creationId xmlns:a16="http://schemas.microsoft.com/office/drawing/2014/main" id="{5F5365E9-CC73-0DFE-04C7-2A3A6229EDDE}"/>
              </a:ext>
            </a:extLst>
          </p:cNvPr>
          <p:cNvPicPr>
            <a:picLocks noGrp="1" noChangeAspect="1" noChangeArrowheads="1"/>
          </p:cNvPicPr>
          <p:nvPr>
            <p:ph sz="quarter" idx="3"/>
          </p:nvPr>
        </p:nvPicPr>
        <p:blipFill>
          <a:blip r:embed="rId3"/>
          <a:srcRect/>
          <a:stretch>
            <a:fillRect/>
          </a:stretch>
        </p:blipFill>
        <p:spPr>
          <a:xfrm>
            <a:off x="1122363" y="419100"/>
            <a:ext cx="6897687" cy="5688013"/>
          </a:xfrm>
          <a:ln w="127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37B4D114-AA6F-3197-FB9F-FC3B19AEA39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 name="Rectangle 2">
            <a:extLst>
              <a:ext uri="{FF2B5EF4-FFF2-40B4-BE49-F238E27FC236}">
                <a16:creationId xmlns:a16="http://schemas.microsoft.com/office/drawing/2014/main" id="{9A6FA1CE-6F35-23F5-3ABF-B4C0CDE0EF29}"/>
              </a:ext>
            </a:extLst>
          </p:cNvPr>
          <p:cNvSpPr txBox="1">
            <a:spLocks noChangeArrowheads="1"/>
          </p:cNvSpPr>
          <p:nvPr/>
        </p:nvSpPr>
        <p:spPr bwMode="auto">
          <a:xfrm>
            <a:off x="3700463" y="6289675"/>
            <a:ext cx="1743075" cy="385763"/>
          </a:xfrm>
          <a:prstGeom prst="rect">
            <a:avLst/>
          </a:prstGeom>
          <a:solidFill>
            <a:srgbClr val="FFFF00"/>
          </a:solidFill>
          <a:ln w="1905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2000" b="1" kern="0">
                <a:solidFill>
                  <a:schemeClr val="accent4">
                    <a:lumMod val="10000"/>
                  </a:schemeClr>
                </a:solidFill>
              </a:rPr>
              <a:t>Nablus 1918</a:t>
            </a:r>
            <a:endParaRPr lang="it-IT" altLang="it-CH" sz="2000" b="1" kern="0"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3">
            <a:extLst>
              <a:ext uri="{FF2B5EF4-FFF2-40B4-BE49-F238E27FC236}">
                <a16:creationId xmlns:a16="http://schemas.microsoft.com/office/drawing/2014/main" id="{DAA0C7FE-D9F1-1C7D-819E-4988CDC076F6}"/>
              </a:ext>
            </a:extLst>
          </p:cNvPr>
          <p:cNvSpPr>
            <a:spLocks noGrp="1"/>
          </p:cNvSpPr>
          <p:nvPr>
            <p:ph type="sldNum" sz="quarter" idx="12"/>
          </p:nvPr>
        </p:nvSpPr>
        <p:spPr>
          <a:xfrm>
            <a:off x="8172450" y="5718175"/>
            <a:ext cx="5032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2BBE4D-26E9-4871-9BD8-7C75707159B5}" type="slidenum">
              <a:rPr lang="it-IT" altLang="it-CH" sz="1400" smtClean="0">
                <a:solidFill>
                  <a:srgbClr val="FFFFFF"/>
                </a:solidFill>
              </a:rPr>
              <a:pPr>
                <a:spcBef>
                  <a:spcPct val="0"/>
                </a:spcBef>
                <a:buFontTx/>
                <a:buNone/>
              </a:pPr>
              <a:t>37</a:t>
            </a:fld>
            <a:endParaRPr lang="it-IT" altLang="it-CH" sz="1400">
              <a:solidFill>
                <a:srgbClr val="FFFFFF"/>
              </a:solidFill>
            </a:endParaRPr>
          </a:p>
        </p:txBody>
      </p:sp>
      <p:sp>
        <p:nvSpPr>
          <p:cNvPr id="314371" name="Text Box 3">
            <a:extLst>
              <a:ext uri="{FF2B5EF4-FFF2-40B4-BE49-F238E27FC236}">
                <a16:creationId xmlns:a16="http://schemas.microsoft.com/office/drawing/2014/main" id="{06FA1AD3-26AC-7751-DDAA-EBAA900BD1B2}"/>
              </a:ext>
            </a:extLst>
          </p:cNvPr>
          <p:cNvSpPr txBox="1">
            <a:spLocks noChangeArrowheads="1"/>
          </p:cNvSpPr>
          <p:nvPr/>
        </p:nvSpPr>
        <p:spPr bwMode="auto">
          <a:xfrm>
            <a:off x="4427538" y="1296988"/>
            <a:ext cx="42481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Als Gegenleistung für die Hilfe der Araber im Krieg gegen die Türkei (200’000 Araber sterben in diesem Krieg) verspricht England den Arabern ein unabhängiges Land.</a:t>
            </a:r>
          </a:p>
          <a:p>
            <a:pPr eaLnBrk="1" hangingPunct="1">
              <a:spcBef>
                <a:spcPct val="50000"/>
              </a:spcBef>
              <a:buFontTx/>
              <a:buNone/>
            </a:pPr>
            <a:endParaRPr lang="fr-CH" altLang="it-CH" sz="1600" b="1">
              <a:solidFill>
                <a:srgbClr val="FFFFFF"/>
              </a:solidFill>
            </a:endParaRPr>
          </a:p>
          <a:p>
            <a:pPr eaLnBrk="1" hangingPunct="1">
              <a:spcBef>
                <a:spcPct val="50000"/>
              </a:spcBef>
              <a:buFontTx/>
              <a:buNone/>
            </a:pPr>
            <a:endParaRPr lang="fr-CH" altLang="it-CH" sz="1600" b="1">
              <a:solidFill>
                <a:srgbClr val="FFFFFF"/>
              </a:solidFill>
            </a:endParaRPr>
          </a:p>
          <a:p>
            <a:pPr eaLnBrk="1" hangingPunct="1">
              <a:spcBef>
                <a:spcPct val="50000"/>
              </a:spcBef>
              <a:buFontTx/>
              <a:buNone/>
            </a:pPr>
            <a:r>
              <a:rPr lang="fr-CH" altLang="it-CH" sz="1600" b="1">
                <a:solidFill>
                  <a:srgbClr val="FFFFFF"/>
                </a:solidFill>
              </a:rPr>
              <a:t>Im Jahr 1916, mit dem geheimen Abkommen Sykes–Picot zwischen England und Frankreich, wurde ein grosser Teil der selben Gegend Frankreich zugeteilt</a:t>
            </a:r>
            <a:endParaRPr lang="it-IT" altLang="it-CH" sz="1600" b="1">
              <a:solidFill>
                <a:srgbClr val="FFFFFF"/>
              </a:solidFill>
            </a:endParaRPr>
          </a:p>
        </p:txBody>
      </p:sp>
      <p:sp>
        <p:nvSpPr>
          <p:cNvPr id="314372" name="Text Box 5">
            <a:extLst>
              <a:ext uri="{FF2B5EF4-FFF2-40B4-BE49-F238E27FC236}">
                <a16:creationId xmlns:a16="http://schemas.microsoft.com/office/drawing/2014/main" id="{ED660912-B6C9-9A27-80CC-90B518882630}"/>
              </a:ext>
            </a:extLst>
          </p:cNvPr>
          <p:cNvSpPr txBox="1">
            <a:spLocks noChangeArrowheads="1"/>
          </p:cNvSpPr>
          <p:nvPr/>
        </p:nvSpPr>
        <p:spPr bwMode="auto">
          <a:xfrm>
            <a:off x="4427538" y="5510213"/>
            <a:ext cx="22320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1917  Die arabischen Kämpfer, geleitet von  </a:t>
            </a:r>
            <a:r>
              <a:rPr lang="fr-CH" altLang="it-CH" sz="1400" b="1" u="sng"/>
              <a:t>Lawrence von Arabien</a:t>
            </a:r>
            <a:r>
              <a:rPr lang="fr-CH" altLang="it-CH" sz="1200" b="1">
                <a:solidFill>
                  <a:srgbClr val="FFFFFF"/>
                </a:solidFill>
              </a:rPr>
              <a:t>, erobern Aqaba</a:t>
            </a:r>
            <a:endParaRPr lang="it-IT" altLang="it-CH" sz="1200" b="1">
              <a:solidFill>
                <a:srgbClr val="FFFFFF"/>
              </a:solidFill>
            </a:endParaRPr>
          </a:p>
        </p:txBody>
      </p:sp>
      <p:pic>
        <p:nvPicPr>
          <p:cNvPr id="7" name="Picture 2" descr="uk-promis-arabs-1915">
            <a:extLst>
              <a:ext uri="{FF2B5EF4-FFF2-40B4-BE49-F238E27FC236}">
                <a16:creationId xmlns:a16="http://schemas.microsoft.com/office/drawing/2014/main" id="{D4E9FFF2-1483-F168-CC82-980207115EA9}"/>
              </a:ext>
            </a:extLst>
          </p:cNvPr>
          <p:cNvPicPr>
            <a:picLocks noChangeAspect="1" noChangeArrowheads="1"/>
          </p:cNvPicPr>
          <p:nvPr/>
        </p:nvPicPr>
        <p:blipFill>
          <a:blip r:embed="rId3"/>
          <a:srcRect/>
          <a:stretch>
            <a:fillRect/>
          </a:stretch>
        </p:blipFill>
        <p:spPr bwMode="auto">
          <a:xfrm>
            <a:off x="971550" y="404813"/>
            <a:ext cx="3168650" cy="5997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14374" name="Picture 4" descr="1917 gli arabi entrano a akaba">
            <a:extLst>
              <a:ext uri="{FF2B5EF4-FFF2-40B4-BE49-F238E27FC236}">
                <a16:creationId xmlns:a16="http://schemas.microsoft.com/office/drawing/2014/main" id="{9C447E87-BBE6-80E6-8E09-344A476BF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5341938"/>
            <a:ext cx="1454150" cy="1044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77C0B240-0899-B3CD-EE92-8AA9D09C557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asellaDiTesto 8">
            <a:extLst>
              <a:ext uri="{FF2B5EF4-FFF2-40B4-BE49-F238E27FC236}">
                <a16:creationId xmlns:a16="http://schemas.microsoft.com/office/drawing/2014/main" id="{8645944F-506C-9AC3-C2CD-9C05E1088EEB}"/>
              </a:ext>
            </a:extLst>
          </p:cNvPr>
          <p:cNvSpPr txBox="1"/>
          <p:nvPr/>
        </p:nvSpPr>
        <p:spPr>
          <a:xfrm>
            <a:off x="4548188" y="788988"/>
            <a:ext cx="3455987"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de-DE" dirty="0"/>
              <a:t>1915 - Die Versprechen der Briten</a:t>
            </a:r>
            <a:endParaRPr lang="en-US" dirty="0"/>
          </a:p>
        </p:txBody>
      </p:sp>
      <p:sp>
        <p:nvSpPr>
          <p:cNvPr id="10" name="CasellaDiTesto 9">
            <a:extLst>
              <a:ext uri="{FF2B5EF4-FFF2-40B4-BE49-F238E27FC236}">
                <a16:creationId xmlns:a16="http://schemas.microsoft.com/office/drawing/2014/main" id="{AEF8D172-EC7D-E325-5C4C-54045B21329C}"/>
              </a:ext>
            </a:extLst>
          </p:cNvPr>
          <p:cNvSpPr txBox="1"/>
          <p:nvPr/>
        </p:nvSpPr>
        <p:spPr>
          <a:xfrm>
            <a:off x="4572000" y="3005138"/>
            <a:ext cx="3878263"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a:t>1916 - Das Sykes - </a:t>
            </a:r>
            <a:r>
              <a:rPr lang="en-US" dirty="0" err="1"/>
              <a:t>Piccot</a:t>
            </a:r>
            <a:r>
              <a:rPr lang="en-US" dirty="0"/>
              <a:t> </a:t>
            </a:r>
            <a:r>
              <a:rPr lang="en-US" dirty="0" err="1"/>
              <a:t>Abkommen</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3">
            <a:extLst>
              <a:ext uri="{FF2B5EF4-FFF2-40B4-BE49-F238E27FC236}">
                <a16:creationId xmlns:a16="http://schemas.microsoft.com/office/drawing/2014/main" id="{B53B6B45-AAFF-26B0-DB20-956E05BB0D54}"/>
              </a:ext>
            </a:extLst>
          </p:cNvPr>
          <p:cNvSpPr>
            <a:spLocks noGrp="1"/>
          </p:cNvSpPr>
          <p:nvPr>
            <p:ph type="sldNum" sz="quarter" idx="12"/>
          </p:nvPr>
        </p:nvSpPr>
        <p:spPr>
          <a:xfrm>
            <a:off x="7808913" y="6226175"/>
            <a:ext cx="503237"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1E06E1-53ED-4183-BF10-4E4781E5A0D9}" type="slidenum">
              <a:rPr lang="it-IT" altLang="it-CH" sz="1400" smtClean="0">
                <a:solidFill>
                  <a:srgbClr val="FFFFFF"/>
                </a:solidFill>
              </a:rPr>
              <a:pPr>
                <a:spcBef>
                  <a:spcPct val="0"/>
                </a:spcBef>
                <a:buFontTx/>
                <a:buNone/>
              </a:pPr>
              <a:t>38</a:t>
            </a:fld>
            <a:endParaRPr lang="it-IT" altLang="it-CH" sz="1400">
              <a:solidFill>
                <a:srgbClr val="FFFFFF"/>
              </a:solidFill>
            </a:endParaRPr>
          </a:p>
        </p:txBody>
      </p:sp>
      <p:pic>
        <p:nvPicPr>
          <p:cNvPr id="3" name="Picture 3" descr="bandiera inglese">
            <a:extLst>
              <a:ext uri="{FF2B5EF4-FFF2-40B4-BE49-F238E27FC236}">
                <a16:creationId xmlns:a16="http://schemas.microsoft.com/office/drawing/2014/main" id="{858B1D17-13BB-5978-93F0-9EF93DF470CE}"/>
              </a:ext>
            </a:extLst>
          </p:cNvPr>
          <p:cNvPicPr>
            <a:picLocks noChangeAspect="1" noChangeArrowheads="1"/>
          </p:cNvPicPr>
          <p:nvPr/>
        </p:nvPicPr>
        <p:blipFill>
          <a:blip r:embed="rId3"/>
          <a:srcRect/>
          <a:stretch>
            <a:fillRect/>
          </a:stretch>
        </p:blipFill>
        <p:spPr bwMode="auto">
          <a:xfrm>
            <a:off x="7453313" y="47148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5" name="Picture 5" descr="FRAnce">
            <a:extLst>
              <a:ext uri="{FF2B5EF4-FFF2-40B4-BE49-F238E27FC236}">
                <a16:creationId xmlns:a16="http://schemas.microsoft.com/office/drawing/2014/main" id="{5498D917-4FE2-F7BF-4976-D39D0F0D3798}"/>
              </a:ext>
            </a:extLst>
          </p:cNvPr>
          <p:cNvPicPr>
            <a:picLocks noChangeAspect="1" noChangeArrowheads="1"/>
          </p:cNvPicPr>
          <p:nvPr/>
        </p:nvPicPr>
        <p:blipFill>
          <a:blip r:embed="rId4"/>
          <a:srcRect/>
          <a:stretch>
            <a:fillRect/>
          </a:stretch>
        </p:blipFill>
        <p:spPr bwMode="auto">
          <a:xfrm>
            <a:off x="7466013" y="511175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7" descr="Sykes Mark (accordi Sykes Piccot)">
            <a:extLst>
              <a:ext uri="{FF2B5EF4-FFF2-40B4-BE49-F238E27FC236}">
                <a16:creationId xmlns:a16="http://schemas.microsoft.com/office/drawing/2014/main" id="{24C4B255-B8FC-9379-2E51-C5E5E40AF000}"/>
              </a:ext>
            </a:extLst>
          </p:cNvPr>
          <p:cNvPicPr>
            <a:picLocks noChangeAspect="1" noChangeArrowheads="1"/>
          </p:cNvPicPr>
          <p:nvPr/>
        </p:nvPicPr>
        <p:blipFill>
          <a:blip r:embed="rId5"/>
          <a:srcRect/>
          <a:stretch>
            <a:fillRect/>
          </a:stretch>
        </p:blipFill>
        <p:spPr bwMode="auto">
          <a:xfrm>
            <a:off x="7685088" y="168116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8" descr="picot">
            <a:extLst>
              <a:ext uri="{FF2B5EF4-FFF2-40B4-BE49-F238E27FC236}">
                <a16:creationId xmlns:a16="http://schemas.microsoft.com/office/drawing/2014/main" id="{2253EA21-66E5-B1C2-CF8A-D0055D891012}"/>
              </a:ext>
            </a:extLst>
          </p:cNvPr>
          <p:cNvPicPr>
            <a:picLocks noChangeAspect="1" noChangeArrowheads="1"/>
          </p:cNvPicPr>
          <p:nvPr/>
        </p:nvPicPr>
        <p:blipFill>
          <a:blip r:embed="rId6"/>
          <a:srcRect/>
          <a:stretch>
            <a:fillRect/>
          </a:stretch>
        </p:blipFill>
        <p:spPr bwMode="auto">
          <a:xfrm>
            <a:off x="7707313" y="347503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6423" name="Text Box 9">
            <a:extLst>
              <a:ext uri="{FF2B5EF4-FFF2-40B4-BE49-F238E27FC236}">
                <a16:creationId xmlns:a16="http://schemas.microsoft.com/office/drawing/2014/main" id="{4D34400D-35C9-BEBC-0088-5EB87B149F33}"/>
              </a:ext>
            </a:extLst>
          </p:cNvPr>
          <p:cNvSpPr txBox="1">
            <a:spLocks noChangeArrowheads="1"/>
          </p:cNvSpPr>
          <p:nvPr/>
        </p:nvSpPr>
        <p:spPr bwMode="auto">
          <a:xfrm>
            <a:off x="7785100" y="271145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316424" name="Text Box 10">
            <a:extLst>
              <a:ext uri="{FF2B5EF4-FFF2-40B4-BE49-F238E27FC236}">
                <a16:creationId xmlns:a16="http://schemas.microsoft.com/office/drawing/2014/main" id="{4801E314-B5BB-BB91-64AE-F6D7D97E0FA2}"/>
              </a:ext>
            </a:extLst>
          </p:cNvPr>
          <p:cNvSpPr txBox="1">
            <a:spLocks noChangeArrowheads="1"/>
          </p:cNvSpPr>
          <p:nvPr/>
        </p:nvSpPr>
        <p:spPr bwMode="auto">
          <a:xfrm>
            <a:off x="7835900" y="458946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316425" name="Rettangolo 11">
            <a:extLst>
              <a:ext uri="{FF2B5EF4-FFF2-40B4-BE49-F238E27FC236}">
                <a16:creationId xmlns:a16="http://schemas.microsoft.com/office/drawing/2014/main" id="{C363714F-4984-623C-5F7D-9C0041BCA38A}"/>
              </a:ext>
            </a:extLst>
          </p:cNvPr>
          <p:cNvSpPr>
            <a:spLocks noChangeArrowheads="1"/>
          </p:cNvSpPr>
          <p:nvPr/>
        </p:nvSpPr>
        <p:spPr bwMode="auto">
          <a:xfrm>
            <a:off x="1905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2" descr="After Sykes-Picot: Britain, France and the struggle for the Middle East">
            <a:extLst>
              <a:ext uri="{FF2B5EF4-FFF2-40B4-BE49-F238E27FC236}">
                <a16:creationId xmlns:a16="http://schemas.microsoft.com/office/drawing/2014/main" id="{E7DCC3E0-B8FC-C4B7-9780-D49FF3B6D7E7}"/>
              </a:ext>
            </a:extLst>
          </p:cNvPr>
          <p:cNvPicPr>
            <a:picLocks noChangeAspect="1" noChangeArrowheads="1"/>
          </p:cNvPicPr>
          <p:nvPr/>
        </p:nvPicPr>
        <p:blipFill>
          <a:blip r:embed="rId7"/>
          <a:srcRect/>
          <a:stretch>
            <a:fillRect/>
          </a:stretch>
        </p:blipFill>
        <p:spPr bwMode="auto">
          <a:xfrm>
            <a:off x="611188" y="47625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4" name="Figura a mano libera: forma 13">
            <a:extLst>
              <a:ext uri="{FF2B5EF4-FFF2-40B4-BE49-F238E27FC236}">
                <a16:creationId xmlns:a16="http://schemas.microsoft.com/office/drawing/2014/main" id="{FE04FB57-ED40-9C9C-56D5-0AD414F84829}"/>
              </a:ext>
            </a:extLst>
          </p:cNvPr>
          <p:cNvSpPr/>
          <p:nvPr/>
        </p:nvSpPr>
        <p:spPr>
          <a:xfrm>
            <a:off x="584200" y="253365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D03991D1-8A3C-7073-5476-91F9E011E090}"/>
              </a:ext>
            </a:extLst>
          </p:cNvPr>
          <p:cNvSpPr txBox="1"/>
          <p:nvPr/>
        </p:nvSpPr>
        <p:spPr>
          <a:xfrm>
            <a:off x="1258888" y="274637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6" name="Figura a mano libera: forma 15">
            <a:extLst>
              <a:ext uri="{FF2B5EF4-FFF2-40B4-BE49-F238E27FC236}">
                <a16:creationId xmlns:a16="http://schemas.microsoft.com/office/drawing/2014/main" id="{571638A2-50FB-686B-B6C4-5D9AA0DEEAC4}"/>
              </a:ext>
            </a:extLst>
          </p:cNvPr>
          <p:cNvSpPr/>
          <p:nvPr/>
        </p:nvSpPr>
        <p:spPr>
          <a:xfrm>
            <a:off x="2032000" y="173672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4">
            <a:extLst>
              <a:ext uri="{FF2B5EF4-FFF2-40B4-BE49-F238E27FC236}">
                <a16:creationId xmlns:a16="http://schemas.microsoft.com/office/drawing/2014/main" id="{7096675F-1132-AD0C-0EFB-E1DBFE268FB9}"/>
              </a:ext>
            </a:extLst>
          </p:cNvPr>
          <p:cNvSpPr txBox="1">
            <a:spLocks noChangeArrowheads="1"/>
          </p:cNvSpPr>
          <p:nvPr/>
        </p:nvSpPr>
        <p:spPr bwMode="auto">
          <a:xfrm>
            <a:off x="584200" y="4719638"/>
            <a:ext cx="2422525" cy="1016000"/>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en-US" altLang="it-CH" dirty="0"/>
              <a:t>1916 - The (secret)              Sykes - Picot agreement</a:t>
            </a:r>
          </a:p>
        </p:txBody>
      </p:sp>
      <p:sp>
        <p:nvSpPr>
          <p:cNvPr id="316431" name="CasellaDiTesto 2">
            <a:extLst>
              <a:ext uri="{FF2B5EF4-FFF2-40B4-BE49-F238E27FC236}">
                <a16:creationId xmlns:a16="http://schemas.microsoft.com/office/drawing/2014/main" id="{3D7C3FB8-0F51-622A-1E10-4FCDABD312FD}"/>
              </a:ext>
            </a:extLst>
          </p:cNvPr>
          <p:cNvSpPr txBox="1">
            <a:spLocks noChangeArrowheads="1"/>
          </p:cNvSpPr>
          <p:nvPr/>
        </p:nvSpPr>
        <p:spPr bwMode="auto">
          <a:xfrm>
            <a:off x="3035300" y="4678363"/>
            <a:ext cx="44307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Mit diesem Abkommen teilten England und Frankreich den gesamten Nahen Osten unter sich auf.</a:t>
            </a:r>
          </a:p>
          <a:p>
            <a:pPr>
              <a:spcBef>
                <a:spcPct val="0"/>
              </a:spcBef>
              <a:buFontTx/>
              <a:buNone/>
            </a:pPr>
            <a:r>
              <a:rPr lang="de-DE" altLang="en-US" sz="1400"/>
              <a:t>Dieses Abkommen muss im Kontext der englischen Nah-Ost Kolonialpolitik und den inzwischen strate-gisch gewordenen Ölrausch  betrachtet werden. </a:t>
            </a:r>
            <a:endParaRPr lang="en-US" altLang="en-US" sz="1400"/>
          </a:p>
        </p:txBody>
      </p:sp>
      <p:sp>
        <p:nvSpPr>
          <p:cNvPr id="316432" name="CasellaDiTesto 16">
            <a:extLst>
              <a:ext uri="{FF2B5EF4-FFF2-40B4-BE49-F238E27FC236}">
                <a16:creationId xmlns:a16="http://schemas.microsoft.com/office/drawing/2014/main" id="{E09691B4-0524-B30D-E6A0-F440FCD972E7}"/>
              </a:ext>
            </a:extLst>
          </p:cNvPr>
          <p:cNvSpPr txBox="1">
            <a:spLocks noChangeArrowheads="1"/>
          </p:cNvSpPr>
          <p:nvPr/>
        </p:nvSpPr>
        <p:spPr bwMode="auto">
          <a:xfrm>
            <a:off x="501650" y="5903913"/>
            <a:ext cx="71707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1934 wurde die Kirkuk-Haifa-Ölpipeline gebaut, die durch Transjordanien und                   Palästina nach Haifa führte, wo Raffination und Einschiffung nach England stattfanden.</a:t>
            </a:r>
            <a:endParaRPr lang="en-US" altLang="en-US" sz="1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Number Placeholder 7">
            <a:extLst>
              <a:ext uri="{FF2B5EF4-FFF2-40B4-BE49-F238E27FC236}">
                <a16:creationId xmlns:a16="http://schemas.microsoft.com/office/drawing/2014/main" id="{2C87E7B9-6027-16FD-54DD-EA6D293D7AE0}"/>
              </a:ext>
            </a:extLst>
          </p:cNvPr>
          <p:cNvSpPr>
            <a:spLocks noGrp="1"/>
          </p:cNvSpPr>
          <p:nvPr>
            <p:ph type="sldNum" sz="quarter" idx="12"/>
          </p:nvPr>
        </p:nvSpPr>
        <p:spPr>
          <a:xfrm>
            <a:off x="7734300" y="3429000"/>
            <a:ext cx="868363" cy="50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E64A71-6F42-43AF-8F17-F1DCA1636CE6}" type="slidenum">
              <a:rPr lang="it-IT" altLang="it-CH" sz="1400" smtClean="0">
                <a:solidFill>
                  <a:srgbClr val="FFFFFF"/>
                </a:solidFill>
              </a:rPr>
              <a:pPr>
                <a:spcBef>
                  <a:spcPct val="0"/>
                </a:spcBef>
                <a:buFontTx/>
                <a:buNone/>
              </a:pPr>
              <a:t>39</a:t>
            </a:fld>
            <a:endParaRPr lang="it-IT" altLang="it-CH" sz="1400">
              <a:solidFill>
                <a:srgbClr val="FFFFFF"/>
              </a:solidFill>
            </a:endParaRPr>
          </a:p>
        </p:txBody>
      </p:sp>
      <p:sp>
        <p:nvSpPr>
          <p:cNvPr id="274435" name="Rectangle 2">
            <a:extLst>
              <a:ext uri="{FF2B5EF4-FFF2-40B4-BE49-F238E27FC236}">
                <a16:creationId xmlns:a16="http://schemas.microsoft.com/office/drawing/2014/main" id="{9330A539-DAE6-137A-5484-900BCB43E6FE}"/>
              </a:ext>
            </a:extLst>
          </p:cNvPr>
          <p:cNvSpPr>
            <a:spLocks noGrp="1" noChangeArrowheads="1"/>
          </p:cNvSpPr>
          <p:nvPr>
            <p:ph type="body" sz="half" idx="1"/>
          </p:nvPr>
        </p:nvSpPr>
        <p:spPr>
          <a:xfrm>
            <a:off x="5721350" y="1973263"/>
            <a:ext cx="2833688" cy="955675"/>
          </a:xfrm>
          <a:solidFill>
            <a:srgbClr val="FFFF00"/>
          </a:solidFill>
          <a:ln w="12700">
            <a:solidFill>
              <a:schemeClr val="accent4">
                <a:lumMod val="10000"/>
              </a:schemeClr>
            </a:solidFill>
          </a:ln>
        </p:spPr>
        <p:txBody>
          <a:bodyPr>
            <a:spAutoFit/>
          </a:bodyPr>
          <a:lstStyle/>
          <a:p>
            <a:pPr algn="ctr">
              <a:spcBef>
                <a:spcPct val="0"/>
              </a:spcBef>
              <a:buFontTx/>
              <a:buNone/>
              <a:defRPr/>
            </a:pPr>
            <a:r>
              <a:rPr lang="fr-CH" altLang="it-CH" sz="1800" b="1" kern="1200" dirty="0">
                <a:solidFill>
                  <a:schemeClr val="accent4">
                    <a:lumMod val="10000"/>
                  </a:schemeClr>
                </a:solidFill>
                <a:cs typeface="Arial" panose="020B0604020202020204" pitchFamily="34" charset="0"/>
              </a:rPr>
              <a:t>  </a:t>
            </a:r>
            <a:r>
              <a:rPr lang="fr-CH" altLang="it-CH" sz="2000" b="1" kern="1200" dirty="0">
                <a:solidFill>
                  <a:schemeClr val="accent4">
                    <a:lumMod val="10000"/>
                  </a:schemeClr>
                </a:solidFill>
                <a:cs typeface="Arial" panose="020B0604020202020204" pitchFamily="34" charset="0"/>
              </a:rPr>
              <a:t>1917 - 1918   </a:t>
            </a:r>
          </a:p>
          <a:p>
            <a:pPr algn="ctr">
              <a:spcBef>
                <a:spcPct val="0"/>
              </a:spcBef>
              <a:buFontTx/>
              <a:buNone/>
              <a:defRPr/>
            </a:pPr>
            <a:r>
              <a:rPr lang="fr-CH" altLang="it-CH" sz="1800" b="1" kern="1200" dirty="0">
                <a:solidFill>
                  <a:schemeClr val="accent4">
                    <a:lumMod val="10000"/>
                  </a:schemeClr>
                </a:solidFill>
                <a:cs typeface="Arial" panose="020B0604020202020204" pitchFamily="34" charset="0"/>
              </a:rPr>
              <a:t>Die </a:t>
            </a:r>
            <a:r>
              <a:rPr lang="fr-CH" altLang="it-CH" sz="1800" b="1" kern="1200" dirty="0" err="1">
                <a:solidFill>
                  <a:schemeClr val="accent4">
                    <a:lumMod val="10000"/>
                  </a:schemeClr>
                </a:solidFill>
                <a:cs typeface="Arial" panose="020B0604020202020204" pitchFamily="34" charset="0"/>
              </a:rPr>
              <a:t>englischen</a:t>
            </a:r>
            <a:r>
              <a:rPr lang="fr-CH" altLang="it-CH" sz="1800" b="1" kern="1200" dirty="0">
                <a:solidFill>
                  <a:schemeClr val="accent4">
                    <a:lumMod val="10000"/>
                  </a:schemeClr>
                </a:solidFill>
                <a:cs typeface="Arial" panose="020B0604020202020204" pitchFamily="34" charset="0"/>
              </a:rPr>
              <a:t> </a:t>
            </a:r>
            <a:r>
              <a:rPr lang="fr-CH" altLang="it-CH" sz="1800" b="1" kern="1200" dirty="0" err="1">
                <a:solidFill>
                  <a:schemeClr val="accent4">
                    <a:lumMod val="10000"/>
                  </a:schemeClr>
                </a:solidFill>
                <a:cs typeface="Arial" panose="020B0604020202020204" pitchFamily="34" charset="0"/>
              </a:rPr>
              <a:t>Truppen</a:t>
            </a:r>
            <a:r>
              <a:rPr lang="fr-CH" altLang="it-CH" sz="1800" b="1" kern="1200" dirty="0">
                <a:solidFill>
                  <a:schemeClr val="accent4">
                    <a:lumMod val="10000"/>
                  </a:schemeClr>
                </a:solidFill>
                <a:cs typeface="Arial" panose="020B0604020202020204" pitchFamily="34" charset="0"/>
              </a:rPr>
              <a:t> </a:t>
            </a:r>
            <a:r>
              <a:rPr lang="fr-CH" altLang="it-CH" sz="1800" b="1" kern="1200" dirty="0" err="1">
                <a:solidFill>
                  <a:schemeClr val="accent4">
                    <a:lumMod val="10000"/>
                  </a:schemeClr>
                </a:solidFill>
                <a:cs typeface="Arial" panose="020B0604020202020204" pitchFamily="34" charset="0"/>
              </a:rPr>
              <a:t>erobern</a:t>
            </a:r>
            <a:r>
              <a:rPr lang="fr-CH" altLang="it-CH" sz="1800" b="1" kern="1200" dirty="0">
                <a:solidFill>
                  <a:schemeClr val="accent4">
                    <a:lumMod val="10000"/>
                  </a:schemeClr>
                </a:solidFill>
                <a:cs typeface="Arial" panose="020B0604020202020204" pitchFamily="34" charset="0"/>
              </a:rPr>
              <a:t> </a:t>
            </a:r>
            <a:r>
              <a:rPr lang="fr-CH" altLang="it-CH" sz="1800" b="1" kern="1200" dirty="0" err="1">
                <a:solidFill>
                  <a:schemeClr val="accent4">
                    <a:lumMod val="10000"/>
                  </a:schemeClr>
                </a:solidFill>
                <a:cs typeface="Arial" panose="020B0604020202020204" pitchFamily="34" charset="0"/>
              </a:rPr>
              <a:t>Palästina</a:t>
            </a:r>
            <a:endParaRPr lang="fr-CH" altLang="it-CH" sz="1800" b="1" kern="1200" dirty="0">
              <a:solidFill>
                <a:schemeClr val="accent4">
                  <a:lumMod val="10000"/>
                </a:schemeClr>
              </a:solidFill>
              <a:cs typeface="Arial" panose="020B0604020202020204" pitchFamily="34" charset="0"/>
            </a:endParaRPr>
          </a:p>
        </p:txBody>
      </p:sp>
      <p:pic>
        <p:nvPicPr>
          <p:cNvPr id="318468" name="Picture 4" descr="bandiera inglese">
            <a:extLst>
              <a:ext uri="{FF2B5EF4-FFF2-40B4-BE49-F238E27FC236}">
                <a16:creationId xmlns:a16="http://schemas.microsoft.com/office/drawing/2014/main" id="{FBDF3913-9872-429F-733F-8E1A8D9C7311}"/>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02363" y="406400"/>
            <a:ext cx="1871662" cy="936625"/>
          </a:xfrm>
        </p:spPr>
      </p:pic>
      <p:sp>
        <p:nvSpPr>
          <p:cNvPr id="318469" name="Text Box 6">
            <a:extLst>
              <a:ext uri="{FF2B5EF4-FFF2-40B4-BE49-F238E27FC236}">
                <a16:creationId xmlns:a16="http://schemas.microsoft.com/office/drawing/2014/main" id="{A29A5BBB-7AFF-C8A6-5BEA-736A675779CE}"/>
              </a:ext>
            </a:extLst>
          </p:cNvPr>
          <p:cNvSpPr txBox="1">
            <a:spLocks noChangeArrowheads="1"/>
          </p:cNvSpPr>
          <p:nvPr/>
        </p:nvSpPr>
        <p:spPr bwMode="auto">
          <a:xfrm>
            <a:off x="5724525" y="4206875"/>
            <a:ext cx="10731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Dezember 1917 Die Stadt Jerusalem ergibt sich den englischen Truppen.</a:t>
            </a:r>
            <a:endParaRPr lang="it-IT" altLang="it-CH" sz="1000" b="1">
              <a:solidFill>
                <a:srgbClr val="FFFFFF"/>
              </a:solidFill>
            </a:endParaRPr>
          </a:p>
        </p:txBody>
      </p:sp>
      <p:pic>
        <p:nvPicPr>
          <p:cNvPr id="10" name="Picture 9">
            <a:extLst>
              <a:ext uri="{FF2B5EF4-FFF2-40B4-BE49-F238E27FC236}">
                <a16:creationId xmlns:a16="http://schemas.microsoft.com/office/drawing/2014/main" id="{C9C5FFA8-0299-F928-9098-F1AD902FC9E8}"/>
              </a:ext>
            </a:extLst>
          </p:cNvPr>
          <p:cNvPicPr>
            <a:picLocks noChangeAspect="1" noChangeArrowheads="1"/>
          </p:cNvPicPr>
          <p:nvPr/>
        </p:nvPicPr>
        <p:blipFill>
          <a:blip r:embed="rId4"/>
          <a:srcRect/>
          <a:stretch>
            <a:fillRect/>
          </a:stretch>
        </p:blipFill>
        <p:spPr bwMode="auto">
          <a:xfrm>
            <a:off x="6792913" y="4256088"/>
            <a:ext cx="1809750" cy="2328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C:\Users\Enrico\Desktop\Allenby jpeg.jpg">
            <a:extLst>
              <a:ext uri="{FF2B5EF4-FFF2-40B4-BE49-F238E27FC236}">
                <a16:creationId xmlns:a16="http://schemas.microsoft.com/office/drawing/2014/main" id="{B84D1494-D68C-F234-1F88-6F3EEC93240A}"/>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C:\Users\Enrico\Desktop\Truppe inglesi 1918 jpeg.jpg">
            <a:extLst>
              <a:ext uri="{FF2B5EF4-FFF2-40B4-BE49-F238E27FC236}">
                <a16:creationId xmlns:a16="http://schemas.microsoft.com/office/drawing/2014/main" id="{02D29FA1-DA35-E047-8F68-6616BD23E866}"/>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3BF6A891-4C9D-948F-BF4D-07B7B8CD636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8474" name="Rectangle 7">
            <a:extLst>
              <a:ext uri="{FF2B5EF4-FFF2-40B4-BE49-F238E27FC236}">
                <a16:creationId xmlns:a16="http://schemas.microsoft.com/office/drawing/2014/main" id="{7B0C4152-3D76-33C8-A881-3D78984F9C53}"/>
              </a:ext>
            </a:extLst>
          </p:cNvPr>
          <p:cNvSpPr>
            <a:spLocks noChangeArrowheads="1"/>
          </p:cNvSpPr>
          <p:nvPr/>
        </p:nvSpPr>
        <p:spPr bwMode="auto">
          <a:xfrm>
            <a:off x="5489575" y="5403850"/>
            <a:ext cx="11049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Die englischen Truppen, geführt durch General Allenby, treffen in Jerusalem ein.</a:t>
            </a:r>
            <a:endParaRPr lang="it-IT" altLang="it-CH" sz="10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6">
            <a:extLst>
              <a:ext uri="{FF2B5EF4-FFF2-40B4-BE49-F238E27FC236}">
                <a16:creationId xmlns:a16="http://schemas.microsoft.com/office/drawing/2014/main" id="{B9FB1E26-4395-8E69-9250-8F37E850A5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82FAF4-3AEC-432A-A83D-89C0090B1524}" type="slidenum">
              <a:rPr lang="it-IT" altLang="it-CH" sz="1400" smtClean="0">
                <a:solidFill>
                  <a:srgbClr val="FFFFFF"/>
                </a:solidFill>
              </a:rPr>
              <a:pPr>
                <a:spcBef>
                  <a:spcPct val="0"/>
                </a:spcBef>
                <a:buFontTx/>
                <a:buNone/>
              </a:pPr>
              <a:t>4</a:t>
            </a:fld>
            <a:endParaRPr lang="it-IT" altLang="it-CH" sz="1400">
              <a:solidFill>
                <a:srgbClr val="FFFFFF"/>
              </a:solidFill>
            </a:endParaRPr>
          </a:p>
        </p:txBody>
      </p:sp>
      <p:sp>
        <p:nvSpPr>
          <p:cNvPr id="246787" name="Rectangle 2">
            <a:extLst>
              <a:ext uri="{FF2B5EF4-FFF2-40B4-BE49-F238E27FC236}">
                <a16:creationId xmlns:a16="http://schemas.microsoft.com/office/drawing/2014/main" id="{9A1E1BD7-379B-82D7-0531-42E4AB01926F}"/>
              </a:ext>
            </a:extLst>
          </p:cNvPr>
          <p:cNvSpPr>
            <a:spLocks noGrp="1" noChangeArrowheads="1"/>
          </p:cNvSpPr>
          <p:nvPr>
            <p:ph type="body" sz="half" idx="1"/>
          </p:nvPr>
        </p:nvSpPr>
        <p:spPr>
          <a:xfrm>
            <a:off x="5575300" y="2470150"/>
            <a:ext cx="3173413" cy="2609850"/>
          </a:xfrm>
        </p:spPr>
        <p:txBody>
          <a:bodyPr/>
          <a:lstStyle/>
          <a:p>
            <a:pPr eaLnBrk="1" hangingPunct="1">
              <a:lnSpc>
                <a:spcPct val="90000"/>
              </a:lnSpc>
              <a:buFontTx/>
              <a:buNone/>
            </a:pPr>
            <a:r>
              <a:rPr lang="fr-CH" altLang="it-CH" sz="4400" b="1">
                <a:solidFill>
                  <a:srgbClr val="00FF00"/>
                </a:solidFill>
                <a:cs typeface="Arial" panose="020B0604020202020204" pitchFamily="34" charset="0"/>
              </a:rPr>
              <a:t>  </a:t>
            </a:r>
            <a:r>
              <a:rPr lang="fr-CH" altLang="it-CH" sz="2200"/>
              <a:t>Einziger Durchgang zwischen</a:t>
            </a:r>
          </a:p>
          <a:p>
            <a:pPr eaLnBrk="1" hangingPunct="1">
              <a:lnSpc>
                <a:spcPct val="90000"/>
              </a:lnSpc>
            </a:pPr>
            <a:r>
              <a:rPr lang="fr-CH" altLang="it-CH" sz="2200"/>
              <a:t>Afrika und Asien</a:t>
            </a:r>
          </a:p>
          <a:p>
            <a:pPr eaLnBrk="1" hangingPunct="1">
              <a:lnSpc>
                <a:spcPct val="90000"/>
              </a:lnSpc>
            </a:pPr>
            <a:r>
              <a:rPr lang="fr-CH" altLang="it-CH" sz="2200"/>
              <a:t>Afrika und Europa</a:t>
            </a:r>
          </a:p>
          <a:p>
            <a:pPr eaLnBrk="1" hangingPunct="1">
              <a:lnSpc>
                <a:spcPct val="90000"/>
              </a:lnSpc>
            </a:pPr>
            <a:r>
              <a:rPr lang="fr-CH" altLang="it-CH" sz="2200"/>
              <a:t>Dem Mittelmeer und dem Osten</a:t>
            </a:r>
            <a:endParaRPr lang="it-IT" altLang="it-CH" sz="2200"/>
          </a:p>
        </p:txBody>
      </p:sp>
      <p:pic>
        <p:nvPicPr>
          <p:cNvPr id="201732" name="Picture 3" descr="medio oriente in b e n 2">
            <a:extLst>
              <a:ext uri="{FF2B5EF4-FFF2-40B4-BE49-F238E27FC236}">
                <a16:creationId xmlns:a16="http://schemas.microsoft.com/office/drawing/2014/main" id="{77A64B3A-8375-C6A2-BA6C-253B4ED8DC28}"/>
              </a:ext>
            </a:extLst>
          </p:cNvPr>
          <p:cNvPicPr>
            <a:picLocks noGrp="1" noChangeAspect="1" noChangeArrowheads="1"/>
          </p:cNvPicPr>
          <p:nvPr>
            <p:ph sz="half" idx="2"/>
          </p:nvPr>
        </p:nvPicPr>
        <p:blipFill>
          <a:blip r:embed="rId3">
            <a:lum bright="-10000" contrast="10000"/>
          </a:blip>
          <a:srcRect/>
          <a:stretch>
            <a:fillRect/>
          </a:stretch>
        </p:blipFill>
        <p:spPr>
          <a:xfrm>
            <a:off x="715963" y="908050"/>
            <a:ext cx="4859337" cy="4824413"/>
          </a:xfrm>
          <a:ln w="38100">
            <a:solidFill>
              <a:schemeClr val="tx1"/>
            </a:solidFill>
          </a:ln>
          <a:effectLst>
            <a:outerShdw blurRad="292100" dist="139700" dir="2700000" algn="tl" rotWithShape="0">
              <a:srgbClr val="333333">
                <a:alpha val="65000"/>
              </a:srgbClr>
            </a:outerShdw>
          </a:effectLst>
        </p:spPr>
      </p:pic>
      <p:sp>
        <p:nvSpPr>
          <p:cNvPr id="246789" name="Text Box 4">
            <a:extLst>
              <a:ext uri="{FF2B5EF4-FFF2-40B4-BE49-F238E27FC236}">
                <a16:creationId xmlns:a16="http://schemas.microsoft.com/office/drawing/2014/main" id="{C47F9A9C-5FAB-F2A3-72C7-558587B9406C}"/>
              </a:ext>
            </a:extLst>
          </p:cNvPr>
          <p:cNvSpPr txBox="1">
            <a:spLocks noChangeArrowheads="1"/>
          </p:cNvSpPr>
          <p:nvPr/>
        </p:nvSpPr>
        <p:spPr bwMode="auto">
          <a:xfrm>
            <a:off x="2705100" y="3321050"/>
            <a:ext cx="86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latin typeface="Swis721 Blk BT" pitchFamily="34" charset="0"/>
              </a:rPr>
              <a:t>ARABIA</a:t>
            </a:r>
            <a:endParaRPr lang="it-IT" altLang="it-CH" sz="1600" b="1">
              <a:solidFill>
                <a:srgbClr val="000000"/>
              </a:solidFill>
              <a:latin typeface="Swis721 Blk BT" pitchFamily="34" charset="0"/>
            </a:endParaRPr>
          </a:p>
        </p:txBody>
      </p:sp>
      <p:sp>
        <p:nvSpPr>
          <p:cNvPr id="6" name="Rettangolo 5">
            <a:extLst>
              <a:ext uri="{FF2B5EF4-FFF2-40B4-BE49-F238E27FC236}">
                <a16:creationId xmlns:a16="http://schemas.microsoft.com/office/drawing/2014/main" id="{4070DD21-02A7-1614-9808-3F64CD5FFF2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77F70F6D-EA75-EE2B-2C2A-1EAAC32AA6D2}"/>
              </a:ext>
            </a:extLst>
          </p:cNvPr>
          <p:cNvSpPr txBox="1"/>
          <p:nvPr/>
        </p:nvSpPr>
        <p:spPr>
          <a:xfrm>
            <a:off x="5938838" y="1628775"/>
            <a:ext cx="2089150" cy="4603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PALÄSTINA</a:t>
            </a:r>
          </a:p>
        </p:txBody>
      </p:sp>
      <p:sp>
        <p:nvSpPr>
          <p:cNvPr id="246792" name="CasellaDiTesto 1">
            <a:extLst>
              <a:ext uri="{FF2B5EF4-FFF2-40B4-BE49-F238E27FC236}">
                <a16:creationId xmlns:a16="http://schemas.microsoft.com/office/drawing/2014/main" id="{3313BF06-A6B0-1512-69F8-D10CA786B08F}"/>
              </a:ext>
            </a:extLst>
          </p:cNvPr>
          <p:cNvSpPr txBox="1">
            <a:spLocks noChangeArrowheads="1"/>
          </p:cNvSpPr>
          <p:nvPr/>
        </p:nvSpPr>
        <p:spPr bwMode="auto">
          <a:xfrm>
            <a:off x="3708400" y="6505575"/>
            <a:ext cx="215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http://en.wikipedia.org/wiki/The_Levant</a:t>
            </a:r>
          </a:p>
        </p:txBody>
      </p:sp>
      <p:sp>
        <p:nvSpPr>
          <p:cNvPr id="246793" name="CasellaDiTesto 1">
            <a:extLst>
              <a:ext uri="{FF2B5EF4-FFF2-40B4-BE49-F238E27FC236}">
                <a16:creationId xmlns:a16="http://schemas.microsoft.com/office/drawing/2014/main" id="{D51CF316-E20D-7128-562B-33937ED6E579}"/>
              </a:ext>
            </a:extLst>
          </p:cNvPr>
          <p:cNvSpPr txBox="1">
            <a:spLocks noChangeArrowheads="1"/>
          </p:cNvSpPr>
          <p:nvPr/>
        </p:nvSpPr>
        <p:spPr bwMode="auto">
          <a:xfrm>
            <a:off x="715963" y="5905500"/>
            <a:ext cx="485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800"/>
              <a:t>Es wird darauf hingewiesen, dass in diesem Teil der Präsentation das Wort Palästina als geografische Region verstanden wird und dass einige der Landschaften heute in dem Teil Palästinas namens Israel vorhanden sind.</a:t>
            </a:r>
            <a:endParaRPr lang="en-US" altLang="en-US"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Number Placeholder 7">
            <a:extLst>
              <a:ext uri="{FF2B5EF4-FFF2-40B4-BE49-F238E27FC236}">
                <a16:creationId xmlns:a16="http://schemas.microsoft.com/office/drawing/2014/main" id="{2EAAB1EB-CBC3-AC3F-0A53-2BCA11F5DC85}"/>
              </a:ext>
            </a:extLst>
          </p:cNvPr>
          <p:cNvSpPr>
            <a:spLocks noGrp="1"/>
          </p:cNvSpPr>
          <p:nvPr>
            <p:ph type="sldNum" sz="quarter" idx="12"/>
          </p:nvPr>
        </p:nvSpPr>
        <p:spPr>
          <a:xfrm>
            <a:off x="8115300" y="4548188"/>
            <a:ext cx="519113"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8B91D5-0265-455B-BAEC-0BEDFC77B2A1}" type="slidenum">
              <a:rPr lang="it-IT" altLang="it-CH" sz="1400" b="1" smtClean="0">
                <a:solidFill>
                  <a:srgbClr val="FFFFFF"/>
                </a:solidFill>
              </a:rPr>
              <a:pPr>
                <a:spcBef>
                  <a:spcPct val="0"/>
                </a:spcBef>
                <a:buFontTx/>
                <a:buNone/>
              </a:pPr>
              <a:t>40</a:t>
            </a:fld>
            <a:endParaRPr lang="it-IT" altLang="it-CH" sz="1400" b="1">
              <a:solidFill>
                <a:srgbClr val="FFFFFF"/>
              </a:solidFill>
            </a:endParaRPr>
          </a:p>
        </p:txBody>
      </p:sp>
      <p:sp>
        <p:nvSpPr>
          <p:cNvPr id="320515" name="Text Box 4">
            <a:extLst>
              <a:ext uri="{FF2B5EF4-FFF2-40B4-BE49-F238E27FC236}">
                <a16:creationId xmlns:a16="http://schemas.microsoft.com/office/drawing/2014/main" id="{BE9E7FA0-EE0E-3B08-A98A-319F00BC14FA}"/>
              </a:ext>
            </a:extLst>
          </p:cNvPr>
          <p:cNvSpPr txBox="1">
            <a:spLocks noChangeArrowheads="1"/>
          </p:cNvSpPr>
          <p:nvPr/>
        </p:nvSpPr>
        <p:spPr bwMode="auto">
          <a:xfrm>
            <a:off x="5430838" y="1587500"/>
            <a:ext cx="3462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Die britische Regierung befürwortet die Erstellung eines « jüdisches Heims » in Palästina, unter der Bedingung, dass die zivilen und religiösen Rechte              der nicht jüdischen palästinensischen Gemein-schaften geschützt                    werden.       </a:t>
            </a:r>
            <a:endParaRPr lang="it-IT" altLang="it-CH" sz="1600" b="1">
              <a:solidFill>
                <a:srgbClr val="FFFFFF"/>
              </a:solidFill>
            </a:endParaRPr>
          </a:p>
        </p:txBody>
      </p:sp>
      <p:pic>
        <p:nvPicPr>
          <p:cNvPr id="320516" name="Picture 6" descr="bandiera inglese">
            <a:extLst>
              <a:ext uri="{FF2B5EF4-FFF2-40B4-BE49-F238E27FC236}">
                <a16:creationId xmlns:a16="http://schemas.microsoft.com/office/drawing/2014/main" id="{6F59E1CE-8096-0E07-6340-5285FB11C9C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451725" y="525463"/>
            <a:ext cx="1090613" cy="546100"/>
          </a:xfrm>
        </p:spPr>
      </p:pic>
      <p:pic>
        <p:nvPicPr>
          <p:cNvPr id="11" name="Picture 2" descr="JamesBalfour-1848-1930">
            <a:extLst>
              <a:ext uri="{FF2B5EF4-FFF2-40B4-BE49-F238E27FC236}">
                <a16:creationId xmlns:a16="http://schemas.microsoft.com/office/drawing/2014/main" id="{CA3BBFA1-52A1-929A-0B23-E7A6DA200429}"/>
              </a:ext>
            </a:extLst>
          </p:cNvPr>
          <p:cNvPicPr>
            <a:picLocks noChangeAspect="1" noChangeArrowheads="1"/>
          </p:cNvPicPr>
          <p:nvPr/>
        </p:nvPicPr>
        <p:blipFill rotWithShape="1">
          <a:blip r:embed="rId4"/>
          <a:srcRect b="-389"/>
          <a:stretch/>
        </p:blipFill>
        <p:spPr bwMode="auto">
          <a:xfrm>
            <a:off x="5548313" y="4046538"/>
            <a:ext cx="1781175" cy="2457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E054B3A7-F248-DDA1-5663-DC20498699B7}"/>
              </a:ext>
            </a:extLst>
          </p:cNvPr>
          <p:cNvPicPr>
            <a:picLocks noChangeAspect="1"/>
          </p:cNvPicPr>
          <p:nvPr/>
        </p:nvPicPr>
        <p:blipFill>
          <a:blip r:embed="rId5"/>
          <a:stretch>
            <a:fillRect/>
          </a:stretch>
        </p:blipFill>
        <p:spPr>
          <a:xfrm>
            <a:off x="509588" y="349250"/>
            <a:ext cx="4665662" cy="6154738"/>
          </a:xfrm>
          <a:prstGeom prst="rect">
            <a:avLst/>
          </a:prstGeom>
          <a:ln>
            <a:no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C17D2784-5D30-719E-EFA0-5CDED9DAD5A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010490A-0411-1C01-33A6-9D942EC21885}"/>
              </a:ext>
            </a:extLst>
          </p:cNvPr>
          <p:cNvSpPr txBox="1"/>
          <p:nvPr/>
        </p:nvSpPr>
        <p:spPr>
          <a:xfrm>
            <a:off x="5505450" y="349250"/>
            <a:ext cx="1655763" cy="1016000"/>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1917</a:t>
            </a:r>
          </a:p>
          <a:p>
            <a:pPr>
              <a:defRPr/>
            </a:pPr>
            <a:r>
              <a:rPr lang="en-US" dirty="0"/>
              <a:t>Die Balfour </a:t>
            </a:r>
            <a:r>
              <a:rPr lang="en-US" dirty="0" err="1"/>
              <a:t>Erklärung</a:t>
            </a:r>
            <a:endParaRPr lang="en-US" dirty="0"/>
          </a:p>
        </p:txBody>
      </p:sp>
      <p:sp>
        <p:nvSpPr>
          <p:cNvPr id="320521" name="Text Box 5">
            <a:extLst>
              <a:ext uri="{FF2B5EF4-FFF2-40B4-BE49-F238E27FC236}">
                <a16:creationId xmlns:a16="http://schemas.microsoft.com/office/drawing/2014/main" id="{695C957F-93A6-160D-EDA7-FE84AA3B1EA2}"/>
              </a:ext>
            </a:extLst>
          </p:cNvPr>
          <p:cNvSpPr txBox="1">
            <a:spLocks noChangeArrowheads="1"/>
          </p:cNvSpPr>
          <p:nvPr/>
        </p:nvSpPr>
        <p:spPr bwMode="auto">
          <a:xfrm>
            <a:off x="7451725" y="5870575"/>
            <a:ext cx="98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Lord Balfour</a:t>
            </a:r>
            <a:endParaRPr lang="it-IT" altLang="it-CH" sz="12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Number Placeholder 3">
            <a:extLst>
              <a:ext uri="{FF2B5EF4-FFF2-40B4-BE49-F238E27FC236}">
                <a16:creationId xmlns:a16="http://schemas.microsoft.com/office/drawing/2014/main" id="{4E994A52-A7D0-AEF8-E639-B8B35211A4F7}"/>
              </a:ext>
            </a:extLst>
          </p:cNvPr>
          <p:cNvSpPr>
            <a:spLocks noGrp="1"/>
          </p:cNvSpPr>
          <p:nvPr>
            <p:ph type="sldNum" sz="quarter" idx="12"/>
          </p:nvPr>
        </p:nvSpPr>
        <p:spPr>
          <a:xfrm>
            <a:off x="4716463" y="62166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1B692D-B762-4142-A917-82BFDBEDB913}" type="slidenum">
              <a:rPr lang="it-IT" altLang="it-CH" sz="1400" smtClean="0">
                <a:solidFill>
                  <a:srgbClr val="FFFFFF"/>
                </a:solidFill>
              </a:rPr>
              <a:pPr>
                <a:spcBef>
                  <a:spcPct val="0"/>
                </a:spcBef>
                <a:buFontTx/>
                <a:buNone/>
              </a:pPr>
              <a:t>41</a:t>
            </a:fld>
            <a:endParaRPr lang="it-IT" altLang="it-CH" sz="1400">
              <a:solidFill>
                <a:srgbClr val="FFFFFF"/>
              </a:solidFill>
            </a:endParaRPr>
          </a:p>
        </p:txBody>
      </p:sp>
      <p:pic>
        <p:nvPicPr>
          <p:cNvPr id="134147" name="Picture 2" descr="i1lavori di bonifica 1920 ebrei palestina">
            <a:extLst>
              <a:ext uri="{FF2B5EF4-FFF2-40B4-BE49-F238E27FC236}">
                <a16:creationId xmlns:a16="http://schemas.microsoft.com/office/drawing/2014/main" id="{7389A4F9-2294-CA61-A7D6-44086EEDB363}"/>
              </a:ext>
            </a:extLst>
          </p:cNvPr>
          <p:cNvPicPr>
            <a:picLocks noChangeAspect="1" noChangeArrowheads="1"/>
          </p:cNvPicPr>
          <p:nvPr/>
        </p:nvPicPr>
        <p:blipFill>
          <a:blip r:embed="rId3"/>
          <a:srcRect/>
          <a:stretch>
            <a:fillRect/>
          </a:stretch>
        </p:blipFill>
        <p:spPr bwMode="auto">
          <a:xfrm>
            <a:off x="179388" y="188913"/>
            <a:ext cx="4465637" cy="278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4148" name="Picture 3" descr="una brigata di kibbuzzim al lavoro">
            <a:extLst>
              <a:ext uri="{FF2B5EF4-FFF2-40B4-BE49-F238E27FC236}">
                <a16:creationId xmlns:a16="http://schemas.microsoft.com/office/drawing/2014/main" id="{A69C9C71-846A-4B0D-C481-EB061FA63F24}"/>
              </a:ext>
            </a:extLst>
          </p:cNvPr>
          <p:cNvPicPr>
            <a:picLocks noChangeAspect="1" noChangeArrowheads="1"/>
          </p:cNvPicPr>
          <p:nvPr/>
        </p:nvPicPr>
        <p:blipFill>
          <a:blip r:embed="rId4">
            <a:lum bright="-14000" contrast="12000"/>
          </a:blip>
          <a:srcRect/>
          <a:stretch>
            <a:fillRect/>
          </a:stretch>
        </p:blipFill>
        <p:spPr bwMode="auto">
          <a:xfrm>
            <a:off x="179388" y="3724275"/>
            <a:ext cx="4464050" cy="2954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2565" name="Text Box 4">
            <a:extLst>
              <a:ext uri="{FF2B5EF4-FFF2-40B4-BE49-F238E27FC236}">
                <a16:creationId xmlns:a16="http://schemas.microsoft.com/office/drawing/2014/main" id="{9492CF50-C23E-B8FA-D4B7-A9FC00B655E3}"/>
              </a:ext>
            </a:extLst>
          </p:cNvPr>
          <p:cNvSpPr txBox="1">
            <a:spLocks noChangeArrowheads="1"/>
          </p:cNvSpPr>
          <p:nvPr/>
        </p:nvSpPr>
        <p:spPr bwMode="auto">
          <a:xfrm>
            <a:off x="179388" y="3429000"/>
            <a:ext cx="3024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Arbeitsbrigade in einem Kibbuz der 20er Jahre</a:t>
            </a:r>
            <a:endParaRPr lang="it-IT" altLang="it-CH" sz="1000" b="1">
              <a:solidFill>
                <a:srgbClr val="FFFFFF"/>
              </a:solidFill>
            </a:endParaRPr>
          </a:p>
        </p:txBody>
      </p:sp>
      <p:sp>
        <p:nvSpPr>
          <p:cNvPr id="322566" name="Text Box 5">
            <a:extLst>
              <a:ext uri="{FF2B5EF4-FFF2-40B4-BE49-F238E27FC236}">
                <a16:creationId xmlns:a16="http://schemas.microsoft.com/office/drawing/2014/main" id="{4644440A-1304-B2A8-281A-89252F4FF7B9}"/>
              </a:ext>
            </a:extLst>
          </p:cNvPr>
          <p:cNvSpPr txBox="1">
            <a:spLocks noChangeArrowheads="1"/>
          </p:cNvSpPr>
          <p:nvPr/>
        </p:nvSpPr>
        <p:spPr bwMode="auto">
          <a:xfrm>
            <a:off x="179388" y="2997200"/>
            <a:ext cx="287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Anfang der 20er Jahre : Entwässerungsarbeiten</a:t>
            </a:r>
            <a:endParaRPr lang="it-IT" altLang="it-CH" sz="1000" b="1">
              <a:solidFill>
                <a:srgbClr val="FFFFFF"/>
              </a:solidFill>
            </a:endParaRPr>
          </a:p>
        </p:txBody>
      </p:sp>
      <p:sp>
        <p:nvSpPr>
          <p:cNvPr id="322567" name="Text Box 6">
            <a:extLst>
              <a:ext uri="{FF2B5EF4-FFF2-40B4-BE49-F238E27FC236}">
                <a16:creationId xmlns:a16="http://schemas.microsoft.com/office/drawing/2014/main" id="{9B9D9593-A33D-C79D-B64C-EBDCD66B8802}"/>
              </a:ext>
            </a:extLst>
          </p:cNvPr>
          <p:cNvSpPr txBox="1">
            <a:spLocks noChangeArrowheads="1"/>
          </p:cNvSpPr>
          <p:nvPr/>
        </p:nvSpPr>
        <p:spPr bwMode="auto">
          <a:xfrm>
            <a:off x="4716463" y="3068638"/>
            <a:ext cx="43211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Seit dem Anfang waren die Zionisten sehr aktiv auch dank der grossen Unterstützung des Jüdisch-Nationalen Fonds </a:t>
            </a:r>
            <a:r>
              <a:rPr lang="fr-CH" altLang="it-CH" sz="1000" b="1">
                <a:solidFill>
                  <a:srgbClr val="FFFFFF"/>
                </a:solidFill>
              </a:rPr>
              <a:t>(gegründet im 1901)</a:t>
            </a:r>
            <a:r>
              <a:rPr lang="fr-CH" altLang="it-CH" sz="1400" b="1">
                <a:solidFill>
                  <a:srgbClr val="FFFFFF"/>
                </a:solidFill>
              </a:rPr>
              <a:t>    und der pro-zionistischen englischen Verwaltung.</a:t>
            </a:r>
            <a:endParaRPr lang="it-IT" altLang="it-CH" sz="1400" b="1">
              <a:solidFill>
                <a:srgbClr val="FFFFFF"/>
              </a:solidFill>
            </a:endParaRPr>
          </a:p>
        </p:txBody>
      </p:sp>
      <p:pic>
        <p:nvPicPr>
          <p:cNvPr id="134152" name="Picture 7" descr="1920 zionist pioneer settlemen Jezreel Valley">
            <a:extLst>
              <a:ext uri="{FF2B5EF4-FFF2-40B4-BE49-F238E27FC236}">
                <a16:creationId xmlns:a16="http://schemas.microsoft.com/office/drawing/2014/main" id="{514E2A1A-0B27-DB67-EF8F-8B8F2CEA6508}"/>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4153" name="Picture 8">
            <a:extLst>
              <a:ext uri="{FF2B5EF4-FFF2-40B4-BE49-F238E27FC236}">
                <a16:creationId xmlns:a16="http://schemas.microsoft.com/office/drawing/2014/main" id="{25D55264-5FB7-3BF4-C724-C46C5178B489}"/>
              </a:ext>
            </a:extLst>
          </p:cNvPr>
          <p:cNvPicPr>
            <a:picLocks noChangeAspect="1" noChangeArrowheads="1"/>
          </p:cNvPicPr>
          <p:nvPr/>
        </p:nvPicPr>
        <p:blipFill>
          <a:blip r:embed="rId6">
            <a:lum bright="-14000" contrast="12000"/>
          </a:blip>
          <a:srcRect/>
          <a:stretch>
            <a:fillRect/>
          </a:stretch>
        </p:blipFill>
        <p:spPr bwMode="auto">
          <a:xfrm>
            <a:off x="5724525" y="4165600"/>
            <a:ext cx="3240088" cy="2527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2570" name="Text Box 9">
            <a:extLst>
              <a:ext uri="{FF2B5EF4-FFF2-40B4-BE49-F238E27FC236}">
                <a16:creationId xmlns:a16="http://schemas.microsoft.com/office/drawing/2014/main" id="{AD4D5955-C582-3B3A-E7A7-3DBF2081B747}"/>
              </a:ext>
            </a:extLst>
          </p:cNvPr>
          <p:cNvSpPr txBox="1">
            <a:spLocks noChangeArrowheads="1"/>
          </p:cNvSpPr>
          <p:nvPr/>
        </p:nvSpPr>
        <p:spPr bwMode="auto">
          <a:xfrm>
            <a:off x="4859338" y="5154613"/>
            <a:ext cx="792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Kibbuzin Photo von 1935</a:t>
            </a:r>
            <a:endParaRPr lang="it-IT" altLang="it-CH" sz="1000" b="1">
              <a:solidFill>
                <a:srgbClr val="FFFFFF"/>
              </a:solidFill>
            </a:endParaRPr>
          </a:p>
        </p:txBody>
      </p:sp>
      <p:sp>
        <p:nvSpPr>
          <p:cNvPr id="322571" name="Text Box 10">
            <a:extLst>
              <a:ext uri="{FF2B5EF4-FFF2-40B4-BE49-F238E27FC236}">
                <a16:creationId xmlns:a16="http://schemas.microsoft.com/office/drawing/2014/main" id="{F58154F9-A606-9FB4-82BD-A4046E2C3E19}"/>
              </a:ext>
            </a:extLst>
          </p:cNvPr>
          <p:cNvSpPr txBox="1">
            <a:spLocks noChangeArrowheads="1"/>
          </p:cNvSpPr>
          <p:nvPr/>
        </p:nvSpPr>
        <p:spPr bwMode="auto">
          <a:xfrm>
            <a:off x="4787900" y="333375"/>
            <a:ext cx="8651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Siedlung im Tal von Jezreel</a:t>
            </a:r>
            <a:endParaRPr lang="it-IT" altLang="it-CH" sz="1000" b="1">
              <a:solidFill>
                <a:srgbClr val="FFFFFF"/>
              </a:solidFill>
            </a:endParaRPr>
          </a:p>
        </p:txBody>
      </p:sp>
      <p:sp>
        <p:nvSpPr>
          <p:cNvPr id="12" name="Rettangolo 11">
            <a:extLst>
              <a:ext uri="{FF2B5EF4-FFF2-40B4-BE49-F238E27FC236}">
                <a16:creationId xmlns:a16="http://schemas.microsoft.com/office/drawing/2014/main" id="{710782E3-FFBB-F379-704F-E8C9691B124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02EA4CBE-1B12-493C-DFBF-4B0C7BD111F8}"/>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324611" name="Text Box 5">
            <a:extLst>
              <a:ext uri="{FF2B5EF4-FFF2-40B4-BE49-F238E27FC236}">
                <a16:creationId xmlns:a16="http://schemas.microsoft.com/office/drawing/2014/main" id="{892A3702-A524-7A5F-1262-C8BB834C0162}"/>
              </a:ext>
            </a:extLst>
          </p:cNvPr>
          <p:cNvSpPr txBox="1">
            <a:spLocks noChangeArrowheads="1"/>
          </p:cNvSpPr>
          <p:nvPr/>
        </p:nvSpPr>
        <p:spPr bwMode="auto">
          <a:xfrm>
            <a:off x="6451600" y="201613"/>
            <a:ext cx="1582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1900-1920</a:t>
            </a:r>
            <a:endParaRPr lang="it-IT" altLang="it-CH" sz="1400">
              <a:solidFill>
                <a:srgbClr val="FFFFFF"/>
              </a:solidFill>
            </a:endParaRPr>
          </a:p>
        </p:txBody>
      </p:sp>
      <p:pic>
        <p:nvPicPr>
          <p:cNvPr id="197639" name="Picture 6" descr="Centro Jaffa 1918">
            <a:extLst>
              <a:ext uri="{FF2B5EF4-FFF2-40B4-BE49-F238E27FC236}">
                <a16:creationId xmlns:a16="http://schemas.microsoft.com/office/drawing/2014/main" id="{78F77BC4-CCF3-F7A4-85C3-ABEDCE54C118}"/>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324613" name="Text Box 7">
            <a:extLst>
              <a:ext uri="{FF2B5EF4-FFF2-40B4-BE49-F238E27FC236}">
                <a16:creationId xmlns:a16="http://schemas.microsoft.com/office/drawing/2014/main" id="{C636253D-A657-1474-252B-1E6870BE7990}"/>
              </a:ext>
            </a:extLst>
          </p:cNvPr>
          <p:cNvSpPr txBox="1">
            <a:spLocks noChangeArrowheads="1"/>
          </p:cNvSpPr>
          <p:nvPr/>
        </p:nvSpPr>
        <p:spPr bwMode="auto">
          <a:xfrm>
            <a:off x="5607050" y="5738813"/>
            <a:ext cx="327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das Stadtzentrum im Jahr 1918</a:t>
            </a:r>
            <a:endParaRPr lang="it-IT" altLang="it-CH" sz="1400">
              <a:solidFill>
                <a:srgbClr val="FFFFFF"/>
              </a:solidFill>
            </a:endParaRPr>
          </a:p>
        </p:txBody>
      </p:sp>
      <p:sp>
        <p:nvSpPr>
          <p:cNvPr id="324614" name="Text Box 8">
            <a:extLst>
              <a:ext uri="{FF2B5EF4-FFF2-40B4-BE49-F238E27FC236}">
                <a16:creationId xmlns:a16="http://schemas.microsoft.com/office/drawing/2014/main" id="{533C4403-F1EB-E994-D2C5-B52E60BDC752}"/>
              </a:ext>
            </a:extLst>
          </p:cNvPr>
          <p:cNvSpPr txBox="1">
            <a:spLocks noChangeArrowheads="1"/>
          </p:cNvSpPr>
          <p:nvPr/>
        </p:nvSpPr>
        <p:spPr bwMode="auto">
          <a:xfrm>
            <a:off x="2798763" y="6073775"/>
            <a:ext cx="3546475" cy="346075"/>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it-CH" sz="1600" b="1">
                <a:solidFill>
                  <a:srgbClr val="161616"/>
                </a:solidFill>
              </a:rPr>
              <a:t>Palästina: ’’ein Land ohne Volk?’’ </a:t>
            </a:r>
            <a:endParaRPr lang="it-IT" altLang="it-CH" sz="1600" b="1">
              <a:solidFill>
                <a:srgbClr val="161616"/>
              </a:solidFill>
            </a:endParaRPr>
          </a:p>
        </p:txBody>
      </p:sp>
      <p:sp>
        <p:nvSpPr>
          <p:cNvPr id="324615" name="Slide Number Placeholder 3">
            <a:extLst>
              <a:ext uri="{FF2B5EF4-FFF2-40B4-BE49-F238E27FC236}">
                <a16:creationId xmlns:a16="http://schemas.microsoft.com/office/drawing/2014/main" id="{6A17DE65-5AE4-6252-B926-B6551B1B3FE3}"/>
              </a:ext>
            </a:extLst>
          </p:cNvPr>
          <p:cNvSpPr>
            <a:spLocks noGrp="1"/>
          </p:cNvSpPr>
          <p:nvPr>
            <p:ph type="sldNum" sz="quarter" idx="12"/>
          </p:nvPr>
        </p:nvSpPr>
        <p:spPr>
          <a:xfrm>
            <a:off x="8466138" y="6151563"/>
            <a:ext cx="458787"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037A47-E846-4E8C-9AC4-8CF7A3CDB9C4}"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D71F354E-A55B-194B-6381-23C8BFC65EB9}"/>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324617" name="CasellaDiTesto 4">
            <a:extLst>
              <a:ext uri="{FF2B5EF4-FFF2-40B4-BE49-F238E27FC236}">
                <a16:creationId xmlns:a16="http://schemas.microsoft.com/office/drawing/2014/main" id="{8F64BA7B-6A7E-068F-9139-7A2FBF4305CB}"/>
              </a:ext>
            </a:extLst>
          </p:cNvPr>
          <p:cNvSpPr txBox="1">
            <a:spLocks noChangeArrowheads="1"/>
          </p:cNvSpPr>
          <p:nvPr/>
        </p:nvSpPr>
        <p:spPr bwMode="auto">
          <a:xfrm>
            <a:off x="284163" y="5764213"/>
            <a:ext cx="16557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um 1900</a:t>
            </a:r>
          </a:p>
        </p:txBody>
      </p:sp>
      <p:sp>
        <p:nvSpPr>
          <p:cNvPr id="10" name="Rettangolo 9">
            <a:extLst>
              <a:ext uri="{FF2B5EF4-FFF2-40B4-BE49-F238E27FC236}">
                <a16:creationId xmlns:a16="http://schemas.microsoft.com/office/drawing/2014/main" id="{4E015819-0E24-3DC2-AEF6-721CB321B11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D16C8474-3E6E-2B8A-B627-644CADFB107B}"/>
              </a:ext>
            </a:extLst>
          </p:cNvPr>
          <p:cNvPicPr>
            <a:picLocks noChangeAspect="1"/>
          </p:cNvPicPr>
          <p:nvPr/>
        </p:nvPicPr>
        <p:blipFill>
          <a:blip r:embed="rId4"/>
          <a:stretch>
            <a:fillRect/>
          </a:stretch>
        </p:blipFill>
        <p:spPr>
          <a:xfrm>
            <a:off x="6156325" y="-4763"/>
            <a:ext cx="2987675" cy="2124076"/>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26659" name="Slide Number Placeholder 3">
            <a:extLst>
              <a:ext uri="{FF2B5EF4-FFF2-40B4-BE49-F238E27FC236}">
                <a16:creationId xmlns:a16="http://schemas.microsoft.com/office/drawing/2014/main" id="{0B12685E-E250-2B05-1956-553702B07C7B}"/>
              </a:ext>
            </a:extLst>
          </p:cNvPr>
          <p:cNvSpPr>
            <a:spLocks noGrp="1"/>
          </p:cNvSpPr>
          <p:nvPr>
            <p:ph type="sldNum" sz="quarter" idx="12"/>
          </p:nvPr>
        </p:nvSpPr>
        <p:spPr>
          <a:xfrm>
            <a:off x="684213" y="6365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B1C355-08BD-4EE8-8D9F-D8EFFB2F88FB}" type="slidenum">
              <a:rPr lang="it-IT" altLang="it-CH" sz="1400" smtClean="0">
                <a:solidFill>
                  <a:srgbClr val="000000"/>
                </a:solidFill>
              </a:rPr>
              <a:pPr>
                <a:spcBef>
                  <a:spcPct val="0"/>
                </a:spcBef>
                <a:buFontTx/>
                <a:buNone/>
              </a:pPr>
              <a:t>43</a:t>
            </a:fld>
            <a:endParaRPr lang="it-IT" altLang="it-CH" sz="1400">
              <a:solidFill>
                <a:srgbClr val="000000"/>
              </a:solidFill>
            </a:endParaRPr>
          </a:p>
        </p:txBody>
      </p:sp>
      <p:pic>
        <p:nvPicPr>
          <p:cNvPr id="135171" name="Picture 2" descr="tel aviv 1914">
            <a:extLst>
              <a:ext uri="{FF2B5EF4-FFF2-40B4-BE49-F238E27FC236}">
                <a16:creationId xmlns:a16="http://schemas.microsoft.com/office/drawing/2014/main" id="{0199A566-FCC3-5A07-9269-EF98A6994FA8}"/>
              </a:ext>
            </a:extLst>
          </p:cNvPr>
          <p:cNvPicPr>
            <a:picLocks noChangeAspect="1" noChangeArrowheads="1"/>
          </p:cNvPicPr>
          <p:nvPr/>
        </p:nvPicPr>
        <p:blipFill>
          <a:blip r:embed="rId5"/>
          <a:srcRect/>
          <a:stretch>
            <a:fillRect/>
          </a:stretch>
        </p:blipFill>
        <p:spPr bwMode="auto">
          <a:xfrm>
            <a:off x="0" y="1341438"/>
            <a:ext cx="2339975" cy="1435100"/>
          </a:xfrm>
          <a:prstGeom prst="rect">
            <a:avLst/>
          </a:prstGeom>
          <a:ln>
            <a:noFill/>
          </a:ln>
          <a:effectLst>
            <a:outerShdw blurRad="292100" dist="139700" dir="2700000" algn="tl" rotWithShape="0">
              <a:srgbClr val="333333">
                <a:alpha val="65000"/>
              </a:srgbClr>
            </a:outerShdw>
          </a:effectLst>
        </p:spPr>
      </p:pic>
      <p:pic>
        <p:nvPicPr>
          <p:cNvPr id="135173" name="Picture 4" descr="tel aviv beginners large">
            <a:extLst>
              <a:ext uri="{FF2B5EF4-FFF2-40B4-BE49-F238E27FC236}">
                <a16:creationId xmlns:a16="http://schemas.microsoft.com/office/drawing/2014/main" id="{0EDE1919-21B6-09BF-43F9-EABA83F38E78}"/>
              </a:ext>
            </a:extLst>
          </p:cNvPr>
          <p:cNvPicPr>
            <a:picLocks noChangeAspect="1" noChangeArrowheads="1"/>
          </p:cNvPicPr>
          <p:nvPr/>
        </p:nvPicPr>
        <p:blipFill>
          <a:blip r:embed="rId6"/>
          <a:srcRect/>
          <a:stretch>
            <a:fillRect/>
          </a:stretch>
        </p:blipFill>
        <p:spPr bwMode="auto">
          <a:xfrm>
            <a:off x="0" y="5421313"/>
            <a:ext cx="2268538" cy="1436687"/>
          </a:xfrm>
          <a:prstGeom prst="rect">
            <a:avLst/>
          </a:prstGeom>
          <a:ln>
            <a:noFill/>
          </a:ln>
          <a:effectLst>
            <a:outerShdw blurRad="292100" dist="139700" dir="2700000" algn="tl" rotWithShape="0">
              <a:srgbClr val="333333">
                <a:alpha val="65000"/>
              </a:srgbClr>
            </a:outerShdw>
          </a:effectLst>
        </p:spPr>
      </p:pic>
      <p:pic>
        <p:nvPicPr>
          <p:cNvPr id="135175" name="Picture 6" descr="tel aviv 1920 rotschild boulevard">
            <a:extLst>
              <a:ext uri="{FF2B5EF4-FFF2-40B4-BE49-F238E27FC236}">
                <a16:creationId xmlns:a16="http://schemas.microsoft.com/office/drawing/2014/main" id="{FF130EC6-0DBE-B77E-62F2-426A2CC5DFAD}"/>
              </a:ext>
            </a:extLst>
          </p:cNvPr>
          <p:cNvPicPr>
            <a:picLocks noChangeAspect="1" noChangeArrowheads="1"/>
          </p:cNvPicPr>
          <p:nvPr/>
        </p:nvPicPr>
        <p:blipFill>
          <a:blip r:embed="rId7"/>
          <a:srcRect/>
          <a:stretch>
            <a:fillRect/>
          </a:stretch>
        </p:blipFill>
        <p:spPr bwMode="auto">
          <a:xfrm>
            <a:off x="0" y="0"/>
            <a:ext cx="2339975" cy="1341438"/>
          </a:xfrm>
          <a:prstGeom prst="rect">
            <a:avLst/>
          </a:prstGeom>
          <a:ln>
            <a:noFill/>
          </a:ln>
          <a:effectLst>
            <a:outerShdw blurRad="292100" dist="139700" dir="2700000" algn="tl" rotWithShape="0">
              <a:srgbClr val="333333">
                <a:alpha val="65000"/>
              </a:srgbClr>
            </a:outerShdw>
          </a:effectLst>
        </p:spPr>
      </p:pic>
      <p:pic>
        <p:nvPicPr>
          <p:cNvPr id="135176" name="Picture 7" descr="livellamento tel aviv 1909">
            <a:extLst>
              <a:ext uri="{FF2B5EF4-FFF2-40B4-BE49-F238E27FC236}">
                <a16:creationId xmlns:a16="http://schemas.microsoft.com/office/drawing/2014/main" id="{45401D19-A38B-FE03-12D8-1CD2B072B9D4}"/>
              </a:ext>
            </a:extLst>
          </p:cNvPr>
          <p:cNvPicPr>
            <a:picLocks noChangeAspect="1" noChangeArrowheads="1"/>
          </p:cNvPicPr>
          <p:nvPr/>
        </p:nvPicPr>
        <p:blipFill>
          <a:blip r:embed="rId8"/>
          <a:srcRect/>
          <a:stretch>
            <a:fillRect/>
          </a:stretch>
        </p:blipFill>
        <p:spPr bwMode="auto">
          <a:xfrm>
            <a:off x="0" y="4005263"/>
            <a:ext cx="2268538" cy="1404937"/>
          </a:xfrm>
          <a:prstGeom prst="rect">
            <a:avLst/>
          </a:prstGeom>
          <a:ln>
            <a:noFill/>
          </a:ln>
          <a:effectLst>
            <a:outerShdw blurRad="292100" dist="139700" dir="2700000" algn="tl" rotWithShape="0">
              <a:srgbClr val="333333">
                <a:alpha val="65000"/>
              </a:srgbClr>
            </a:outerShdw>
          </a:effectLst>
        </p:spPr>
      </p:pic>
      <p:pic>
        <p:nvPicPr>
          <p:cNvPr id="135177" name="Picture 8" descr="tel aviv rotschild boulevard 1910 ">
            <a:extLst>
              <a:ext uri="{FF2B5EF4-FFF2-40B4-BE49-F238E27FC236}">
                <a16:creationId xmlns:a16="http://schemas.microsoft.com/office/drawing/2014/main" id="{7F4DE61C-A18B-81BD-DB7C-24E9B8BE79C6}"/>
              </a:ext>
            </a:extLst>
          </p:cNvPr>
          <p:cNvPicPr>
            <a:picLocks noChangeAspect="1" noChangeArrowheads="1"/>
          </p:cNvPicPr>
          <p:nvPr/>
        </p:nvPicPr>
        <p:blipFill>
          <a:blip r:embed="rId9"/>
          <a:srcRect/>
          <a:stretch>
            <a:fillRect/>
          </a:stretch>
        </p:blipFill>
        <p:spPr bwMode="auto">
          <a:xfrm>
            <a:off x="0" y="2852738"/>
            <a:ext cx="2339975" cy="1062037"/>
          </a:xfrm>
          <a:prstGeom prst="rect">
            <a:avLst/>
          </a:prstGeom>
          <a:ln>
            <a:noFill/>
          </a:ln>
          <a:effectLst>
            <a:outerShdw blurRad="292100" dist="139700" dir="2700000" algn="tl" rotWithShape="0">
              <a:srgbClr val="333333">
                <a:alpha val="65000"/>
              </a:srgbClr>
            </a:outerShdw>
          </a:effectLst>
        </p:spPr>
      </p:pic>
      <p:pic>
        <p:nvPicPr>
          <p:cNvPr id="135178" name="Picture 9" descr="tel aviv 2">
            <a:extLst>
              <a:ext uri="{FF2B5EF4-FFF2-40B4-BE49-F238E27FC236}">
                <a16:creationId xmlns:a16="http://schemas.microsoft.com/office/drawing/2014/main" id="{C772B351-2EC8-DD06-62CE-8FF8BBEF80C7}"/>
              </a:ext>
            </a:extLst>
          </p:cNvPr>
          <p:cNvPicPr>
            <a:picLocks noChangeAspect="1" noChangeArrowheads="1"/>
          </p:cNvPicPr>
          <p:nvPr/>
        </p:nvPicPr>
        <p:blipFill>
          <a:blip r:embed="rId10">
            <a:lum contrast="10000"/>
          </a:blip>
          <a:srcRect/>
          <a:stretch>
            <a:fillRect/>
          </a:stretch>
        </p:blipFill>
        <p:spPr bwMode="auto">
          <a:xfrm>
            <a:off x="2916238" y="2763838"/>
            <a:ext cx="6227762" cy="4094162"/>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326666" name="Text Box 10">
            <a:extLst>
              <a:ext uri="{FF2B5EF4-FFF2-40B4-BE49-F238E27FC236}">
                <a16:creationId xmlns:a16="http://schemas.microsoft.com/office/drawing/2014/main" id="{A004C053-2E9C-2FA1-4EF1-B96BDA075DDB}"/>
              </a:ext>
            </a:extLst>
          </p:cNvPr>
          <p:cNvSpPr txBox="1">
            <a:spLocks noChangeArrowheads="1"/>
          </p:cNvSpPr>
          <p:nvPr/>
        </p:nvSpPr>
        <p:spPr bwMode="auto">
          <a:xfrm>
            <a:off x="179388" y="11255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1920  </a:t>
            </a:r>
            <a:r>
              <a:rPr lang="fr-CH" altLang="it-CH" sz="1200" b="1">
                <a:solidFill>
                  <a:srgbClr val="FFFFD9"/>
                </a:solidFill>
              </a:rPr>
              <a:t> </a:t>
            </a:r>
            <a:r>
              <a:rPr lang="fr-CH" altLang="it-CH" sz="1200" b="1">
                <a:solidFill>
                  <a:srgbClr val="000000"/>
                </a:solidFill>
              </a:rPr>
              <a:t>Rots</a:t>
            </a:r>
            <a:r>
              <a:rPr lang="fr-CH" altLang="it-CH" sz="1200" b="1">
                <a:solidFill>
                  <a:srgbClr val="FFFFD9"/>
                </a:solidFill>
              </a:rPr>
              <a:t>child Boulevard</a:t>
            </a:r>
            <a:endParaRPr lang="it-IT" altLang="it-CH" sz="1200" b="1">
              <a:solidFill>
                <a:srgbClr val="FFFFD9"/>
              </a:solidFill>
            </a:endParaRPr>
          </a:p>
        </p:txBody>
      </p:sp>
      <p:sp>
        <p:nvSpPr>
          <p:cNvPr id="223243" name="Text Box 11">
            <a:extLst>
              <a:ext uri="{FF2B5EF4-FFF2-40B4-BE49-F238E27FC236}">
                <a16:creationId xmlns:a16="http://schemas.microsoft.com/office/drawing/2014/main" id="{3EB4441F-4706-6E01-A0C0-65C4FDF298E9}"/>
              </a:ext>
            </a:extLst>
          </p:cNvPr>
          <p:cNvSpPr txBox="1">
            <a:spLocks noChangeArrowheads="1"/>
          </p:cNvSpPr>
          <p:nvPr/>
        </p:nvSpPr>
        <p:spPr bwMode="auto">
          <a:xfrm>
            <a:off x="6138863" y="74613"/>
            <a:ext cx="720725"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1940</a:t>
            </a:r>
            <a:endParaRPr lang="it-IT" altLang="it-CH" sz="1400" b="1" dirty="0">
              <a:solidFill>
                <a:schemeClr val="accent4">
                  <a:lumMod val="10000"/>
                </a:schemeClr>
              </a:solidFill>
            </a:endParaRPr>
          </a:p>
        </p:txBody>
      </p:sp>
      <p:sp>
        <p:nvSpPr>
          <p:cNvPr id="326668" name="Text Box 12">
            <a:extLst>
              <a:ext uri="{FF2B5EF4-FFF2-40B4-BE49-F238E27FC236}">
                <a16:creationId xmlns:a16="http://schemas.microsoft.com/office/drawing/2014/main" id="{BC50DB7F-28A8-F96E-B8AA-60669ACFB5EA}"/>
              </a:ext>
            </a:extLst>
          </p:cNvPr>
          <p:cNvSpPr txBox="1">
            <a:spLocks noChangeArrowheads="1"/>
          </p:cNvSpPr>
          <p:nvPr/>
        </p:nvSpPr>
        <p:spPr bwMode="auto">
          <a:xfrm>
            <a:off x="179388" y="54451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Gründung</a:t>
            </a:r>
            <a:endParaRPr lang="it-IT" altLang="it-CH" sz="1200" b="1">
              <a:solidFill>
                <a:srgbClr val="000000"/>
              </a:solidFill>
            </a:endParaRPr>
          </a:p>
        </p:txBody>
      </p:sp>
      <p:sp>
        <p:nvSpPr>
          <p:cNvPr id="326669" name="Text Box 13">
            <a:extLst>
              <a:ext uri="{FF2B5EF4-FFF2-40B4-BE49-F238E27FC236}">
                <a16:creationId xmlns:a16="http://schemas.microsoft.com/office/drawing/2014/main" id="{D9846230-2B6C-0A72-3E1D-D75583D31EBE}"/>
              </a:ext>
            </a:extLst>
          </p:cNvPr>
          <p:cNvSpPr txBox="1">
            <a:spLocks noChangeArrowheads="1"/>
          </p:cNvSpPr>
          <p:nvPr/>
        </p:nvSpPr>
        <p:spPr bwMode="auto">
          <a:xfrm>
            <a:off x="179388" y="285273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326670" name="Text Box 14">
            <a:extLst>
              <a:ext uri="{FF2B5EF4-FFF2-40B4-BE49-F238E27FC236}">
                <a16:creationId xmlns:a16="http://schemas.microsoft.com/office/drawing/2014/main" id="{65C51C8F-03DB-59E7-4021-381C397BC0D7}"/>
              </a:ext>
            </a:extLst>
          </p:cNvPr>
          <p:cNvSpPr txBox="1">
            <a:spLocks noChangeArrowheads="1"/>
          </p:cNvSpPr>
          <p:nvPr/>
        </p:nvSpPr>
        <p:spPr bwMode="auto">
          <a:xfrm>
            <a:off x="179388" y="13414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sp>
        <p:nvSpPr>
          <p:cNvPr id="326671" name="Text Box 15">
            <a:extLst>
              <a:ext uri="{FF2B5EF4-FFF2-40B4-BE49-F238E27FC236}">
                <a16:creationId xmlns:a16="http://schemas.microsoft.com/office/drawing/2014/main" id="{4829B309-EC34-41EC-505A-31ACCE7DD279}"/>
              </a:ext>
            </a:extLst>
          </p:cNvPr>
          <p:cNvSpPr txBox="1">
            <a:spLocks noChangeArrowheads="1"/>
          </p:cNvSpPr>
          <p:nvPr/>
        </p:nvSpPr>
        <p:spPr bwMode="auto">
          <a:xfrm>
            <a:off x="2268538" y="44450"/>
            <a:ext cx="790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a:t>
            </a:r>
            <a:r>
              <a:rPr lang="fr-CH" altLang="it-CH" sz="1200" b="1">
                <a:solidFill>
                  <a:srgbClr val="000000"/>
                </a:solidFill>
              </a:rPr>
              <a:t>1926 Allenby      . Street</a:t>
            </a:r>
            <a:endParaRPr lang="it-IT" altLang="it-CH" sz="1200" b="1">
              <a:solidFill>
                <a:srgbClr val="000000"/>
              </a:solidFill>
            </a:endParaRPr>
          </a:p>
        </p:txBody>
      </p:sp>
      <p:pic>
        <p:nvPicPr>
          <p:cNvPr id="135185" name="Picture 16" descr="tel aviv allenby street 1926">
            <a:extLst>
              <a:ext uri="{FF2B5EF4-FFF2-40B4-BE49-F238E27FC236}">
                <a16:creationId xmlns:a16="http://schemas.microsoft.com/office/drawing/2014/main" id="{A2AAF8E2-3D51-0E4A-7A50-C2A43BAD3E7B}"/>
              </a:ext>
            </a:extLst>
          </p:cNvPr>
          <p:cNvPicPr>
            <a:picLocks noChangeAspect="1" noChangeArrowheads="1"/>
          </p:cNvPicPr>
          <p:nvPr/>
        </p:nvPicPr>
        <p:blipFill>
          <a:blip r:embed="rId11"/>
          <a:srcRect/>
          <a:stretch>
            <a:fillRect/>
          </a:stretch>
        </p:blipFill>
        <p:spPr bwMode="auto">
          <a:xfrm>
            <a:off x="2916238" y="0"/>
            <a:ext cx="3024187" cy="21161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26673" name="Text Box 17">
            <a:extLst>
              <a:ext uri="{FF2B5EF4-FFF2-40B4-BE49-F238E27FC236}">
                <a16:creationId xmlns:a16="http://schemas.microsoft.com/office/drawing/2014/main" id="{CEBED416-3C1C-C2A3-A922-B36D43284F04}"/>
              </a:ext>
            </a:extLst>
          </p:cNvPr>
          <p:cNvSpPr txBox="1">
            <a:spLocks noChangeArrowheads="1"/>
          </p:cNvSpPr>
          <p:nvPr/>
        </p:nvSpPr>
        <p:spPr bwMode="auto">
          <a:xfrm>
            <a:off x="0" y="4005263"/>
            <a:ext cx="1979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1909 Bauarbeiten</a:t>
            </a:r>
            <a:endParaRPr lang="it-IT" altLang="it-CH" sz="1400" b="1">
              <a:solidFill>
                <a:srgbClr val="000000"/>
              </a:solidFill>
            </a:endParaRPr>
          </a:p>
        </p:txBody>
      </p:sp>
      <p:sp>
        <p:nvSpPr>
          <p:cNvPr id="324626" name="Text Box 18">
            <a:extLst>
              <a:ext uri="{FF2B5EF4-FFF2-40B4-BE49-F238E27FC236}">
                <a16:creationId xmlns:a16="http://schemas.microsoft.com/office/drawing/2014/main" id="{B21B3940-CF99-BC5E-9CC4-6EAC1792603C}"/>
              </a:ext>
            </a:extLst>
          </p:cNvPr>
          <p:cNvSpPr txBox="1">
            <a:spLocks noChangeArrowheads="1"/>
          </p:cNvSpPr>
          <p:nvPr/>
        </p:nvSpPr>
        <p:spPr bwMode="auto">
          <a:xfrm>
            <a:off x="2916238" y="2276475"/>
            <a:ext cx="6227762" cy="304800"/>
          </a:xfrm>
          <a:prstGeom prst="rect">
            <a:avLst/>
          </a:prstGeom>
          <a:solidFill>
            <a:srgbClr val="FFFF00"/>
          </a:solidFill>
          <a:ln w="19050">
            <a:solidFill>
              <a:schemeClr val="accent4">
                <a:lumMod val="10000"/>
              </a:schemeClr>
            </a:solidFill>
          </a:ln>
        </p:spPr>
        <p:txBody>
          <a:bodyPr anchor="ctr"/>
          <a:lstStyle>
            <a:lvl1pPr algn="ctr" eaLnBrk="1" hangingPunct="1">
              <a:defRPr sz="2000" b="1">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Das</a:t>
            </a:r>
            <a:r>
              <a:rPr lang="fr-CH" altLang="it-CH" dirty="0"/>
              <a:t> </a:t>
            </a:r>
            <a:r>
              <a:rPr lang="fr-CH" altLang="it-CH" dirty="0" err="1"/>
              <a:t>stürmische</a:t>
            </a:r>
            <a:r>
              <a:rPr lang="fr-CH" altLang="it-CH" dirty="0"/>
              <a:t> </a:t>
            </a:r>
            <a:r>
              <a:rPr lang="fr-CH" altLang="it-CH" dirty="0" err="1"/>
              <a:t>Wachstum</a:t>
            </a:r>
            <a:r>
              <a:rPr lang="fr-CH" altLang="it-CH" dirty="0"/>
              <a:t> von Tel Aviv</a:t>
            </a:r>
            <a:endParaRPr lang="it-IT" altLang="it-CH" dirty="0"/>
          </a:p>
        </p:txBody>
      </p:sp>
      <p:sp>
        <p:nvSpPr>
          <p:cNvPr id="326675" name="Text Box 19">
            <a:extLst>
              <a:ext uri="{FF2B5EF4-FFF2-40B4-BE49-F238E27FC236}">
                <a16:creationId xmlns:a16="http://schemas.microsoft.com/office/drawing/2014/main" id="{4B98B82E-91CD-A1BC-6F0F-90E15AECF7A9}"/>
              </a:ext>
            </a:extLst>
          </p:cNvPr>
          <p:cNvSpPr txBox="1">
            <a:spLocks noChangeArrowheads="1"/>
          </p:cNvSpPr>
          <p:nvPr/>
        </p:nvSpPr>
        <p:spPr bwMode="auto">
          <a:xfrm>
            <a:off x="3276600"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2000</a:t>
            </a:r>
            <a:endParaRPr lang="it-IT" altLang="it-CH" sz="1400" b="1">
              <a:solidFill>
                <a:srgbClr val="000000"/>
              </a:solidFill>
            </a:endParaRPr>
          </a:p>
        </p:txBody>
      </p:sp>
      <p:sp>
        <p:nvSpPr>
          <p:cNvPr id="21" name="Rettangolo 20">
            <a:extLst>
              <a:ext uri="{FF2B5EF4-FFF2-40B4-BE49-F238E27FC236}">
                <a16:creationId xmlns:a16="http://schemas.microsoft.com/office/drawing/2014/main" id="{A29365C0-B8D3-588C-2B7C-DF9085CD446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Number Placeholder 3">
            <a:extLst>
              <a:ext uri="{FF2B5EF4-FFF2-40B4-BE49-F238E27FC236}">
                <a16:creationId xmlns:a16="http://schemas.microsoft.com/office/drawing/2014/main" id="{01F9F5E0-2016-8D13-C1BB-BC20CA093264}"/>
              </a:ext>
            </a:extLst>
          </p:cNvPr>
          <p:cNvSpPr>
            <a:spLocks noGrp="1"/>
          </p:cNvSpPr>
          <p:nvPr>
            <p:ph type="sldNum" sz="quarter" idx="12"/>
          </p:nvPr>
        </p:nvSpPr>
        <p:spPr>
          <a:xfrm>
            <a:off x="4519613" y="5467350"/>
            <a:ext cx="446087" cy="49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0B10EDB-3DA7-4346-9222-546CCE857E88}" type="slidenum">
              <a:rPr lang="it-IT" altLang="it-CH" sz="1400" b="1" smtClean="0">
                <a:solidFill>
                  <a:srgbClr val="FFFFFF"/>
                </a:solidFill>
              </a:rPr>
              <a:pPr algn="ctr">
                <a:spcBef>
                  <a:spcPct val="0"/>
                </a:spcBef>
                <a:buFontTx/>
                <a:buNone/>
              </a:pPr>
              <a:t>44</a:t>
            </a:fld>
            <a:endParaRPr lang="it-IT" altLang="it-CH" sz="1400" b="1">
              <a:solidFill>
                <a:srgbClr val="FFFFFF"/>
              </a:solidFill>
            </a:endParaRPr>
          </a:p>
        </p:txBody>
      </p:sp>
      <p:sp>
        <p:nvSpPr>
          <p:cNvPr id="328707" name="Text Box 2">
            <a:extLst>
              <a:ext uri="{FF2B5EF4-FFF2-40B4-BE49-F238E27FC236}">
                <a16:creationId xmlns:a16="http://schemas.microsoft.com/office/drawing/2014/main" id="{AF2D5A6D-5DE8-F422-48E7-2BADC043DC90}"/>
              </a:ext>
            </a:extLst>
          </p:cNvPr>
          <p:cNvSpPr txBox="1">
            <a:spLocks noChangeArrowheads="1"/>
          </p:cNvSpPr>
          <p:nvPr/>
        </p:nvSpPr>
        <p:spPr bwMode="auto">
          <a:xfrm>
            <a:off x="2947988" y="450850"/>
            <a:ext cx="31464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Nach der Konferenz von San Remo    im Jahr </a:t>
            </a:r>
            <a:r>
              <a:rPr lang="fr-CH" altLang="it-CH" sz="1400" b="1" u="sng">
                <a:solidFill>
                  <a:srgbClr val="FFFFFF"/>
                </a:solidFill>
              </a:rPr>
              <a:t>1920</a:t>
            </a:r>
            <a:r>
              <a:rPr lang="fr-CH" altLang="it-CH" sz="1400" b="1">
                <a:solidFill>
                  <a:srgbClr val="FFFFFF"/>
                </a:solidFill>
              </a:rPr>
              <a:t>, im 1922 vertraut der Völkerbund (Vorläufer der UNO) Gross-Britannien die Verwaltung von Palästina an.</a:t>
            </a:r>
          </a:p>
          <a:p>
            <a:pPr eaLnBrk="1" hangingPunct="1">
              <a:spcBef>
                <a:spcPct val="50000"/>
              </a:spcBef>
              <a:buFontTx/>
              <a:buNone/>
            </a:pPr>
            <a:r>
              <a:rPr lang="fr-CH" altLang="it-CH" sz="1400" b="1">
                <a:solidFill>
                  <a:srgbClr val="FFFFFF"/>
                </a:solidFill>
              </a:rPr>
              <a:t>Als ersten Kommissär sendet England  </a:t>
            </a:r>
            <a:r>
              <a:rPr lang="fr-CH" altLang="it-CH" sz="1400" b="1" u="sng"/>
              <a:t>Samuel Herbert</a:t>
            </a:r>
            <a:r>
              <a:rPr lang="fr-CH" altLang="it-CH" sz="1400" b="1"/>
              <a:t>  </a:t>
            </a:r>
            <a:r>
              <a:rPr lang="fr-CH" altLang="it-CH" sz="1400" b="1">
                <a:solidFill>
                  <a:srgbClr val="FFFFFF"/>
                </a:solidFill>
              </a:rPr>
              <a:t>nach Palästina:</a:t>
            </a:r>
            <a:r>
              <a:rPr lang="fr-CH" altLang="it-CH" sz="1400" b="1">
                <a:solidFill>
                  <a:srgbClr val="FF0066"/>
                </a:solidFill>
              </a:rPr>
              <a:t> </a:t>
            </a:r>
            <a:r>
              <a:rPr lang="fr-CH" altLang="it-CH" sz="1400" b="1">
                <a:solidFill>
                  <a:srgbClr val="FFFFFF"/>
                </a:solidFill>
              </a:rPr>
              <a:t>er ist</a:t>
            </a:r>
            <a:r>
              <a:rPr lang="fr-CH" altLang="it-CH" sz="1400" b="1">
                <a:solidFill>
                  <a:srgbClr val="FF0066"/>
                </a:solidFill>
              </a:rPr>
              <a:t> </a:t>
            </a:r>
            <a:r>
              <a:rPr lang="fr-CH" altLang="it-CH" sz="1400" b="1">
                <a:solidFill>
                  <a:srgbClr val="FFFFFF"/>
                </a:solidFill>
              </a:rPr>
              <a:t>freisinnig, Jude, Zionist, Sekretär von Lord Balfour und « Erfinder » der Balfour Erklärung.</a:t>
            </a:r>
          </a:p>
        </p:txBody>
      </p:sp>
      <p:sp>
        <p:nvSpPr>
          <p:cNvPr id="328708" name="Text Box 7">
            <a:extLst>
              <a:ext uri="{FF2B5EF4-FFF2-40B4-BE49-F238E27FC236}">
                <a16:creationId xmlns:a16="http://schemas.microsoft.com/office/drawing/2014/main" id="{356FE7E3-81ED-5CCA-50F6-03537BBFE743}"/>
              </a:ext>
            </a:extLst>
          </p:cNvPr>
          <p:cNvSpPr txBox="1">
            <a:spLocks noChangeArrowheads="1"/>
          </p:cNvSpPr>
          <p:nvPr/>
        </p:nvSpPr>
        <p:spPr bwMode="auto">
          <a:xfrm>
            <a:off x="706438" y="373856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Die Ernennung von Samuel Herbert als Kommissär in Palästina</a:t>
            </a:r>
            <a:endParaRPr lang="it-IT" altLang="it-CH" sz="1000" b="1">
              <a:solidFill>
                <a:srgbClr val="FFFFFF"/>
              </a:solidFill>
            </a:endParaRPr>
          </a:p>
        </p:txBody>
      </p:sp>
      <p:sp>
        <p:nvSpPr>
          <p:cNvPr id="328709" name="Text Box 9">
            <a:extLst>
              <a:ext uri="{FF2B5EF4-FFF2-40B4-BE49-F238E27FC236}">
                <a16:creationId xmlns:a16="http://schemas.microsoft.com/office/drawing/2014/main" id="{D480A9BE-61E0-45E2-546F-86FE8410B04C}"/>
              </a:ext>
            </a:extLst>
          </p:cNvPr>
          <p:cNvSpPr txBox="1">
            <a:spLocks noChangeArrowheads="1"/>
          </p:cNvSpPr>
          <p:nvPr/>
        </p:nvSpPr>
        <p:spPr bwMode="auto">
          <a:xfrm>
            <a:off x="5359400" y="3871913"/>
            <a:ext cx="31670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 Genf, die Sitzung des Völkerbundes</a:t>
            </a:r>
            <a:endParaRPr lang="it-IT" altLang="it-CH" sz="1000" b="1">
              <a:solidFill>
                <a:srgbClr val="FFFFFF"/>
              </a:solidFill>
            </a:endParaRPr>
          </a:p>
        </p:txBody>
      </p:sp>
      <p:pic>
        <p:nvPicPr>
          <p:cNvPr id="11" name="Picture 5">
            <a:extLst>
              <a:ext uri="{FF2B5EF4-FFF2-40B4-BE49-F238E27FC236}">
                <a16:creationId xmlns:a16="http://schemas.microsoft.com/office/drawing/2014/main" id="{A9545176-4641-9213-8EB9-BCDE40D79C18}"/>
              </a:ext>
            </a:extLst>
          </p:cNvPr>
          <p:cNvPicPr>
            <a:picLocks noChangeAspect="1" noChangeArrowheads="1"/>
          </p:cNvPicPr>
          <p:nvPr/>
        </p:nvPicPr>
        <p:blipFill>
          <a:blip r:embed="rId3"/>
          <a:srcRect/>
          <a:stretch>
            <a:fillRect/>
          </a:stretch>
        </p:blipFill>
        <p:spPr bwMode="auto">
          <a:xfrm>
            <a:off x="812800" y="447675"/>
            <a:ext cx="1974850" cy="27368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6" descr="1920 samuel herbert nominato alto commissario pe la Palestina">
            <a:extLst>
              <a:ext uri="{FF2B5EF4-FFF2-40B4-BE49-F238E27FC236}">
                <a16:creationId xmlns:a16="http://schemas.microsoft.com/office/drawing/2014/main" id="{9E3A40B7-DAF9-F118-624C-8F0EC98551CB}"/>
              </a:ext>
            </a:extLst>
          </p:cNvPr>
          <p:cNvPicPr>
            <a:picLocks noChangeAspect="1" noChangeArrowheads="1"/>
          </p:cNvPicPr>
          <p:nvPr/>
        </p:nvPicPr>
        <p:blipFill>
          <a:blip r:embed="rId4"/>
          <a:srcRect/>
          <a:stretch>
            <a:fillRect/>
          </a:stretch>
        </p:blipFill>
        <p:spPr bwMode="auto">
          <a:xfrm>
            <a:off x="674688" y="4165600"/>
            <a:ext cx="3241675" cy="2293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F52DCD1B-7DE1-23CE-D102-9D6315927C11}"/>
              </a:ext>
            </a:extLst>
          </p:cNvPr>
          <p:cNvPicPr>
            <a:picLocks noChangeAspect="1"/>
          </p:cNvPicPr>
          <p:nvPr/>
        </p:nvPicPr>
        <p:blipFill>
          <a:blip r:embed="rId5"/>
          <a:stretch>
            <a:fillRect/>
          </a:stretch>
        </p:blipFill>
        <p:spPr>
          <a:xfrm>
            <a:off x="6254750" y="447675"/>
            <a:ext cx="2163763" cy="3195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695F72C1-DCED-4B11-D660-02E64340914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714" name="Text Box 3">
            <a:extLst>
              <a:ext uri="{FF2B5EF4-FFF2-40B4-BE49-F238E27FC236}">
                <a16:creationId xmlns:a16="http://schemas.microsoft.com/office/drawing/2014/main" id="{6F54EFD0-6DDD-3447-D4D6-939F30FFF211}"/>
              </a:ext>
            </a:extLst>
          </p:cNvPr>
          <p:cNvSpPr txBox="1">
            <a:spLocks noChangeArrowheads="1"/>
          </p:cNvSpPr>
          <p:nvPr/>
        </p:nvSpPr>
        <p:spPr bwMode="auto">
          <a:xfrm>
            <a:off x="812800" y="3168650"/>
            <a:ext cx="19748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 </a:t>
            </a:r>
            <a:r>
              <a:rPr lang="fr-CH" altLang="it-CH" sz="1100">
                <a:solidFill>
                  <a:srgbClr val="FFFFFF"/>
                </a:solidFill>
              </a:rPr>
              <a:t>der Schutzengel  der Zionisten</a:t>
            </a:r>
            <a:endParaRPr lang="it-IT" altLang="it-CH" sz="1100">
              <a:solidFill>
                <a:srgbClr val="FFFFFF"/>
              </a:solidFill>
            </a:endParaRPr>
          </a:p>
        </p:txBody>
      </p:sp>
      <p:sp>
        <p:nvSpPr>
          <p:cNvPr id="2" name="CasellaDiTesto 1">
            <a:extLst>
              <a:ext uri="{FF2B5EF4-FFF2-40B4-BE49-F238E27FC236}">
                <a16:creationId xmlns:a16="http://schemas.microsoft.com/office/drawing/2014/main" id="{9E22467E-F211-427D-8ABB-E165CBD18250}"/>
              </a:ext>
            </a:extLst>
          </p:cNvPr>
          <p:cNvSpPr txBox="1"/>
          <p:nvPr/>
        </p:nvSpPr>
        <p:spPr>
          <a:xfrm>
            <a:off x="3024188" y="3067050"/>
            <a:ext cx="3070225"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1920 - Die San Remo </a:t>
            </a:r>
            <a:r>
              <a:rPr lang="en-US" sz="1600" dirty="0" err="1"/>
              <a:t>Konferenz</a:t>
            </a:r>
            <a:endParaRPr lang="en-US" sz="1600" dirty="0"/>
          </a:p>
        </p:txBody>
      </p:sp>
      <p:pic>
        <p:nvPicPr>
          <p:cNvPr id="328716" name="Picture 15" descr="Società delle Nazioni - Wikipedia">
            <a:extLst>
              <a:ext uri="{FF2B5EF4-FFF2-40B4-BE49-F238E27FC236}">
                <a16:creationId xmlns:a16="http://schemas.microsoft.com/office/drawing/2014/main" id="{CF990B41-9FCC-AF59-BCB9-7FAF9A642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125913" y="4156075"/>
            <a:ext cx="12255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65" name="Picture 17">
            <a:extLst>
              <a:ext uri="{FF2B5EF4-FFF2-40B4-BE49-F238E27FC236}">
                <a16:creationId xmlns:a16="http://schemas.microsoft.com/office/drawing/2014/main" id="{4EBCFF3F-A114-B778-0652-163179714B87}"/>
              </a:ext>
            </a:extLst>
          </p:cNvPr>
          <p:cNvPicPr>
            <a:picLocks noChangeAspect="1" noChangeArrowheads="1"/>
          </p:cNvPicPr>
          <p:nvPr/>
        </p:nvPicPr>
        <p:blipFill>
          <a:blip r:embed="rId7"/>
          <a:srcRect/>
          <a:stretch>
            <a:fillRect/>
          </a:stretch>
        </p:blipFill>
        <p:spPr bwMode="auto">
          <a:xfrm>
            <a:off x="5568950" y="4165600"/>
            <a:ext cx="2854325" cy="2293938"/>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4ECCCDF8-D5F1-8EBE-8E08-A147F8CF6E4A}"/>
              </a:ext>
            </a:extLst>
          </p:cNvPr>
          <p:cNvSpPr txBox="1"/>
          <p:nvPr/>
        </p:nvSpPr>
        <p:spPr>
          <a:xfrm>
            <a:off x="4087813" y="5875338"/>
            <a:ext cx="1309687"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1922 - Der </a:t>
            </a:r>
            <a:r>
              <a:rPr lang="en-US" sz="1600" dirty="0" err="1"/>
              <a:t>Völkerbund</a:t>
            </a:r>
            <a:endParaRPr lang="en-US"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Number Placeholder 3">
            <a:extLst>
              <a:ext uri="{FF2B5EF4-FFF2-40B4-BE49-F238E27FC236}">
                <a16:creationId xmlns:a16="http://schemas.microsoft.com/office/drawing/2014/main" id="{A1D835EE-376B-9BF1-68A0-D1851EEC461B}"/>
              </a:ext>
            </a:extLst>
          </p:cNvPr>
          <p:cNvSpPr>
            <a:spLocks noGrp="1"/>
          </p:cNvSpPr>
          <p:nvPr>
            <p:ph type="sldNum" sz="quarter" idx="12"/>
          </p:nvPr>
        </p:nvSpPr>
        <p:spPr>
          <a:xfrm>
            <a:off x="3983038" y="3354388"/>
            <a:ext cx="787400" cy="53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18B09B-846B-48F0-9AD2-FEA058413AB8}" type="slidenum">
              <a:rPr lang="it-IT" altLang="it-CH" sz="1400" smtClean="0">
                <a:solidFill>
                  <a:srgbClr val="FFFFFF"/>
                </a:solidFill>
              </a:rPr>
              <a:pPr>
                <a:spcBef>
                  <a:spcPct val="0"/>
                </a:spcBef>
                <a:buFontTx/>
                <a:buNone/>
              </a:pPr>
              <a:t>45</a:t>
            </a:fld>
            <a:endParaRPr lang="it-IT" altLang="it-CH" sz="1400">
              <a:solidFill>
                <a:srgbClr val="FFFFFF"/>
              </a:solidFill>
            </a:endParaRPr>
          </a:p>
        </p:txBody>
      </p:sp>
      <p:pic>
        <p:nvPicPr>
          <p:cNvPr id="138243" name="Picture 2" descr="kibbutz">
            <a:extLst>
              <a:ext uri="{FF2B5EF4-FFF2-40B4-BE49-F238E27FC236}">
                <a16:creationId xmlns:a16="http://schemas.microsoft.com/office/drawing/2014/main" id="{32125373-37F0-EA8A-A7B5-8C5CC35334D1}"/>
              </a:ext>
            </a:extLst>
          </p:cNvPr>
          <p:cNvPicPr>
            <a:picLocks noChangeAspect="1" noChangeArrowheads="1"/>
          </p:cNvPicPr>
          <p:nvPr/>
        </p:nvPicPr>
        <p:blipFill>
          <a:blip r:embed="rId3"/>
          <a:srcRect/>
          <a:stretch>
            <a:fillRect/>
          </a:stretch>
        </p:blipFill>
        <p:spPr bwMode="auto">
          <a:xfrm>
            <a:off x="179388" y="188913"/>
            <a:ext cx="285273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8244" name="Picture 3" descr="kibbutz%20dalia%20dreissiger%20jahre">
            <a:extLst>
              <a:ext uri="{FF2B5EF4-FFF2-40B4-BE49-F238E27FC236}">
                <a16:creationId xmlns:a16="http://schemas.microsoft.com/office/drawing/2014/main" id="{A6F13140-8D03-53EC-9147-BE3465CE5840}"/>
              </a:ext>
            </a:extLst>
          </p:cNvPr>
          <p:cNvPicPr>
            <a:picLocks noChangeAspect="1" noChangeArrowheads="1"/>
          </p:cNvPicPr>
          <p:nvPr/>
        </p:nvPicPr>
        <p:blipFill>
          <a:blip r:embed="rId4"/>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8245" name="Picture 4" descr="kibbuz Beit Hashita 1928">
            <a:extLst>
              <a:ext uri="{FF2B5EF4-FFF2-40B4-BE49-F238E27FC236}">
                <a16:creationId xmlns:a16="http://schemas.microsoft.com/office/drawing/2014/main" id="{8F907C0B-F27C-414B-06F7-3950945474FB}"/>
              </a:ext>
            </a:extLst>
          </p:cNvPr>
          <p:cNvPicPr>
            <a:picLocks noChangeAspect="1" noChangeArrowheads="1"/>
          </p:cNvPicPr>
          <p:nvPr/>
        </p:nvPicPr>
        <p:blipFill>
          <a:blip r:embed="rId5">
            <a:lum bright="4000" contrast="12000"/>
          </a:blip>
          <a:srcRect/>
          <a:stretch>
            <a:fillRect/>
          </a:stretch>
        </p:blipFill>
        <p:spPr bwMode="auto">
          <a:xfrm>
            <a:off x="5003800" y="4265613"/>
            <a:ext cx="3925888" cy="2432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Bet Alfa 1921">
            <a:extLst>
              <a:ext uri="{FF2B5EF4-FFF2-40B4-BE49-F238E27FC236}">
                <a16:creationId xmlns:a16="http://schemas.microsoft.com/office/drawing/2014/main" id="{5042688C-AF69-4B3D-0217-FAF2E0FE957B}"/>
              </a:ext>
            </a:extLst>
          </p:cNvPr>
          <p:cNvPicPr>
            <a:picLocks noChangeAspect="1" noChangeArrowheads="1"/>
          </p:cNvPicPr>
          <p:nvPr/>
        </p:nvPicPr>
        <p:blipFill>
          <a:blip r:embed="rId6"/>
          <a:srcRect/>
          <a:stretch>
            <a:fillRect/>
          </a:stretch>
        </p:blipFill>
        <p:spPr bwMode="auto">
          <a:xfrm>
            <a:off x="179388" y="5026025"/>
            <a:ext cx="2852737"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8247" name="Picture 6" descr="torre di guardia  e palizzata">
            <a:extLst>
              <a:ext uri="{FF2B5EF4-FFF2-40B4-BE49-F238E27FC236}">
                <a16:creationId xmlns:a16="http://schemas.microsoft.com/office/drawing/2014/main" id="{D4E03215-A981-1873-9528-4F5E9ABD7629}"/>
              </a:ext>
            </a:extLst>
          </p:cNvPr>
          <p:cNvPicPr>
            <a:picLocks noChangeAspect="1" noChangeArrowheads="1"/>
          </p:cNvPicPr>
          <p:nvPr/>
        </p:nvPicPr>
        <p:blipFill>
          <a:blip r:embed="rId7"/>
          <a:srcRect/>
          <a:stretch>
            <a:fillRect/>
          </a:stretch>
        </p:blipFill>
        <p:spPr bwMode="auto">
          <a:xfrm>
            <a:off x="3151188" y="188913"/>
            <a:ext cx="1852612" cy="2532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30760" name="Text Box 7">
            <a:extLst>
              <a:ext uri="{FF2B5EF4-FFF2-40B4-BE49-F238E27FC236}">
                <a16:creationId xmlns:a16="http://schemas.microsoft.com/office/drawing/2014/main" id="{B736008D-C434-DAB7-FA30-D5F6A765BBC6}"/>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Kibbuz Bet Alfa 1921</a:t>
            </a:r>
            <a:endParaRPr lang="it-IT" altLang="it-CH" sz="1000" b="1">
              <a:solidFill>
                <a:srgbClr val="FFFFFF"/>
              </a:solidFill>
            </a:endParaRPr>
          </a:p>
        </p:txBody>
      </p:sp>
      <p:sp>
        <p:nvSpPr>
          <p:cNvPr id="330761" name="Text Box 8">
            <a:extLst>
              <a:ext uri="{FF2B5EF4-FFF2-40B4-BE49-F238E27FC236}">
                <a16:creationId xmlns:a16="http://schemas.microsoft.com/office/drawing/2014/main" id="{438AA21F-64D2-A3BD-2979-B28B51799EF8}"/>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Kibbuz Beit Hashita</a:t>
            </a:r>
            <a:endParaRPr lang="it-IT" altLang="it-CH" sz="1000" b="1">
              <a:solidFill>
                <a:srgbClr val="FFFFFF"/>
              </a:solidFill>
            </a:endParaRPr>
          </a:p>
        </p:txBody>
      </p:sp>
      <p:sp>
        <p:nvSpPr>
          <p:cNvPr id="330762" name="Text Box 9">
            <a:extLst>
              <a:ext uri="{FF2B5EF4-FFF2-40B4-BE49-F238E27FC236}">
                <a16:creationId xmlns:a16="http://schemas.microsoft.com/office/drawing/2014/main" id="{5B374364-80B4-69E9-560B-5F22566AFF06}"/>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Kibbuz Dalia  30. Jahre</a:t>
            </a:r>
            <a:endParaRPr lang="it-IT" altLang="it-CH" sz="1000" b="1">
              <a:solidFill>
                <a:srgbClr val="FFFFFF"/>
              </a:solidFill>
            </a:endParaRPr>
          </a:p>
        </p:txBody>
      </p:sp>
      <p:sp>
        <p:nvSpPr>
          <p:cNvPr id="322571" name="Text Box 10">
            <a:extLst>
              <a:ext uri="{FF2B5EF4-FFF2-40B4-BE49-F238E27FC236}">
                <a16:creationId xmlns:a16="http://schemas.microsoft.com/office/drawing/2014/main" id="{4B08A690-A04F-496A-D44C-DC93FE4D4673}"/>
              </a:ext>
            </a:extLst>
          </p:cNvPr>
          <p:cNvSpPr txBox="1">
            <a:spLocks noChangeArrowheads="1"/>
          </p:cNvSpPr>
          <p:nvPr/>
        </p:nvSpPr>
        <p:spPr bwMode="auto">
          <a:xfrm>
            <a:off x="3275013" y="4241800"/>
            <a:ext cx="1547812" cy="147637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In </a:t>
            </a:r>
            <a:r>
              <a:rPr lang="fr-CH" altLang="it-CH" dirty="0" err="1"/>
              <a:t>Palästina</a:t>
            </a:r>
            <a:r>
              <a:rPr lang="fr-CH" altLang="it-CH" dirty="0"/>
              <a:t>  </a:t>
            </a:r>
            <a:r>
              <a:rPr lang="fr-CH" altLang="it-CH" dirty="0" err="1"/>
              <a:t>wachsen</a:t>
            </a:r>
            <a:r>
              <a:rPr lang="fr-CH" altLang="it-CH" dirty="0"/>
              <a:t> die </a:t>
            </a:r>
            <a:r>
              <a:rPr lang="fr-CH" altLang="it-CH" dirty="0" err="1"/>
              <a:t>Kibbuze</a:t>
            </a:r>
            <a:r>
              <a:rPr lang="fr-CH" altLang="it-CH" dirty="0"/>
              <a:t> </a:t>
            </a:r>
            <a:r>
              <a:rPr lang="fr-CH" altLang="it-CH" dirty="0" err="1"/>
              <a:t>wie</a:t>
            </a:r>
            <a:r>
              <a:rPr lang="fr-CH" altLang="it-CH" dirty="0"/>
              <a:t> </a:t>
            </a:r>
            <a:r>
              <a:rPr lang="fr-CH" altLang="it-CH" dirty="0" err="1"/>
              <a:t>Pilze</a:t>
            </a:r>
            <a:r>
              <a:rPr lang="fr-CH" altLang="it-CH" dirty="0"/>
              <a:t> </a:t>
            </a:r>
            <a:r>
              <a:rPr lang="fr-CH" altLang="it-CH" dirty="0" err="1"/>
              <a:t>aus</a:t>
            </a:r>
            <a:r>
              <a:rPr lang="fr-CH" altLang="it-CH" dirty="0"/>
              <a:t> </a:t>
            </a:r>
            <a:r>
              <a:rPr lang="fr-CH" altLang="it-CH" dirty="0" err="1"/>
              <a:t>dem</a:t>
            </a:r>
            <a:r>
              <a:rPr lang="fr-CH" altLang="it-CH" dirty="0"/>
              <a:t> Boden</a:t>
            </a:r>
            <a:endParaRPr lang="it-IT" altLang="it-CH" dirty="0"/>
          </a:p>
        </p:txBody>
      </p:sp>
      <p:pic>
        <p:nvPicPr>
          <p:cNvPr id="138252" name="Picture 11" descr="Kibbutz">
            <a:extLst>
              <a:ext uri="{FF2B5EF4-FFF2-40B4-BE49-F238E27FC236}">
                <a16:creationId xmlns:a16="http://schemas.microsoft.com/office/drawing/2014/main" id="{22FB721A-3B70-9413-7325-D4B22F76B588}"/>
              </a:ext>
            </a:extLst>
          </p:cNvPr>
          <p:cNvPicPr>
            <a:picLocks noChangeAspect="1" noChangeArrowheads="1"/>
          </p:cNvPicPr>
          <p:nvPr/>
        </p:nvPicPr>
        <p:blipFill>
          <a:blip r:embed="rId8"/>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30765" name="Text Box 12">
            <a:extLst>
              <a:ext uri="{FF2B5EF4-FFF2-40B4-BE49-F238E27FC236}">
                <a16:creationId xmlns:a16="http://schemas.microsoft.com/office/drawing/2014/main" id="{603FA420-2BCC-686E-1EAB-883915D91922}"/>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Kibbuz  Degania Alef</a:t>
            </a:r>
            <a:endParaRPr lang="it-IT" altLang="it-CH" sz="1000" b="1">
              <a:solidFill>
                <a:srgbClr val="FFFFFF"/>
              </a:solidFill>
            </a:endParaRPr>
          </a:p>
        </p:txBody>
      </p:sp>
      <p:pic>
        <p:nvPicPr>
          <p:cNvPr id="138254" name="Picture 13">
            <a:extLst>
              <a:ext uri="{FF2B5EF4-FFF2-40B4-BE49-F238E27FC236}">
                <a16:creationId xmlns:a16="http://schemas.microsoft.com/office/drawing/2014/main" id="{5BDD48D0-2D66-7340-945A-C6A4BA2D342C}"/>
              </a:ext>
            </a:extLst>
          </p:cNvPr>
          <p:cNvPicPr>
            <a:picLocks noChangeAspect="1" noChangeArrowheads="1"/>
          </p:cNvPicPr>
          <p:nvPr/>
        </p:nvPicPr>
        <p:blipFill>
          <a:blip r:embed="rId9"/>
          <a:srcRect/>
          <a:stretch>
            <a:fillRect/>
          </a:stretch>
        </p:blipFill>
        <p:spPr bwMode="auto">
          <a:xfrm>
            <a:off x="6408738"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30767" name="Text Box 14">
            <a:extLst>
              <a:ext uri="{FF2B5EF4-FFF2-40B4-BE49-F238E27FC236}">
                <a16:creationId xmlns:a16="http://schemas.microsoft.com/office/drawing/2014/main" id="{7F9ED829-853A-F278-2453-4B49A07ED46D}"/>
              </a:ext>
            </a:extLst>
          </p:cNvPr>
          <p:cNvSpPr txBox="1">
            <a:spLocks noChangeArrowheads="1"/>
          </p:cNvSpPr>
          <p:nvPr/>
        </p:nvSpPr>
        <p:spPr bwMode="auto">
          <a:xfrm>
            <a:off x="5643563" y="3279775"/>
            <a:ext cx="86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Wander Zahnarzt</a:t>
            </a:r>
            <a:endParaRPr lang="it-IT" altLang="it-CH" sz="1000" b="1">
              <a:solidFill>
                <a:srgbClr val="FFFFFF"/>
              </a:solidFill>
            </a:endParaRPr>
          </a:p>
        </p:txBody>
      </p:sp>
      <p:sp>
        <p:nvSpPr>
          <p:cNvPr id="16" name="Rettangolo 15">
            <a:extLst>
              <a:ext uri="{FF2B5EF4-FFF2-40B4-BE49-F238E27FC236}">
                <a16:creationId xmlns:a16="http://schemas.microsoft.com/office/drawing/2014/main" id="{11016CB8-1D8E-0076-43AA-F286DBAD5FD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Number Placeholder 3">
            <a:extLst>
              <a:ext uri="{FF2B5EF4-FFF2-40B4-BE49-F238E27FC236}">
                <a16:creationId xmlns:a16="http://schemas.microsoft.com/office/drawing/2014/main" id="{47F899A2-9513-5637-410D-E1908E40AC19}"/>
              </a:ext>
            </a:extLst>
          </p:cNvPr>
          <p:cNvSpPr>
            <a:spLocks noGrp="1"/>
          </p:cNvSpPr>
          <p:nvPr>
            <p:ph type="sldNum" sz="quarter" idx="12"/>
          </p:nvPr>
        </p:nvSpPr>
        <p:spPr>
          <a:xfrm>
            <a:off x="7623175" y="5784850"/>
            <a:ext cx="874713" cy="58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0D7E7E-DDEC-4D00-9F8C-2BAF31BE27F2}" type="slidenum">
              <a:rPr lang="it-IT" altLang="it-CH" sz="1400" smtClean="0">
                <a:solidFill>
                  <a:srgbClr val="FFFFFF"/>
                </a:solidFill>
              </a:rPr>
              <a:pPr>
                <a:spcBef>
                  <a:spcPct val="0"/>
                </a:spcBef>
                <a:buFontTx/>
                <a:buNone/>
              </a:pPr>
              <a:t>46</a:t>
            </a:fld>
            <a:endParaRPr lang="it-IT" altLang="it-CH" sz="1400">
              <a:solidFill>
                <a:srgbClr val="FFFFFF"/>
              </a:solidFill>
            </a:endParaRPr>
          </a:p>
        </p:txBody>
      </p:sp>
      <p:sp>
        <p:nvSpPr>
          <p:cNvPr id="324611" name="Text Box 2">
            <a:extLst>
              <a:ext uri="{FF2B5EF4-FFF2-40B4-BE49-F238E27FC236}">
                <a16:creationId xmlns:a16="http://schemas.microsoft.com/office/drawing/2014/main" id="{EBF76A89-87D2-A22F-0BAA-85D893ABA201}"/>
              </a:ext>
            </a:extLst>
          </p:cNvPr>
          <p:cNvSpPr txBox="1">
            <a:spLocks noChangeArrowheads="1"/>
          </p:cNvSpPr>
          <p:nvPr/>
        </p:nvSpPr>
        <p:spPr bwMode="auto">
          <a:xfrm>
            <a:off x="1062038" y="5667375"/>
            <a:ext cx="6770687"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Tirat</a:t>
            </a:r>
            <a:r>
              <a:rPr lang="fr-CH" altLang="it-CH" dirty="0"/>
              <a:t> </a:t>
            </a:r>
            <a:r>
              <a:rPr lang="fr-CH" altLang="it-CH" dirty="0" err="1"/>
              <a:t>Zvi</a:t>
            </a:r>
            <a:r>
              <a:rPr lang="fr-CH" altLang="it-CH" dirty="0"/>
              <a:t>   :   </a:t>
            </a:r>
            <a:r>
              <a:rPr lang="fr-CH" altLang="it-CH" dirty="0" err="1"/>
              <a:t>zionistischer</a:t>
            </a:r>
            <a:r>
              <a:rPr lang="fr-CH" altLang="it-CH" dirty="0"/>
              <a:t> </a:t>
            </a:r>
            <a:r>
              <a:rPr lang="fr-CH" altLang="it-CH" dirty="0" err="1"/>
              <a:t>befestigter</a:t>
            </a:r>
            <a:r>
              <a:rPr lang="fr-CH" altLang="it-CH" dirty="0"/>
              <a:t> </a:t>
            </a:r>
            <a:r>
              <a:rPr lang="fr-CH" altLang="it-CH" dirty="0" err="1"/>
              <a:t>Kollektivbauernhof</a:t>
            </a:r>
            <a:r>
              <a:rPr lang="fr-CH" altLang="it-CH" dirty="0"/>
              <a:t> (</a:t>
            </a:r>
            <a:r>
              <a:rPr lang="fr-CH" altLang="it-CH" dirty="0" err="1"/>
              <a:t>Kibbuz</a:t>
            </a:r>
            <a:r>
              <a:rPr lang="fr-CH" altLang="it-CH" dirty="0"/>
              <a:t>) in den </a:t>
            </a:r>
            <a:r>
              <a:rPr lang="fr-CH" altLang="it-CH" dirty="0" err="1"/>
              <a:t>dreissiger</a:t>
            </a:r>
            <a:r>
              <a:rPr lang="fr-CH" altLang="it-CH" dirty="0"/>
              <a:t> </a:t>
            </a:r>
            <a:r>
              <a:rPr lang="fr-CH" altLang="it-CH" dirty="0" err="1"/>
              <a:t>Jahren</a:t>
            </a:r>
            <a:endParaRPr lang="it-IT" altLang="it-CH" dirty="0"/>
          </a:p>
        </p:txBody>
      </p:sp>
      <p:pic>
        <p:nvPicPr>
          <p:cNvPr id="139268" name="Picture 3" descr="Scan20001">
            <a:extLst>
              <a:ext uri="{FF2B5EF4-FFF2-40B4-BE49-F238E27FC236}">
                <a16:creationId xmlns:a16="http://schemas.microsoft.com/office/drawing/2014/main" id="{1BB94693-103C-EBF0-8413-CDB665AB7A7D}"/>
              </a:ext>
            </a:extLst>
          </p:cNvPr>
          <p:cNvPicPr>
            <a:picLocks noChangeAspect="1" noChangeArrowheads="1"/>
          </p:cNvPicPr>
          <p:nvPr/>
        </p:nvPicPr>
        <p:blipFill>
          <a:blip r:embed="rId3">
            <a:lum bright="2000" contrast="4000"/>
          </a:blip>
          <a:srcRect/>
          <a:stretch>
            <a:fillRect/>
          </a:stretch>
        </p:blipFill>
        <p:spPr bwMode="auto">
          <a:xfrm>
            <a:off x="269875" y="476250"/>
            <a:ext cx="8604250" cy="494188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77848141-8B9C-C6C9-7AD5-97C13687894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Number Placeholder 3">
            <a:extLst>
              <a:ext uri="{FF2B5EF4-FFF2-40B4-BE49-F238E27FC236}">
                <a16:creationId xmlns:a16="http://schemas.microsoft.com/office/drawing/2014/main" id="{7E57E185-B221-83FB-233A-9CD9E0226E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176CF6-24FA-4D23-9EA7-C4E37D2A50CA}" type="slidenum">
              <a:rPr lang="it-IT" altLang="it-CH" sz="1400" smtClean="0">
                <a:solidFill>
                  <a:srgbClr val="FFFFFF"/>
                </a:solidFill>
              </a:rPr>
              <a:pPr>
                <a:spcBef>
                  <a:spcPct val="0"/>
                </a:spcBef>
                <a:buFontTx/>
                <a:buNone/>
              </a:pPr>
              <a:t>47</a:t>
            </a:fld>
            <a:endParaRPr lang="it-IT" altLang="it-CH" sz="1400">
              <a:solidFill>
                <a:srgbClr val="FFFFFF"/>
              </a:solidFill>
            </a:endParaRPr>
          </a:p>
        </p:txBody>
      </p:sp>
      <p:sp>
        <p:nvSpPr>
          <p:cNvPr id="326659" name="Text Box 2">
            <a:extLst>
              <a:ext uri="{FF2B5EF4-FFF2-40B4-BE49-F238E27FC236}">
                <a16:creationId xmlns:a16="http://schemas.microsoft.com/office/drawing/2014/main" id="{97FFE31A-5315-5588-00E2-1F36FB9FB06C}"/>
              </a:ext>
            </a:extLst>
          </p:cNvPr>
          <p:cNvSpPr txBox="1">
            <a:spLocks noChangeArrowheads="1"/>
          </p:cNvSpPr>
          <p:nvPr/>
        </p:nvSpPr>
        <p:spPr bwMode="auto">
          <a:xfrm>
            <a:off x="6659563" y="2509838"/>
            <a:ext cx="1798637" cy="2246312"/>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altLang="it-CH" dirty="0"/>
              <a:t>Typisches Moschaw, zionistisches kooperatives Dorf der vierziger  Jahre</a:t>
            </a:r>
            <a:endParaRPr lang="it-IT" altLang="it-CH" dirty="0"/>
          </a:p>
        </p:txBody>
      </p:sp>
      <p:pic>
        <p:nvPicPr>
          <p:cNvPr id="5" name="Picture 3" descr="villaggio">
            <a:extLst>
              <a:ext uri="{FF2B5EF4-FFF2-40B4-BE49-F238E27FC236}">
                <a16:creationId xmlns:a16="http://schemas.microsoft.com/office/drawing/2014/main" id="{181BFFED-D136-530E-05F9-515C9A715E1F}"/>
              </a:ext>
            </a:extLst>
          </p:cNvPr>
          <p:cNvPicPr>
            <a:picLocks noChangeAspect="1" noChangeArrowheads="1"/>
          </p:cNvPicPr>
          <p:nvPr/>
        </p:nvPicPr>
        <p:blipFill>
          <a:blip r:embed="rId3">
            <a:lum bright="2000" contrast="4000"/>
          </a:blip>
          <a:srcRect/>
          <a:stretch>
            <a:fillRect/>
          </a:stretch>
        </p:blipFill>
        <p:spPr bwMode="auto">
          <a:xfrm>
            <a:off x="684213" y="333375"/>
            <a:ext cx="5695950" cy="62357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08E8C500-4F8E-29C5-C1A4-A87941B1703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3">
            <a:extLst>
              <a:ext uri="{FF2B5EF4-FFF2-40B4-BE49-F238E27FC236}">
                <a16:creationId xmlns:a16="http://schemas.microsoft.com/office/drawing/2014/main" id="{10FE5585-67AE-9238-1D52-837F0E7AF9CE}"/>
              </a:ext>
            </a:extLst>
          </p:cNvPr>
          <p:cNvSpPr>
            <a:spLocks noGrp="1"/>
          </p:cNvSpPr>
          <p:nvPr>
            <p:ph type="sldNum" sz="quarter" idx="12"/>
          </p:nvPr>
        </p:nvSpPr>
        <p:spPr>
          <a:xfrm>
            <a:off x="7094538" y="6181725"/>
            <a:ext cx="633412"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38FE1F-4D0C-48CF-9FBE-BC1D5095D9FE}" type="slidenum">
              <a:rPr lang="it-IT" altLang="it-CH" sz="1400" smtClean="0">
                <a:solidFill>
                  <a:srgbClr val="FFFFFF"/>
                </a:solidFill>
              </a:rPr>
              <a:pPr>
                <a:spcBef>
                  <a:spcPct val="0"/>
                </a:spcBef>
                <a:buFontTx/>
                <a:buNone/>
              </a:pPr>
              <a:t>48</a:t>
            </a:fld>
            <a:endParaRPr lang="it-IT" altLang="it-CH" sz="1400">
              <a:solidFill>
                <a:srgbClr val="FFFFFF"/>
              </a:solidFill>
            </a:endParaRPr>
          </a:p>
        </p:txBody>
      </p:sp>
      <p:pic>
        <p:nvPicPr>
          <p:cNvPr id="143363" name="Picture 2" descr="Jaffa 1930">
            <a:extLst>
              <a:ext uri="{FF2B5EF4-FFF2-40B4-BE49-F238E27FC236}">
                <a16:creationId xmlns:a16="http://schemas.microsoft.com/office/drawing/2014/main" id="{BEECDCDE-8A9E-1911-EE2D-6D1E915DEF55}"/>
              </a:ext>
            </a:extLst>
          </p:cNvPr>
          <p:cNvPicPr>
            <a:picLocks noChangeAspect="1" noChangeArrowheads="1"/>
          </p:cNvPicPr>
          <p:nvPr/>
        </p:nvPicPr>
        <p:blipFill>
          <a:blip r:embed="rId3">
            <a:lum bright="-16000" contrast="24000"/>
          </a:blip>
          <a:srcRect/>
          <a:stretch>
            <a:fillRect/>
          </a:stretch>
        </p:blipFill>
        <p:spPr bwMode="auto">
          <a:xfrm>
            <a:off x="533400" y="358775"/>
            <a:ext cx="8101013" cy="56642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60365B75-75F8-F37F-1600-C35B0F86A07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 name="Rectangle 4">
            <a:extLst>
              <a:ext uri="{FF2B5EF4-FFF2-40B4-BE49-F238E27FC236}">
                <a16:creationId xmlns:a16="http://schemas.microsoft.com/office/drawing/2014/main" id="{0FA4E2F4-6FD2-D962-7524-0CDA9CF48781}"/>
              </a:ext>
            </a:extLst>
          </p:cNvPr>
          <p:cNvSpPr txBox="1">
            <a:spLocks noChangeArrowheads="1"/>
          </p:cNvSpPr>
          <p:nvPr/>
        </p:nvSpPr>
        <p:spPr>
          <a:xfrm>
            <a:off x="3506788" y="6127750"/>
            <a:ext cx="2130425" cy="431800"/>
          </a:xfrm>
          <a:prstGeom prst="rect">
            <a:avLst/>
          </a:prstGeom>
          <a:solidFill>
            <a:srgbClr val="FFFF00"/>
          </a:solidFill>
          <a:ln w="19050">
            <a:solidFill>
              <a:schemeClr val="accent4">
                <a:lumMod val="10000"/>
              </a:schemeClr>
            </a:solidFill>
          </a:ln>
        </p:spPr>
        <p:txBody>
          <a:bodyP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fr-CH" altLang="it-CH" sz="2200" b="1">
                <a:solidFill>
                  <a:schemeClr val="accent4">
                    <a:lumMod val="10000"/>
                  </a:schemeClr>
                </a:solidFill>
                <a:ea typeface="+mn-ea"/>
                <a:cs typeface="Arial" panose="020B0604020202020204" pitchFamily="34" charset="0"/>
              </a:rPr>
              <a:t>Jaffa - 1930</a:t>
            </a:r>
            <a:endParaRPr lang="fr-FR" altLang="it-CH" sz="2200" b="1" dirty="0">
              <a:solidFill>
                <a:schemeClr val="accent4">
                  <a:lumMod val="10000"/>
                </a:schemeClr>
              </a:solidFill>
              <a:ea typeface="+mn-ea"/>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3">
            <a:extLst>
              <a:ext uri="{FF2B5EF4-FFF2-40B4-BE49-F238E27FC236}">
                <a16:creationId xmlns:a16="http://schemas.microsoft.com/office/drawing/2014/main" id="{2DD9C86F-AC1C-FBDC-74BC-27B0CA8E50BB}"/>
              </a:ext>
            </a:extLst>
          </p:cNvPr>
          <p:cNvSpPr>
            <a:spLocks noGrp="1"/>
          </p:cNvSpPr>
          <p:nvPr>
            <p:ph type="sldNum" sz="quarter" idx="12"/>
          </p:nvPr>
        </p:nvSpPr>
        <p:spPr>
          <a:xfrm>
            <a:off x="4810125" y="616426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04744E-484C-4DCA-ABE1-442F64A679FF}" type="slidenum">
              <a:rPr lang="it-IT" altLang="it-CH" sz="1400" smtClean="0">
                <a:solidFill>
                  <a:srgbClr val="FFFFFF"/>
                </a:solidFill>
              </a:rPr>
              <a:pPr>
                <a:spcBef>
                  <a:spcPct val="0"/>
                </a:spcBef>
                <a:buFontTx/>
                <a:buNone/>
              </a:pPr>
              <a:t>49</a:t>
            </a:fld>
            <a:endParaRPr lang="it-IT" altLang="it-CH" sz="1400">
              <a:solidFill>
                <a:srgbClr val="FFFFFF"/>
              </a:solidFill>
            </a:endParaRPr>
          </a:p>
        </p:txBody>
      </p:sp>
      <p:sp>
        <p:nvSpPr>
          <p:cNvPr id="338947" name="Text Box 3">
            <a:extLst>
              <a:ext uri="{FF2B5EF4-FFF2-40B4-BE49-F238E27FC236}">
                <a16:creationId xmlns:a16="http://schemas.microsoft.com/office/drawing/2014/main" id="{D3F694D9-89AC-07ED-3008-651F79178270}"/>
              </a:ext>
            </a:extLst>
          </p:cNvPr>
          <p:cNvSpPr txBox="1">
            <a:spLocks noChangeArrowheads="1"/>
          </p:cNvSpPr>
          <p:nvPr/>
        </p:nvSpPr>
        <p:spPr bwMode="auto">
          <a:xfrm>
            <a:off x="2195513" y="4913313"/>
            <a:ext cx="347186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In Palästina entwickelten die Araber den  Anbau der Zitrusfrüchte: sie besassen 12’000 Hektaren, d.h. 52 % des gesamt Anbaus.  </a:t>
            </a:r>
          </a:p>
          <a:p>
            <a:pPr eaLnBrk="1" hangingPunct="1">
              <a:spcBef>
                <a:spcPct val="50000"/>
              </a:spcBef>
              <a:buFontTx/>
              <a:buNone/>
            </a:pPr>
            <a:r>
              <a:rPr lang="de-DE" altLang="it-CH" sz="1400" b="1">
                <a:solidFill>
                  <a:srgbClr val="FFFFFF"/>
                </a:solidFill>
              </a:rPr>
              <a:t>Dann wurde fast alles von den Zionisten konfisziert.</a:t>
            </a:r>
            <a:endParaRPr lang="it-IT" altLang="it-CH" sz="1400" b="1">
              <a:solidFill>
                <a:srgbClr val="FFFFFF"/>
              </a:solidFill>
            </a:endParaRPr>
          </a:p>
        </p:txBody>
      </p:sp>
      <p:pic>
        <p:nvPicPr>
          <p:cNvPr id="9" name="Picture 5" descr="C:\Users\Enrico\Desktop\Raccolta agrumi jpeg.jpg">
            <a:extLst>
              <a:ext uri="{FF2B5EF4-FFF2-40B4-BE49-F238E27FC236}">
                <a16:creationId xmlns:a16="http://schemas.microsoft.com/office/drawing/2014/main" id="{156A2E6D-9603-2A94-1C58-B27548F9FF29}"/>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C:\Users\Enrico\Desktop\Agrumeti Jaffa jpeg.jpg">
            <a:extLst>
              <a:ext uri="{FF2B5EF4-FFF2-40B4-BE49-F238E27FC236}">
                <a16:creationId xmlns:a16="http://schemas.microsoft.com/office/drawing/2014/main" id="{98B4A2CA-9C48-D419-BC7E-63F58F7A69D6}"/>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8950" name="Picture 6">
            <a:extLst>
              <a:ext uri="{FF2B5EF4-FFF2-40B4-BE49-F238E27FC236}">
                <a16:creationId xmlns:a16="http://schemas.microsoft.com/office/drawing/2014/main" id="{639D0462-B9BF-0FAD-4390-AE7D15294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4932363"/>
            <a:ext cx="1655762" cy="1589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Enrico\Desktop\Arance jpeg.jpg">
            <a:extLst>
              <a:ext uri="{FF2B5EF4-FFF2-40B4-BE49-F238E27FC236}">
                <a16:creationId xmlns:a16="http://schemas.microsoft.com/office/drawing/2014/main" id="{B63C209B-3A45-169D-1F9F-9587243B16C9}"/>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446CF4F8-94F4-05CF-00CF-3FEC1C52551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
            <a:extLst>
              <a:ext uri="{FF2B5EF4-FFF2-40B4-BE49-F238E27FC236}">
                <a16:creationId xmlns:a16="http://schemas.microsoft.com/office/drawing/2014/main" id="{95235797-66B5-B05F-879E-CAEE22083A5E}"/>
              </a:ext>
            </a:extLst>
          </p:cNvPr>
          <p:cNvSpPr txBox="1">
            <a:spLocks noChangeArrowheads="1"/>
          </p:cNvSpPr>
          <p:nvPr/>
        </p:nvSpPr>
        <p:spPr bwMode="auto">
          <a:xfrm>
            <a:off x="346075" y="4224338"/>
            <a:ext cx="484981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800" dirty="0" err="1"/>
              <a:t>Arabische</a:t>
            </a:r>
            <a:r>
              <a:rPr lang="en-US" altLang="en-US" sz="1800" dirty="0"/>
              <a:t> </a:t>
            </a:r>
            <a:r>
              <a:rPr lang="en-US" altLang="en-US" sz="1800" dirty="0" err="1"/>
              <a:t>Zitrusfrucht</a:t>
            </a:r>
            <a:r>
              <a:rPr lang="en-US" altLang="en-US" sz="1800" dirty="0"/>
              <a:t> - </a:t>
            </a:r>
            <a:r>
              <a:rPr lang="en-US" altLang="en-US" sz="1800" dirty="0" err="1"/>
              <a:t>Pflanzung</a:t>
            </a:r>
            <a:r>
              <a:rPr lang="en-US" altLang="en-US" sz="1800" dirty="0"/>
              <a:t> </a:t>
            </a:r>
          </a:p>
        </p:txBody>
      </p:sp>
      <p:sp>
        <p:nvSpPr>
          <p:cNvPr id="338954" name="CasellaDiTesto 2">
            <a:extLst>
              <a:ext uri="{FF2B5EF4-FFF2-40B4-BE49-F238E27FC236}">
                <a16:creationId xmlns:a16="http://schemas.microsoft.com/office/drawing/2014/main" id="{60B131ED-CA21-85FC-CFAA-9B21F8E979B8}"/>
              </a:ext>
            </a:extLst>
          </p:cNvPr>
          <p:cNvSpPr txBox="1">
            <a:spLocks noChangeArrowheads="1"/>
          </p:cNvSpPr>
          <p:nvPr/>
        </p:nvSpPr>
        <p:spPr bwMode="auto">
          <a:xfrm>
            <a:off x="4286250" y="3641725"/>
            <a:ext cx="1223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t>Zitrus pflücken </a:t>
            </a:r>
          </a:p>
          <a:p>
            <a:pPr algn="r" eaLnBrk="1" hangingPunct="1">
              <a:spcBef>
                <a:spcPct val="0"/>
              </a:spcBef>
              <a:buFontTx/>
              <a:buNone/>
            </a:pPr>
            <a:r>
              <a:rPr lang="it-CH" altLang="it-CH" sz="1100"/>
              <a:t>vor </a:t>
            </a:r>
            <a:r>
              <a:rPr lang="it-CH" altLang="it-CH" sz="1100" u="sng"/>
              <a:t>1914</a:t>
            </a:r>
          </a:p>
        </p:txBody>
      </p:sp>
      <p:sp>
        <p:nvSpPr>
          <p:cNvPr id="338955" name="CasellaDiTesto 1">
            <a:extLst>
              <a:ext uri="{FF2B5EF4-FFF2-40B4-BE49-F238E27FC236}">
                <a16:creationId xmlns:a16="http://schemas.microsoft.com/office/drawing/2014/main" id="{645DD3A5-E2F1-B1C6-15AB-EE27DDCD6143}"/>
              </a:ext>
            </a:extLst>
          </p:cNvPr>
          <p:cNvSpPr txBox="1">
            <a:spLocks noChangeArrowheads="1"/>
          </p:cNvSpPr>
          <p:nvPr/>
        </p:nvSpPr>
        <p:spPr bwMode="auto">
          <a:xfrm>
            <a:off x="323850" y="3641725"/>
            <a:ext cx="2376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a:t>Gesamtansicht der Orangenhaine von Jaffa vor </a:t>
            </a:r>
            <a:r>
              <a:rPr lang="de-DE" altLang="it-CH" sz="1100" u="sng"/>
              <a:t>1914</a:t>
            </a:r>
            <a:endParaRPr lang="it-CH" altLang="it-CH" sz="1100" u="sng"/>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a:extLst>
              <a:ext uri="{FF2B5EF4-FFF2-40B4-BE49-F238E27FC236}">
                <a16:creationId xmlns:a16="http://schemas.microsoft.com/office/drawing/2014/main" id="{06225B29-DFF0-0C4E-E105-A10B258AC583}"/>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248835" name="Text Box 3">
            <a:extLst>
              <a:ext uri="{FF2B5EF4-FFF2-40B4-BE49-F238E27FC236}">
                <a16:creationId xmlns:a16="http://schemas.microsoft.com/office/drawing/2014/main" id="{CC2252F2-6FF8-8B38-ED28-546CA70DCA12}"/>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248836" name="Text Box 5">
            <a:extLst>
              <a:ext uri="{FF2B5EF4-FFF2-40B4-BE49-F238E27FC236}">
                <a16:creationId xmlns:a16="http://schemas.microsoft.com/office/drawing/2014/main" id="{8B231F95-09B7-1B90-65AE-7554F318F0F7}"/>
              </a:ext>
            </a:extLst>
          </p:cNvPr>
          <p:cNvSpPr txBox="1">
            <a:spLocks noChangeArrowheads="1"/>
          </p:cNvSpPr>
          <p:nvPr/>
        </p:nvSpPr>
        <p:spPr bwMode="auto">
          <a:xfrm>
            <a:off x="250825" y="2708275"/>
            <a:ext cx="110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Mittelmeer</a:t>
            </a:r>
            <a:endParaRPr lang="it-IT" altLang="it-CH" sz="1400" b="1">
              <a:solidFill>
                <a:srgbClr val="000000"/>
              </a:solidFill>
            </a:endParaRPr>
          </a:p>
        </p:txBody>
      </p:sp>
      <p:sp>
        <p:nvSpPr>
          <p:cNvPr id="248837" name="Text Box 6">
            <a:extLst>
              <a:ext uri="{FF2B5EF4-FFF2-40B4-BE49-F238E27FC236}">
                <a16:creationId xmlns:a16="http://schemas.microsoft.com/office/drawing/2014/main" id="{C8195487-F335-65B9-4A8A-FDFED17B3FB0}"/>
              </a:ext>
            </a:extLst>
          </p:cNvPr>
          <p:cNvSpPr txBox="1">
            <a:spLocks noChangeArrowheads="1"/>
          </p:cNvSpPr>
          <p:nvPr/>
        </p:nvSpPr>
        <p:spPr bwMode="auto">
          <a:xfrm>
            <a:off x="2357438" y="285750"/>
            <a:ext cx="792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Libanon</a:t>
            </a:r>
            <a:endParaRPr lang="it-IT" altLang="it-CH" sz="1200" b="1">
              <a:solidFill>
                <a:srgbClr val="000000"/>
              </a:solidFill>
            </a:endParaRPr>
          </a:p>
        </p:txBody>
      </p:sp>
      <p:sp>
        <p:nvSpPr>
          <p:cNvPr id="248838" name="Text Box 8">
            <a:extLst>
              <a:ext uri="{FF2B5EF4-FFF2-40B4-BE49-F238E27FC236}">
                <a16:creationId xmlns:a16="http://schemas.microsoft.com/office/drawing/2014/main" id="{E466AEE8-21DB-9994-322A-317D99892067}"/>
              </a:ext>
            </a:extLst>
          </p:cNvPr>
          <p:cNvSpPr txBox="1">
            <a:spLocks noChangeArrowheads="1"/>
          </p:cNvSpPr>
          <p:nvPr/>
        </p:nvSpPr>
        <p:spPr bwMode="auto">
          <a:xfrm rot="-5400000">
            <a:off x="3098801" y="2989262"/>
            <a:ext cx="1295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Jordanien</a:t>
            </a:r>
            <a:endParaRPr lang="it-IT" altLang="it-CH" sz="1800" b="1">
              <a:solidFill>
                <a:srgbClr val="000000"/>
              </a:solidFill>
            </a:endParaRPr>
          </a:p>
        </p:txBody>
      </p:sp>
      <p:sp>
        <p:nvSpPr>
          <p:cNvPr id="248839" name="Text Box 9">
            <a:extLst>
              <a:ext uri="{FF2B5EF4-FFF2-40B4-BE49-F238E27FC236}">
                <a16:creationId xmlns:a16="http://schemas.microsoft.com/office/drawing/2014/main" id="{2AAAD88A-0A3D-F4A0-33B8-7AC43A1565F7}"/>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248840" name="Text Box 10">
            <a:extLst>
              <a:ext uri="{FF2B5EF4-FFF2-40B4-BE49-F238E27FC236}">
                <a16:creationId xmlns:a16="http://schemas.microsoft.com/office/drawing/2014/main" id="{77A602D8-087B-C899-889F-E5C44E759E65}"/>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248841" name="Text Box 11">
            <a:extLst>
              <a:ext uri="{FF2B5EF4-FFF2-40B4-BE49-F238E27FC236}">
                <a16:creationId xmlns:a16="http://schemas.microsoft.com/office/drawing/2014/main" id="{9E15A7A4-7D6B-E0FC-6498-D70F1732E268}"/>
              </a:ext>
            </a:extLst>
          </p:cNvPr>
          <p:cNvSpPr txBox="1">
            <a:spLocks noChangeArrowheads="1"/>
          </p:cNvSpPr>
          <p:nvPr/>
        </p:nvSpPr>
        <p:spPr bwMode="auto">
          <a:xfrm>
            <a:off x="142875" y="6165850"/>
            <a:ext cx="9286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Egypten</a:t>
            </a:r>
          </a:p>
          <a:p>
            <a:pPr eaLnBrk="1" hangingPunct="1">
              <a:spcBef>
                <a:spcPct val="50000"/>
              </a:spcBef>
              <a:buFontTx/>
              <a:buNone/>
            </a:pPr>
            <a:r>
              <a:rPr lang="fr-CH" altLang="it-CH" sz="900" b="1">
                <a:solidFill>
                  <a:srgbClr val="000000"/>
                </a:solidFill>
              </a:rPr>
              <a:t>Sinaï</a:t>
            </a:r>
            <a:endParaRPr lang="it-IT" altLang="it-CH" sz="900" b="1">
              <a:solidFill>
                <a:srgbClr val="000000"/>
              </a:solidFill>
            </a:endParaRPr>
          </a:p>
        </p:txBody>
      </p:sp>
      <p:sp>
        <p:nvSpPr>
          <p:cNvPr id="248842" name="Rectangle 19">
            <a:extLst>
              <a:ext uri="{FF2B5EF4-FFF2-40B4-BE49-F238E27FC236}">
                <a16:creationId xmlns:a16="http://schemas.microsoft.com/office/drawing/2014/main" id="{81E2AE6E-9D23-2089-747E-D5926F2C042D}"/>
              </a:ext>
            </a:extLst>
          </p:cNvPr>
          <p:cNvSpPr>
            <a:spLocks noGrp="1" noChangeArrowheads="1"/>
          </p:cNvSpPr>
          <p:nvPr>
            <p:ph type="title"/>
          </p:nvPr>
        </p:nvSpPr>
        <p:spPr>
          <a:xfrm>
            <a:off x="8101013" y="188913"/>
            <a:ext cx="803275" cy="431800"/>
          </a:xfrm>
        </p:spPr>
        <p:txBody>
          <a:bodyPr/>
          <a:lstStyle/>
          <a:p>
            <a:pPr eaLnBrk="1" hangingPunct="1"/>
            <a:r>
              <a:rPr lang="fr-FR" altLang="it-CH" sz="800">
                <a:solidFill>
                  <a:schemeClr val="bg1"/>
                </a:solidFill>
              </a:rPr>
              <a:t>Palestina topografia</a:t>
            </a:r>
          </a:p>
        </p:txBody>
      </p:sp>
      <p:sp>
        <p:nvSpPr>
          <p:cNvPr id="21" name="Rettangolo 20">
            <a:extLst>
              <a:ext uri="{FF2B5EF4-FFF2-40B4-BE49-F238E27FC236}">
                <a16:creationId xmlns:a16="http://schemas.microsoft.com/office/drawing/2014/main" id="{5E878306-51F1-F21D-A8B6-39A9290A1E9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4" name="Picture 4" descr="Buona Mappa topografica della Palestina">
            <a:extLst>
              <a:ext uri="{FF2B5EF4-FFF2-40B4-BE49-F238E27FC236}">
                <a16:creationId xmlns:a16="http://schemas.microsoft.com/office/drawing/2014/main" id="{D6345136-0801-870B-7A5E-436CE12D7090}"/>
              </a:ext>
            </a:extLst>
          </p:cNvPr>
          <p:cNvPicPr>
            <a:picLocks noChangeAspect="1" noChangeArrowheads="1"/>
          </p:cNvPicPr>
          <p:nvPr/>
        </p:nvPicPr>
        <p:blipFill>
          <a:blip r:embed="rId3"/>
          <a:srcRect/>
          <a:stretch>
            <a:fillRect/>
          </a:stretch>
        </p:blipFill>
        <p:spPr bwMode="auto">
          <a:xfrm>
            <a:off x="179388" y="188913"/>
            <a:ext cx="3894137" cy="6486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8845" name="Text Box 5">
            <a:extLst>
              <a:ext uri="{FF2B5EF4-FFF2-40B4-BE49-F238E27FC236}">
                <a16:creationId xmlns:a16="http://schemas.microsoft.com/office/drawing/2014/main" id="{2A60A2AB-4BBF-0B79-33DD-78EF039517A0}"/>
              </a:ext>
            </a:extLst>
          </p:cNvPr>
          <p:cNvSpPr txBox="1">
            <a:spLocks noChangeArrowheads="1"/>
          </p:cNvSpPr>
          <p:nvPr/>
        </p:nvSpPr>
        <p:spPr bwMode="auto">
          <a:xfrm>
            <a:off x="319088" y="2824163"/>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Mittelmeer</a:t>
            </a:r>
            <a:endParaRPr lang="it-IT" altLang="it-CH" sz="1400" b="1">
              <a:solidFill>
                <a:srgbClr val="000000"/>
              </a:solidFill>
            </a:endParaRPr>
          </a:p>
        </p:txBody>
      </p:sp>
      <p:sp>
        <p:nvSpPr>
          <p:cNvPr id="248846" name="Text Box 6">
            <a:extLst>
              <a:ext uri="{FF2B5EF4-FFF2-40B4-BE49-F238E27FC236}">
                <a16:creationId xmlns:a16="http://schemas.microsoft.com/office/drawing/2014/main" id="{6059FADB-67EF-5BEF-7355-B132E0C4F152}"/>
              </a:ext>
            </a:extLst>
          </p:cNvPr>
          <p:cNvSpPr txBox="1">
            <a:spLocks noChangeArrowheads="1"/>
          </p:cNvSpPr>
          <p:nvPr/>
        </p:nvSpPr>
        <p:spPr bwMode="auto">
          <a:xfrm>
            <a:off x="2286000" y="285750"/>
            <a:ext cx="846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Libanon</a:t>
            </a:r>
            <a:endParaRPr lang="it-IT" altLang="it-CH" sz="1200" b="1">
              <a:solidFill>
                <a:srgbClr val="000000"/>
              </a:solidFill>
            </a:endParaRPr>
          </a:p>
        </p:txBody>
      </p:sp>
      <p:sp>
        <p:nvSpPr>
          <p:cNvPr id="248847" name="Text Box 8">
            <a:extLst>
              <a:ext uri="{FF2B5EF4-FFF2-40B4-BE49-F238E27FC236}">
                <a16:creationId xmlns:a16="http://schemas.microsoft.com/office/drawing/2014/main" id="{CFF7CD06-1755-8D24-3992-4CCEF2162229}"/>
              </a:ext>
            </a:extLst>
          </p:cNvPr>
          <p:cNvSpPr txBox="1">
            <a:spLocks noChangeArrowheads="1"/>
          </p:cNvSpPr>
          <p:nvPr/>
        </p:nvSpPr>
        <p:spPr bwMode="auto">
          <a:xfrm rot="-5400000">
            <a:off x="3098801" y="4367212"/>
            <a:ext cx="1295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Jordanien</a:t>
            </a:r>
            <a:endParaRPr lang="it-IT" altLang="it-CH" sz="1800" b="1">
              <a:solidFill>
                <a:srgbClr val="000000"/>
              </a:solidFill>
            </a:endParaRPr>
          </a:p>
        </p:txBody>
      </p:sp>
      <p:sp>
        <p:nvSpPr>
          <p:cNvPr id="248848" name="Text Box 11">
            <a:extLst>
              <a:ext uri="{FF2B5EF4-FFF2-40B4-BE49-F238E27FC236}">
                <a16:creationId xmlns:a16="http://schemas.microsoft.com/office/drawing/2014/main" id="{4D6663EE-CC2D-0CE9-5584-6B364BB27056}"/>
              </a:ext>
            </a:extLst>
          </p:cNvPr>
          <p:cNvSpPr txBox="1">
            <a:spLocks noChangeArrowheads="1"/>
          </p:cNvSpPr>
          <p:nvPr/>
        </p:nvSpPr>
        <p:spPr bwMode="auto">
          <a:xfrm>
            <a:off x="212725" y="6165850"/>
            <a:ext cx="96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Ägypten</a:t>
            </a:r>
            <a:endParaRPr lang="it-IT" altLang="it-CH" sz="900" b="1">
              <a:solidFill>
                <a:srgbClr val="000000"/>
              </a:solidFill>
            </a:endParaRPr>
          </a:p>
        </p:txBody>
      </p:sp>
      <p:pic>
        <p:nvPicPr>
          <p:cNvPr id="29" name="Picture 7" descr="C:\Users\Enrico\Desktop\Acre jpeg.jpg">
            <a:extLst>
              <a:ext uri="{FF2B5EF4-FFF2-40B4-BE49-F238E27FC236}">
                <a16:creationId xmlns:a16="http://schemas.microsoft.com/office/drawing/2014/main" id="{3D8DDBC6-7D93-9850-D9B4-FCD0C234DD7E}"/>
              </a:ext>
            </a:extLst>
          </p:cNvPr>
          <p:cNvPicPr>
            <a:picLocks noChangeAspect="1" noChangeArrowheads="1"/>
          </p:cNvPicPr>
          <p:nvPr/>
        </p:nvPicPr>
        <p:blipFill>
          <a:blip r:embed="rId4"/>
          <a:srcRect r="1389"/>
          <a:stretch>
            <a:fillRect/>
          </a:stretch>
        </p:blipFill>
        <p:spPr bwMode="auto">
          <a:xfrm>
            <a:off x="4235450" y="207963"/>
            <a:ext cx="4729163" cy="3030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8850" name="CasellaDiTesto 1">
            <a:extLst>
              <a:ext uri="{FF2B5EF4-FFF2-40B4-BE49-F238E27FC236}">
                <a16:creationId xmlns:a16="http://schemas.microsoft.com/office/drawing/2014/main" id="{87EF98DE-C307-B12E-3785-2055B9E2E64D}"/>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Acre</a:t>
            </a:r>
          </a:p>
        </p:txBody>
      </p:sp>
      <p:pic>
        <p:nvPicPr>
          <p:cNvPr id="31" name="Picture 21">
            <a:extLst>
              <a:ext uri="{FF2B5EF4-FFF2-40B4-BE49-F238E27FC236}">
                <a16:creationId xmlns:a16="http://schemas.microsoft.com/office/drawing/2014/main" id="{BF78F19C-F033-BD36-9FC4-7F3109BD286A}"/>
              </a:ext>
            </a:extLst>
          </p:cNvPr>
          <p:cNvPicPr>
            <a:picLocks noChangeAspect="1" noChangeArrowheads="1"/>
          </p:cNvPicPr>
          <p:nvPr/>
        </p:nvPicPr>
        <p:blipFill rotWithShape="1">
          <a:blip r:embed="rId5"/>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 name="Ovale 31">
            <a:extLst>
              <a:ext uri="{FF2B5EF4-FFF2-40B4-BE49-F238E27FC236}">
                <a16:creationId xmlns:a16="http://schemas.microsoft.com/office/drawing/2014/main" id="{B90AD5E6-62B1-1BC5-0378-DCF6807B5BB8}"/>
              </a:ext>
            </a:extLst>
          </p:cNvPr>
          <p:cNvSpPr/>
          <p:nvPr/>
        </p:nvSpPr>
        <p:spPr>
          <a:xfrm rot="19808191">
            <a:off x="2216150" y="981075"/>
            <a:ext cx="431800" cy="1065213"/>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853" name="Slide Number Placeholder 4">
            <a:extLst>
              <a:ext uri="{FF2B5EF4-FFF2-40B4-BE49-F238E27FC236}">
                <a16:creationId xmlns:a16="http://schemas.microsoft.com/office/drawing/2014/main" id="{2A9D2D95-3892-6E07-99AF-EE6CCC010999}"/>
              </a:ext>
            </a:extLst>
          </p:cNvPr>
          <p:cNvSpPr txBox="1">
            <a:spLocks/>
          </p:cNvSpPr>
          <p:nvPr/>
        </p:nvSpPr>
        <p:spPr bwMode="auto">
          <a:xfrm>
            <a:off x="8266113" y="4221163"/>
            <a:ext cx="53657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5F74A6FE-E792-4B56-A6A0-7A64A4D079AF}" type="slidenum">
              <a:rPr lang="it-IT" altLang="it-CH" sz="1800" b="1">
                <a:solidFill>
                  <a:srgbClr val="FFFFFF"/>
                </a:solidFill>
              </a:rPr>
              <a:pPr algn="ctr" eaLnBrk="1" hangingPunct="1">
                <a:spcBef>
                  <a:spcPct val="0"/>
                </a:spcBef>
                <a:buFontTx/>
                <a:buNone/>
              </a:pPr>
              <a:t>5</a:t>
            </a:fld>
            <a:endParaRPr lang="it-IT" altLang="it-CH" sz="1800" b="1">
              <a:solidFill>
                <a:srgbClr val="FFFFFF"/>
              </a:solidFill>
            </a:endParaRPr>
          </a:p>
        </p:txBody>
      </p:sp>
      <p:sp>
        <p:nvSpPr>
          <p:cNvPr id="248854" name="CasellaDiTesto 22">
            <a:extLst>
              <a:ext uri="{FF2B5EF4-FFF2-40B4-BE49-F238E27FC236}">
                <a16:creationId xmlns:a16="http://schemas.microsoft.com/office/drawing/2014/main" id="{A50A06B2-C29C-AD2F-26F9-B164E81CB7EC}"/>
              </a:ext>
            </a:extLst>
          </p:cNvPr>
          <p:cNvSpPr txBox="1">
            <a:spLocks noChangeArrowheads="1"/>
          </p:cNvSpPr>
          <p:nvPr/>
        </p:nvSpPr>
        <p:spPr bwMode="auto">
          <a:xfrm>
            <a:off x="3276600" y="1784350"/>
            <a:ext cx="70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Jezreel Tal</a:t>
            </a:r>
          </a:p>
        </p:txBody>
      </p:sp>
      <p:sp>
        <p:nvSpPr>
          <p:cNvPr id="22" name="CasellaDiTesto 21">
            <a:extLst>
              <a:ext uri="{FF2B5EF4-FFF2-40B4-BE49-F238E27FC236}">
                <a16:creationId xmlns:a16="http://schemas.microsoft.com/office/drawing/2014/main" id="{B367D6A2-5A2E-B078-ED2A-77BF1FFB6E1D}"/>
              </a:ext>
            </a:extLst>
          </p:cNvPr>
          <p:cNvSpPr txBox="1"/>
          <p:nvPr/>
        </p:nvSpPr>
        <p:spPr>
          <a:xfrm>
            <a:off x="4214813" y="3400425"/>
            <a:ext cx="1957387" cy="4603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PALÄSTINA</a:t>
            </a:r>
          </a:p>
        </p:txBody>
      </p:sp>
      <p:sp>
        <p:nvSpPr>
          <p:cNvPr id="248856" name="Text Box 15">
            <a:extLst>
              <a:ext uri="{FF2B5EF4-FFF2-40B4-BE49-F238E27FC236}">
                <a16:creationId xmlns:a16="http://schemas.microsoft.com/office/drawing/2014/main" id="{8DA00AB0-4905-E35B-BF43-F3291D67D480}"/>
              </a:ext>
            </a:extLst>
          </p:cNvPr>
          <p:cNvSpPr txBox="1">
            <a:spLocks noChangeArrowheads="1"/>
          </p:cNvSpPr>
          <p:nvPr/>
        </p:nvSpPr>
        <p:spPr bwMode="auto">
          <a:xfrm>
            <a:off x="6335713" y="3252788"/>
            <a:ext cx="2657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FFFFFF"/>
                </a:solidFill>
              </a:rPr>
              <a:t>Die topografische Darstellung zeigt die fruchtbare Küstenebene die bewässert ist mit dem Wasser, das vom Gebirge herunterfliesst.</a:t>
            </a:r>
            <a:endParaRPr lang="it-IT" altLang="it-CH" sz="1200" b="1">
              <a:solidFill>
                <a:srgbClr val="FFFFFF"/>
              </a:solidFill>
            </a:endParaRPr>
          </a:p>
        </p:txBody>
      </p:sp>
      <p:sp>
        <p:nvSpPr>
          <p:cNvPr id="248857" name="Text Box 7">
            <a:extLst>
              <a:ext uri="{FF2B5EF4-FFF2-40B4-BE49-F238E27FC236}">
                <a16:creationId xmlns:a16="http://schemas.microsoft.com/office/drawing/2014/main" id="{84AD4FD1-3728-4DD6-EC3E-469B625C4F03}"/>
              </a:ext>
            </a:extLst>
          </p:cNvPr>
          <p:cNvSpPr txBox="1">
            <a:spLocks noChangeArrowheads="1"/>
          </p:cNvSpPr>
          <p:nvPr/>
        </p:nvSpPr>
        <p:spPr bwMode="auto">
          <a:xfrm>
            <a:off x="3357563" y="549275"/>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Syrien</a:t>
            </a:r>
            <a:endParaRPr lang="it-IT" altLang="it-CH" sz="1400" b="1">
              <a:solidFill>
                <a:srgbClr val="000000"/>
              </a:solidFill>
            </a:endParaRPr>
          </a:p>
        </p:txBody>
      </p:sp>
      <p:sp>
        <p:nvSpPr>
          <p:cNvPr id="248858" name="Text Box 12">
            <a:extLst>
              <a:ext uri="{FF2B5EF4-FFF2-40B4-BE49-F238E27FC236}">
                <a16:creationId xmlns:a16="http://schemas.microsoft.com/office/drawing/2014/main" id="{0DCB3847-C344-47F5-6C29-E567F6BB1D17}"/>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cxnSp>
        <p:nvCxnSpPr>
          <p:cNvPr id="35" name="Connettore 2 34">
            <a:extLst>
              <a:ext uri="{FF2B5EF4-FFF2-40B4-BE49-F238E27FC236}">
                <a16:creationId xmlns:a16="http://schemas.microsoft.com/office/drawing/2014/main" id="{0368DDB4-AE64-D4E7-7F4D-8B6E622F1F96}"/>
              </a:ext>
            </a:extLst>
          </p:cNvPr>
          <p:cNvCxnSpPr>
            <a:cxnSpLocks/>
          </p:cNvCxnSpPr>
          <p:nvPr/>
        </p:nvCxnSpPr>
        <p:spPr>
          <a:xfrm flipH="1" flipV="1">
            <a:off x="2468563" y="1592263"/>
            <a:ext cx="879475" cy="314325"/>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Number Placeholder 4">
            <a:extLst>
              <a:ext uri="{FF2B5EF4-FFF2-40B4-BE49-F238E27FC236}">
                <a16:creationId xmlns:a16="http://schemas.microsoft.com/office/drawing/2014/main" id="{C6846B69-8103-5821-FFAB-382821FBD458}"/>
              </a:ext>
            </a:extLst>
          </p:cNvPr>
          <p:cNvSpPr>
            <a:spLocks noGrp="1"/>
          </p:cNvSpPr>
          <p:nvPr>
            <p:ph type="sldNum" sz="quarter" idx="12"/>
          </p:nvPr>
        </p:nvSpPr>
        <p:spPr>
          <a:xfrm>
            <a:off x="8269288" y="6064250"/>
            <a:ext cx="51435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2D0566-60B9-4B4B-8D64-8AA4C4B881B9}"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pic>
        <p:nvPicPr>
          <p:cNvPr id="5" name="Immagine 3">
            <a:extLst>
              <a:ext uri="{FF2B5EF4-FFF2-40B4-BE49-F238E27FC236}">
                <a16:creationId xmlns:a16="http://schemas.microsoft.com/office/drawing/2014/main" id="{C3C0C51A-0618-6A74-9356-BFF5F4CD907D}"/>
              </a:ext>
            </a:extLst>
          </p:cNvPr>
          <p:cNvPicPr>
            <a:picLocks noChangeAspect="1" noChangeArrowheads="1"/>
          </p:cNvPicPr>
          <p:nvPr/>
        </p:nvPicPr>
        <p:blipFill>
          <a:blip r:embed="rId3">
            <a:lum bright="-10000" contrast="10000"/>
          </a:blip>
          <a:srcRect/>
          <a:stretch>
            <a:fillRect/>
          </a:stretch>
        </p:blipFill>
        <p:spPr bwMode="auto">
          <a:xfrm>
            <a:off x="395288" y="2571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5D48CF8C-883D-6DD3-A8CF-6435EEDDB5B8}"/>
              </a:ext>
            </a:extLst>
          </p:cNvPr>
          <p:cNvPicPr>
            <a:picLocks noChangeAspect="1"/>
          </p:cNvPicPr>
          <p:nvPr/>
        </p:nvPicPr>
        <p:blipFill>
          <a:blip r:embed="rId4">
            <a:lum bright="-10000" contrast="10000"/>
          </a:blip>
          <a:stretch>
            <a:fillRect/>
          </a:stretch>
        </p:blipFill>
        <p:spPr>
          <a:xfrm>
            <a:off x="4940300" y="2571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6664B39D-AD84-62F4-96E4-86128EE140C6}"/>
              </a:ext>
            </a:extLst>
          </p:cNvPr>
          <p:cNvPicPr>
            <a:picLocks noChangeAspect="1" noChangeArrowheads="1"/>
          </p:cNvPicPr>
          <p:nvPr/>
        </p:nvPicPr>
        <p:blipFill>
          <a:blip r:embed="rId5">
            <a:lum bright="-10000" contrast="10000"/>
          </a:blip>
          <a:srcRect/>
          <a:stretch>
            <a:fillRect/>
          </a:stretch>
        </p:blipFill>
        <p:spPr bwMode="auto">
          <a:xfrm>
            <a:off x="4940300" y="31718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340998" name="Text Box 10">
            <a:extLst>
              <a:ext uri="{FF2B5EF4-FFF2-40B4-BE49-F238E27FC236}">
                <a16:creationId xmlns:a16="http://schemas.microsoft.com/office/drawing/2014/main" id="{FB9340D5-DE00-E65E-8FE2-5FBCA2FBBA2E}"/>
              </a:ext>
            </a:extLst>
          </p:cNvPr>
          <p:cNvSpPr txBox="1">
            <a:spLocks noChangeArrowheads="1"/>
          </p:cNvSpPr>
          <p:nvPr/>
        </p:nvSpPr>
        <p:spPr bwMode="auto">
          <a:xfrm>
            <a:off x="5789613" y="223838"/>
            <a:ext cx="288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Nablus, Seifenproduktion</a:t>
            </a:r>
            <a:endParaRPr lang="it-IT" altLang="it-CH" sz="1400" b="1"/>
          </a:p>
        </p:txBody>
      </p:sp>
      <p:sp>
        <p:nvSpPr>
          <p:cNvPr id="8" name="Rettangolo 7">
            <a:extLst>
              <a:ext uri="{FF2B5EF4-FFF2-40B4-BE49-F238E27FC236}">
                <a16:creationId xmlns:a16="http://schemas.microsoft.com/office/drawing/2014/main" id="{11F0E65F-1C37-2E6A-90E4-0FCDAE5F199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41000" name="CasellaDiTesto 1">
            <a:extLst>
              <a:ext uri="{FF2B5EF4-FFF2-40B4-BE49-F238E27FC236}">
                <a16:creationId xmlns:a16="http://schemas.microsoft.com/office/drawing/2014/main" id="{657140AA-5838-49D1-96D5-F4AB807F0056}"/>
              </a:ext>
            </a:extLst>
          </p:cNvPr>
          <p:cNvSpPr txBox="1">
            <a:spLocks noChangeArrowheads="1"/>
          </p:cNvSpPr>
          <p:nvPr/>
        </p:nvSpPr>
        <p:spPr bwMode="auto">
          <a:xfrm>
            <a:off x="2589213" y="6405563"/>
            <a:ext cx="4176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Es enstand eine blühende Öl-und Seifen-Industrie.</a:t>
            </a:r>
            <a:endParaRPr lang="en-US" altLang="en-US" sz="1400"/>
          </a:p>
        </p:txBody>
      </p:sp>
      <p:sp>
        <p:nvSpPr>
          <p:cNvPr id="328707" name="Text Box 3">
            <a:extLst>
              <a:ext uri="{FF2B5EF4-FFF2-40B4-BE49-F238E27FC236}">
                <a16:creationId xmlns:a16="http://schemas.microsoft.com/office/drawing/2014/main" id="{E5586A10-FB8C-2517-E670-08B9A2325D64}"/>
              </a:ext>
            </a:extLst>
          </p:cNvPr>
          <p:cNvSpPr txBox="1">
            <a:spLocks noChangeArrowheads="1"/>
          </p:cNvSpPr>
          <p:nvPr/>
        </p:nvSpPr>
        <p:spPr bwMode="auto">
          <a:xfrm>
            <a:off x="708025" y="5995988"/>
            <a:ext cx="7561263" cy="430212"/>
          </a:xfrm>
          <a:prstGeom prst="rect">
            <a:avLst/>
          </a:prstGeom>
          <a:solidFill>
            <a:srgbClr val="FFFF00"/>
          </a:solidFill>
          <a:ln w="19050">
            <a:solidFill>
              <a:schemeClr val="accent4">
                <a:lumMod val="10000"/>
              </a:schemeClr>
            </a:solidFill>
          </a:ln>
        </p:spPr>
        <p:txBody>
          <a:bodyPr>
            <a:spAutoFit/>
          </a:bodyPr>
          <a:lstStyle>
            <a:defPPr>
              <a:defRPr lang="it-CH"/>
            </a:defPPr>
            <a:lvl1pPr marL="862013" indent="-862013" algn="r" eaLnBrk="1" hangingPunct="1">
              <a:spcBef>
                <a:spcPct val="50000"/>
              </a:spcBef>
              <a:buFontTx/>
              <a:buNone/>
              <a:defRPr sz="2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ctr">
              <a:defRPr/>
            </a:pPr>
            <a:r>
              <a:rPr lang="fr-CH" altLang="it-CH" dirty="0"/>
              <a:t>1936 - </a:t>
            </a:r>
            <a:r>
              <a:rPr lang="fr-CH" altLang="it-CH" sz="1800" dirty="0"/>
              <a:t>In </a:t>
            </a:r>
            <a:r>
              <a:rPr lang="fr-CH" altLang="it-CH" sz="1800" dirty="0" err="1"/>
              <a:t>Palästina</a:t>
            </a:r>
            <a:r>
              <a:rPr lang="fr-CH" altLang="it-CH" sz="1800" dirty="0"/>
              <a:t> </a:t>
            </a:r>
            <a:r>
              <a:rPr lang="fr-CH" altLang="it-CH" sz="1800" dirty="0" err="1"/>
              <a:t>stellten</a:t>
            </a:r>
            <a:r>
              <a:rPr lang="fr-CH" altLang="it-CH" sz="1800" dirty="0"/>
              <a:t> die </a:t>
            </a:r>
            <a:r>
              <a:rPr lang="fr-CH" altLang="it-CH" sz="1800" dirty="0" err="1"/>
              <a:t>Oliven</a:t>
            </a:r>
            <a:r>
              <a:rPr lang="fr-CH" altLang="it-CH" sz="1800" dirty="0"/>
              <a:t> </a:t>
            </a:r>
            <a:r>
              <a:rPr lang="fr-CH" altLang="it-CH" sz="1800" dirty="0" err="1"/>
              <a:t>eine</a:t>
            </a:r>
            <a:r>
              <a:rPr lang="fr-CH" altLang="it-CH" sz="1800" dirty="0"/>
              <a:t> </a:t>
            </a:r>
            <a:r>
              <a:rPr lang="fr-CH" altLang="it-CH" sz="1800" dirty="0" err="1"/>
              <a:t>wichtige</a:t>
            </a:r>
            <a:r>
              <a:rPr lang="fr-CH" altLang="it-CH" sz="1800" dirty="0"/>
              <a:t> </a:t>
            </a:r>
            <a:r>
              <a:rPr lang="fr-CH" altLang="it-CH" sz="1800" dirty="0" err="1"/>
              <a:t>Ressourse</a:t>
            </a:r>
            <a:r>
              <a:rPr lang="fr-CH" altLang="it-CH" sz="1800" dirty="0"/>
              <a:t> dar. </a:t>
            </a:r>
            <a:endParaRPr lang="it-IT" altLang="it-CH"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Number Placeholder 3">
            <a:extLst>
              <a:ext uri="{FF2B5EF4-FFF2-40B4-BE49-F238E27FC236}">
                <a16:creationId xmlns:a16="http://schemas.microsoft.com/office/drawing/2014/main" id="{1728D3C5-4015-D157-FC0D-46058E506088}"/>
              </a:ext>
            </a:extLst>
          </p:cNvPr>
          <p:cNvSpPr>
            <a:spLocks noGrp="1"/>
          </p:cNvSpPr>
          <p:nvPr>
            <p:ph type="sldNum" sz="quarter" idx="12"/>
          </p:nvPr>
        </p:nvSpPr>
        <p:spPr>
          <a:xfrm>
            <a:off x="7304088" y="6010275"/>
            <a:ext cx="803275"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D42712-C26D-4A50-B818-EC4AF7D2E520}" type="slidenum">
              <a:rPr lang="it-IT" altLang="it-CH" sz="1400" smtClean="0">
                <a:solidFill>
                  <a:srgbClr val="FFFFFF"/>
                </a:solidFill>
              </a:rPr>
              <a:pPr>
                <a:spcBef>
                  <a:spcPct val="0"/>
                </a:spcBef>
                <a:buFontTx/>
                <a:buNone/>
              </a:pPr>
              <a:t>51</a:t>
            </a:fld>
            <a:endParaRPr lang="it-IT" altLang="it-CH" sz="1400">
              <a:solidFill>
                <a:srgbClr val="FFFFFF"/>
              </a:solidFill>
            </a:endParaRPr>
          </a:p>
        </p:txBody>
      </p:sp>
      <p:pic>
        <p:nvPicPr>
          <p:cNvPr id="303107" name="Picture 2" descr="industria palestinese di Jaffa nel 1930">
            <a:extLst>
              <a:ext uri="{FF2B5EF4-FFF2-40B4-BE49-F238E27FC236}">
                <a16:creationId xmlns:a16="http://schemas.microsoft.com/office/drawing/2014/main" id="{FA1622B9-95F1-7590-209B-148DDB5E39BB}"/>
              </a:ext>
            </a:extLst>
          </p:cNvPr>
          <p:cNvPicPr>
            <a:picLocks noGrp="1" noChangeAspect="1" noChangeArrowheads="1"/>
          </p:cNvPicPr>
          <p:nvPr>
            <p:ph idx="4294967295"/>
          </p:nvPr>
        </p:nvPicPr>
        <p:blipFill>
          <a:blip r:embed="rId3">
            <a:lum contrast="28000"/>
          </a:blip>
          <a:srcRect/>
          <a:stretch>
            <a:fillRect/>
          </a:stretch>
        </p:blipFill>
        <p:spPr>
          <a:xfrm>
            <a:off x="250825" y="328613"/>
            <a:ext cx="8642350" cy="5326062"/>
          </a:xfrm>
          <a:ln w="38100">
            <a:solidFill>
              <a:schemeClr val="tx1"/>
            </a:solidFill>
          </a:ln>
          <a:effectLst>
            <a:outerShdw blurRad="292100" dist="139700" dir="2700000" algn="tl" rotWithShape="0">
              <a:srgbClr val="333333">
                <a:alpha val="65000"/>
              </a:srgbClr>
            </a:outerShdw>
          </a:effectLst>
        </p:spPr>
      </p:pic>
      <p:sp>
        <p:nvSpPr>
          <p:cNvPr id="334852" name="Text Box 3">
            <a:extLst>
              <a:ext uri="{FF2B5EF4-FFF2-40B4-BE49-F238E27FC236}">
                <a16:creationId xmlns:a16="http://schemas.microsoft.com/office/drawing/2014/main" id="{EDC0E7FC-2494-D0E0-90D7-3276CE81B6E0}"/>
              </a:ext>
            </a:extLst>
          </p:cNvPr>
          <p:cNvSpPr txBox="1">
            <a:spLocks noChangeArrowheads="1"/>
          </p:cNvSpPr>
          <p:nvPr/>
        </p:nvSpPr>
        <p:spPr bwMode="auto">
          <a:xfrm>
            <a:off x="2195513" y="5899150"/>
            <a:ext cx="4752975" cy="36830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fontAlgn="auto" hangingPunct="1">
              <a:spcBef>
                <a:spcPct val="50000"/>
              </a:spcBef>
              <a:spcAft>
                <a:spcPts val="0"/>
              </a:spcAft>
              <a:defRPr b="1" kern="0">
                <a:solidFill>
                  <a:schemeClr val="accent4">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fr-CH" altLang="it-CH" dirty="0"/>
              <a:t>1930 - </a:t>
            </a:r>
            <a:r>
              <a:rPr lang="fr-CH" altLang="it-CH" dirty="0" err="1"/>
              <a:t>Palästinensische</a:t>
            </a:r>
            <a:r>
              <a:rPr lang="fr-CH" altLang="it-CH" dirty="0"/>
              <a:t> </a:t>
            </a:r>
            <a:r>
              <a:rPr lang="fr-CH" altLang="it-CH" dirty="0" err="1"/>
              <a:t>Textilindustrie</a:t>
            </a:r>
            <a:endParaRPr lang="it-IT" altLang="it-CH" dirty="0"/>
          </a:p>
        </p:txBody>
      </p:sp>
      <p:sp>
        <p:nvSpPr>
          <p:cNvPr id="343045" name="CasellaDiTesto 1">
            <a:extLst>
              <a:ext uri="{FF2B5EF4-FFF2-40B4-BE49-F238E27FC236}">
                <a16:creationId xmlns:a16="http://schemas.microsoft.com/office/drawing/2014/main" id="{93A50AB1-73A3-CEE7-45B5-EAD5A6E55FD8}"/>
              </a:ext>
            </a:extLst>
          </p:cNvPr>
          <p:cNvSpPr txBox="1">
            <a:spLocks noChangeArrowheads="1"/>
          </p:cNvSpPr>
          <p:nvPr/>
        </p:nvSpPr>
        <p:spPr bwMode="auto">
          <a:xfrm>
            <a:off x="2466975" y="6305550"/>
            <a:ext cx="460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a:t>Damals waren in Palästina etwa 300 Textilfabriken tätig.</a:t>
            </a:r>
            <a:endParaRPr lang="en-US" altLang="en-US" sz="1400"/>
          </a:p>
        </p:txBody>
      </p:sp>
      <p:sp>
        <p:nvSpPr>
          <p:cNvPr id="6" name="Rettangolo 5">
            <a:extLst>
              <a:ext uri="{FF2B5EF4-FFF2-40B4-BE49-F238E27FC236}">
                <a16:creationId xmlns:a16="http://schemas.microsoft.com/office/drawing/2014/main" id="{0CF8E878-B28F-6BE7-9683-86A637639A3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Number Placeholder 3">
            <a:extLst>
              <a:ext uri="{FF2B5EF4-FFF2-40B4-BE49-F238E27FC236}">
                <a16:creationId xmlns:a16="http://schemas.microsoft.com/office/drawing/2014/main" id="{32835FB7-B940-39F8-252E-356B74901144}"/>
              </a:ext>
            </a:extLst>
          </p:cNvPr>
          <p:cNvSpPr>
            <a:spLocks noGrp="1"/>
          </p:cNvSpPr>
          <p:nvPr>
            <p:ph type="sldNum" sz="quarter" idx="12"/>
          </p:nvPr>
        </p:nvSpPr>
        <p:spPr>
          <a:xfrm>
            <a:off x="7656513" y="6226175"/>
            <a:ext cx="719137"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ED366A-6DA6-47DE-9732-431145BC2B86}" type="slidenum">
              <a:rPr lang="it-IT" altLang="it-CH" sz="1400" smtClean="0">
                <a:solidFill>
                  <a:srgbClr val="FFFFFF"/>
                </a:solidFill>
              </a:rPr>
              <a:pPr>
                <a:spcBef>
                  <a:spcPct val="0"/>
                </a:spcBef>
                <a:buFontTx/>
                <a:buNone/>
              </a:pPr>
              <a:t>52</a:t>
            </a:fld>
            <a:endParaRPr lang="it-IT" altLang="it-CH" sz="1400">
              <a:solidFill>
                <a:srgbClr val="FFFFFF"/>
              </a:solidFill>
            </a:endParaRPr>
          </a:p>
        </p:txBody>
      </p:sp>
      <p:pic>
        <p:nvPicPr>
          <p:cNvPr id="345091" name="Picture 2" descr="documento di identità alestinese anno 1935">
            <a:extLst>
              <a:ext uri="{FF2B5EF4-FFF2-40B4-BE49-F238E27FC236}">
                <a16:creationId xmlns:a16="http://schemas.microsoft.com/office/drawing/2014/main" id="{B3E16ECB-BED5-60B0-273B-E6D1C376A857}"/>
              </a:ext>
            </a:extLst>
          </p:cNvPr>
          <p:cNvPicPr>
            <a:picLocks noChangeAspect="1" noChangeArrowheads="1"/>
          </p:cNvPicPr>
          <p:nvPr/>
        </p:nvPicPr>
        <p:blipFill>
          <a:blip r:embed="rId3">
            <a:lum bright="-10000" contrast="18000"/>
            <a:extLst>
              <a:ext uri="{28A0092B-C50C-407E-A947-70E740481C1C}">
                <a14:useLocalDpi xmlns:a14="http://schemas.microsoft.com/office/drawing/2010/main" val="0"/>
              </a:ext>
            </a:extLst>
          </a:blip>
          <a:srcRect/>
          <a:stretch>
            <a:fillRect/>
          </a:stretch>
        </p:blipFill>
        <p:spPr bwMode="auto">
          <a:xfrm>
            <a:off x="519113" y="282575"/>
            <a:ext cx="81057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Text Box 3">
            <a:extLst>
              <a:ext uri="{FF2B5EF4-FFF2-40B4-BE49-F238E27FC236}">
                <a16:creationId xmlns:a16="http://schemas.microsoft.com/office/drawing/2014/main" id="{58637C18-B75C-FA57-7480-A4A694FE6956}"/>
              </a:ext>
            </a:extLst>
          </p:cNvPr>
          <p:cNvSpPr txBox="1">
            <a:spLocks noChangeArrowheads="1"/>
          </p:cNvSpPr>
          <p:nvPr/>
        </p:nvSpPr>
        <p:spPr bwMode="auto">
          <a:xfrm>
            <a:off x="1474788" y="6226175"/>
            <a:ext cx="6194425" cy="339725"/>
          </a:xfrm>
          <a:prstGeom prst="rect">
            <a:avLst/>
          </a:prstGeom>
          <a:solidFill>
            <a:srgbClr val="FFFF00"/>
          </a:solidFill>
          <a:ln w="19050">
            <a:solidFill>
              <a:schemeClr val="accent4">
                <a:lumMod val="10000"/>
              </a:schemeClr>
            </a:solidFill>
          </a:ln>
        </p:spPr>
        <p:txBody>
          <a:bodyPr>
            <a:spAutoFit/>
          </a:bodyPr>
          <a:lstStyle>
            <a:defPPr>
              <a:defRPr lang="it-CH"/>
            </a:defPPr>
            <a:lvl1pPr eaLnBrk="1" fontAlgn="auto" hangingPunct="1">
              <a:spcBef>
                <a:spcPct val="50000"/>
              </a:spcBef>
              <a:spcAft>
                <a:spcPts val="0"/>
              </a:spcAft>
              <a:defRPr b="1" kern="0">
                <a:solidFill>
                  <a:schemeClr val="accent4">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fr-CH" altLang="it-CH" sz="1600" dirty="0" err="1"/>
              <a:t>Palästinensisches</a:t>
            </a:r>
            <a:r>
              <a:rPr lang="fr-CH" altLang="it-CH" sz="1600" dirty="0"/>
              <a:t> </a:t>
            </a:r>
            <a:r>
              <a:rPr lang="fr-CH" altLang="it-CH" sz="1600" dirty="0" err="1"/>
              <a:t>Identitätsdokument</a:t>
            </a:r>
            <a:r>
              <a:rPr lang="fr-CH" altLang="it-CH" sz="1600" dirty="0"/>
              <a:t>  </a:t>
            </a:r>
            <a:r>
              <a:rPr lang="fr-CH" altLang="it-CH" sz="1600" dirty="0" err="1"/>
              <a:t>aus</a:t>
            </a:r>
            <a:r>
              <a:rPr lang="fr-CH" altLang="it-CH" sz="1600" dirty="0"/>
              <a:t> </a:t>
            </a:r>
            <a:r>
              <a:rPr lang="fr-CH" altLang="it-CH" sz="1600" dirty="0" err="1"/>
              <a:t>dem</a:t>
            </a:r>
            <a:r>
              <a:rPr lang="fr-CH" altLang="it-CH" sz="1600" dirty="0"/>
              <a:t> </a:t>
            </a:r>
            <a:r>
              <a:rPr lang="fr-CH" altLang="it-CH" sz="1600" dirty="0" err="1"/>
              <a:t>Jahr</a:t>
            </a:r>
            <a:r>
              <a:rPr lang="fr-CH" altLang="it-CH" sz="1600" dirty="0"/>
              <a:t> 1935</a:t>
            </a:r>
            <a:endParaRPr lang="it-IT" altLang="it-CH" sz="1600" dirty="0"/>
          </a:p>
        </p:txBody>
      </p:sp>
      <p:sp>
        <p:nvSpPr>
          <p:cNvPr id="5" name="Rettangolo 4">
            <a:extLst>
              <a:ext uri="{FF2B5EF4-FFF2-40B4-BE49-F238E27FC236}">
                <a16:creationId xmlns:a16="http://schemas.microsoft.com/office/drawing/2014/main" id="{02A8B51C-5422-522E-6652-061A10276A8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Number Placeholder 3">
            <a:extLst>
              <a:ext uri="{FF2B5EF4-FFF2-40B4-BE49-F238E27FC236}">
                <a16:creationId xmlns:a16="http://schemas.microsoft.com/office/drawing/2014/main" id="{AF242C74-554D-03F8-BE50-5D1319BCCE83}"/>
              </a:ext>
            </a:extLst>
          </p:cNvPr>
          <p:cNvSpPr>
            <a:spLocks noGrp="1"/>
          </p:cNvSpPr>
          <p:nvPr>
            <p:ph type="sldNum" sz="quarter" idx="12"/>
          </p:nvPr>
        </p:nvSpPr>
        <p:spPr>
          <a:xfrm>
            <a:off x="6659563" y="4586288"/>
            <a:ext cx="11001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A19A5F-BBD5-49E7-9F8D-3CD8BD7BE1BF}" type="slidenum">
              <a:rPr lang="it-IT" altLang="it-CH" sz="1400" smtClean="0">
                <a:solidFill>
                  <a:srgbClr val="FFFFFF"/>
                </a:solidFill>
              </a:rPr>
              <a:pPr>
                <a:spcBef>
                  <a:spcPct val="0"/>
                </a:spcBef>
                <a:buFontTx/>
                <a:buNone/>
              </a:pPr>
              <a:t>53</a:t>
            </a:fld>
            <a:endParaRPr lang="it-IT" altLang="it-CH" sz="1400">
              <a:solidFill>
                <a:srgbClr val="FFFFFF"/>
              </a:solidFill>
            </a:endParaRPr>
          </a:p>
        </p:txBody>
      </p:sp>
      <p:pic>
        <p:nvPicPr>
          <p:cNvPr id="146435" name="Picture 2" descr="moneta palestinese">
            <a:extLst>
              <a:ext uri="{FF2B5EF4-FFF2-40B4-BE49-F238E27FC236}">
                <a16:creationId xmlns:a16="http://schemas.microsoft.com/office/drawing/2014/main" id="{1202945C-2EAE-0FD2-A1D8-BDE285708B89}"/>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46436" name="Picture 3" descr="Palestinian Currency">
            <a:extLst>
              <a:ext uri="{FF2B5EF4-FFF2-40B4-BE49-F238E27FC236}">
                <a16:creationId xmlns:a16="http://schemas.microsoft.com/office/drawing/2014/main" id="{34966500-73F8-210C-A043-C536F00AC82D}"/>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347141" name="Picture 4" descr="monete palestinesi 10milcoin1927">
            <a:extLst>
              <a:ext uri="{FF2B5EF4-FFF2-40B4-BE49-F238E27FC236}">
                <a16:creationId xmlns:a16="http://schemas.microsoft.com/office/drawing/2014/main" id="{B03BA9D0-90EF-180D-43A2-1C7E76C82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2" name="Picture 5" descr="monete palestinesi 100milcoin1927">
            <a:extLst>
              <a:ext uri="{FF2B5EF4-FFF2-40B4-BE49-F238E27FC236}">
                <a16:creationId xmlns:a16="http://schemas.microsoft.com/office/drawing/2014/main" id="{D0C4A91B-A517-5B37-DC0E-B7B861D78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1" name="Text Box 6">
            <a:extLst>
              <a:ext uri="{FF2B5EF4-FFF2-40B4-BE49-F238E27FC236}">
                <a16:creationId xmlns:a16="http://schemas.microsoft.com/office/drawing/2014/main" id="{15296B25-F862-EAAE-2726-92258487A7A6}"/>
              </a:ext>
            </a:extLst>
          </p:cNvPr>
          <p:cNvSpPr txBox="1">
            <a:spLocks noChangeArrowheads="1"/>
          </p:cNvSpPr>
          <p:nvPr/>
        </p:nvSpPr>
        <p:spPr bwMode="auto">
          <a:xfrm>
            <a:off x="6227763" y="2271713"/>
            <a:ext cx="2592387" cy="1938337"/>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fontAlgn="auto" hangingPunct="1">
              <a:spcBef>
                <a:spcPct val="50000"/>
              </a:spcBef>
              <a:spcAft>
                <a:spcPts val="0"/>
              </a:spcAft>
              <a:defRPr sz="2000" b="1" kern="0">
                <a:solidFill>
                  <a:schemeClr val="accent4">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fr-CH" altLang="it-CH" dirty="0" err="1"/>
              <a:t>Einige</a:t>
            </a:r>
            <a:r>
              <a:rPr lang="fr-CH" altLang="it-CH" dirty="0"/>
              <a:t> </a:t>
            </a:r>
            <a:r>
              <a:rPr lang="fr-CH" altLang="it-CH" dirty="0" err="1"/>
              <a:t>palästinensische</a:t>
            </a:r>
            <a:r>
              <a:rPr lang="fr-CH" altLang="it-CH" dirty="0"/>
              <a:t> </a:t>
            </a:r>
            <a:r>
              <a:rPr lang="fr-CH" altLang="it-CH" dirty="0" err="1"/>
              <a:t>Banknoten</a:t>
            </a:r>
            <a:r>
              <a:rPr lang="fr-CH" altLang="it-CH" dirty="0"/>
              <a:t> </a:t>
            </a:r>
            <a:r>
              <a:rPr lang="fr-CH" altLang="it-CH" dirty="0" err="1"/>
              <a:t>und</a:t>
            </a:r>
            <a:r>
              <a:rPr lang="fr-CH" altLang="it-CH" dirty="0"/>
              <a:t> </a:t>
            </a:r>
            <a:r>
              <a:rPr lang="fr-CH" altLang="it-CH" dirty="0" err="1"/>
              <a:t>Münzen</a:t>
            </a:r>
            <a:r>
              <a:rPr lang="fr-CH" altLang="it-CH" dirty="0"/>
              <a:t> der </a:t>
            </a:r>
            <a:r>
              <a:rPr lang="fr-CH" altLang="it-CH" dirty="0" err="1"/>
              <a:t>britische</a:t>
            </a:r>
            <a:r>
              <a:rPr lang="fr-CH" altLang="it-CH" dirty="0"/>
              <a:t> </a:t>
            </a:r>
            <a:r>
              <a:rPr lang="fr-CH" altLang="it-CH" dirty="0" err="1"/>
              <a:t>Mandatsperiode</a:t>
            </a:r>
            <a:endParaRPr lang="it-IT" altLang="it-CH" dirty="0"/>
          </a:p>
        </p:txBody>
      </p:sp>
      <p:sp>
        <p:nvSpPr>
          <p:cNvPr id="8" name="Rettangolo 7">
            <a:extLst>
              <a:ext uri="{FF2B5EF4-FFF2-40B4-BE49-F238E27FC236}">
                <a16:creationId xmlns:a16="http://schemas.microsoft.com/office/drawing/2014/main" id="{79FE5FC9-D61A-74FC-AD6A-F3F68A5670B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Number Placeholder 3">
            <a:extLst>
              <a:ext uri="{FF2B5EF4-FFF2-40B4-BE49-F238E27FC236}">
                <a16:creationId xmlns:a16="http://schemas.microsoft.com/office/drawing/2014/main" id="{C31C02F6-ACFB-F649-745E-0432697F7F5D}"/>
              </a:ext>
            </a:extLst>
          </p:cNvPr>
          <p:cNvSpPr>
            <a:spLocks noGrp="1"/>
          </p:cNvSpPr>
          <p:nvPr>
            <p:ph type="sldNum" sz="quarter" idx="12"/>
          </p:nvPr>
        </p:nvSpPr>
        <p:spPr>
          <a:xfrm>
            <a:off x="8213725" y="3306763"/>
            <a:ext cx="585788" cy="37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086903-E7D4-4EE2-A039-F5DE0DA81AE1}" type="slidenum">
              <a:rPr lang="it-IT" altLang="it-CH" sz="1400" smtClean="0">
                <a:solidFill>
                  <a:srgbClr val="FFFFFF"/>
                </a:solidFill>
              </a:rPr>
              <a:pPr>
                <a:spcBef>
                  <a:spcPct val="0"/>
                </a:spcBef>
                <a:buFontTx/>
                <a:buNone/>
              </a:pPr>
              <a:t>54</a:t>
            </a:fld>
            <a:endParaRPr lang="it-IT" altLang="it-CH" sz="1400">
              <a:solidFill>
                <a:srgbClr val="FFFFFF"/>
              </a:solidFill>
            </a:endParaRPr>
          </a:p>
        </p:txBody>
      </p:sp>
      <p:sp>
        <p:nvSpPr>
          <p:cNvPr id="349187" name="Text Box 7">
            <a:extLst>
              <a:ext uri="{FF2B5EF4-FFF2-40B4-BE49-F238E27FC236}">
                <a16:creationId xmlns:a16="http://schemas.microsoft.com/office/drawing/2014/main" id="{9E67E535-8D0A-D626-927A-6BBE6B419AB6}"/>
              </a:ext>
            </a:extLst>
          </p:cNvPr>
          <p:cNvSpPr txBox="1">
            <a:spLocks noChangeArrowheads="1"/>
          </p:cNvSpPr>
          <p:nvPr/>
        </p:nvSpPr>
        <p:spPr bwMode="auto">
          <a:xfrm>
            <a:off x="5940425" y="3554413"/>
            <a:ext cx="227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«Rien ne  va plus» zwischen Arabern und Juden + Engländern</a:t>
            </a:r>
            <a:endParaRPr lang="it-IT" altLang="it-CH" sz="1000" b="1">
              <a:solidFill>
                <a:srgbClr val="FFFFFF"/>
              </a:solidFill>
            </a:endParaRPr>
          </a:p>
        </p:txBody>
      </p:sp>
      <p:pic>
        <p:nvPicPr>
          <p:cNvPr id="16" name="Picture 2" descr="foto_ulivi">
            <a:extLst>
              <a:ext uri="{FF2B5EF4-FFF2-40B4-BE49-F238E27FC236}">
                <a16:creationId xmlns:a16="http://schemas.microsoft.com/office/drawing/2014/main" id="{B1EFB75B-1AA2-7CF9-2FA3-B99DB74D2946}"/>
              </a:ext>
            </a:extLst>
          </p:cNvPr>
          <p:cNvPicPr>
            <a:picLocks noChangeAspect="1" noChangeArrowheads="1"/>
          </p:cNvPicPr>
          <p:nvPr/>
        </p:nvPicPr>
        <p:blipFill>
          <a:blip r:embed="rId3">
            <a:lum bright="-10000" contrast="10000"/>
          </a:blip>
          <a:srcRect/>
          <a:stretch>
            <a:fillRect/>
          </a:stretch>
        </p:blipFill>
        <p:spPr bwMode="auto">
          <a:xfrm>
            <a:off x="5208588" y="4084638"/>
            <a:ext cx="3498850" cy="24860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7" name="Picture 5" descr="comitato di salvezza per la palestina 1930">
            <a:extLst>
              <a:ext uri="{FF2B5EF4-FFF2-40B4-BE49-F238E27FC236}">
                <a16:creationId xmlns:a16="http://schemas.microsoft.com/office/drawing/2014/main" id="{BC388EFD-0C8E-A205-F77F-B5B7DF5263CB}"/>
              </a:ext>
            </a:extLst>
          </p:cNvPr>
          <p:cNvPicPr>
            <a:picLocks noChangeAspect="1" noChangeArrowheads="1"/>
          </p:cNvPicPr>
          <p:nvPr/>
        </p:nvPicPr>
        <p:blipFill>
          <a:blip r:embed="rId4"/>
          <a:srcRect/>
          <a:stretch>
            <a:fillRect/>
          </a:stretch>
        </p:blipFill>
        <p:spPr bwMode="auto">
          <a:xfrm>
            <a:off x="4999038" y="327025"/>
            <a:ext cx="3708400" cy="25654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8" name="Picture 8" descr="protesta degli arabinel 1929">
            <a:extLst>
              <a:ext uri="{FF2B5EF4-FFF2-40B4-BE49-F238E27FC236}">
                <a16:creationId xmlns:a16="http://schemas.microsoft.com/office/drawing/2014/main" id="{A044A644-0729-22CA-6282-82F5BA980C4D}"/>
              </a:ext>
            </a:extLst>
          </p:cNvPr>
          <p:cNvPicPr>
            <a:picLocks noChangeAspect="1" noChangeArrowheads="1"/>
          </p:cNvPicPr>
          <p:nvPr/>
        </p:nvPicPr>
        <p:blipFill>
          <a:blip r:embed="rId5"/>
          <a:srcRect/>
          <a:stretch>
            <a:fillRect/>
          </a:stretch>
        </p:blipFill>
        <p:spPr bwMode="auto">
          <a:xfrm>
            <a:off x="425450" y="4084638"/>
            <a:ext cx="4602163" cy="2468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4CEB65DE-A835-30C6-B04C-EBD7C674B39D}"/>
              </a:ext>
            </a:extLst>
          </p:cNvPr>
          <p:cNvPicPr>
            <a:picLocks noChangeAspect="1"/>
          </p:cNvPicPr>
          <p:nvPr/>
        </p:nvPicPr>
        <p:blipFill>
          <a:blip r:embed="rId6"/>
          <a:stretch>
            <a:fillRect/>
          </a:stretch>
        </p:blipFill>
        <p:spPr>
          <a:xfrm>
            <a:off x="428625" y="322263"/>
            <a:ext cx="3455988"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841736" name="Text Box 9">
            <a:extLst>
              <a:ext uri="{FF2B5EF4-FFF2-40B4-BE49-F238E27FC236}">
                <a16:creationId xmlns:a16="http://schemas.microsoft.com/office/drawing/2014/main" id="{E0700BB8-D74D-3615-6DEF-03F67B5CD6CE}"/>
              </a:ext>
            </a:extLst>
          </p:cNvPr>
          <p:cNvSpPr txBox="1">
            <a:spLocks noChangeArrowheads="1"/>
          </p:cNvSpPr>
          <p:nvPr/>
        </p:nvSpPr>
        <p:spPr bwMode="auto">
          <a:xfrm>
            <a:off x="425450" y="6259513"/>
            <a:ext cx="2627313"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dirty="0">
                <a:solidFill>
                  <a:schemeClr val="accent4">
                    <a:lumMod val="10000"/>
                  </a:schemeClr>
                </a:solidFill>
              </a:rPr>
              <a:t>1929</a:t>
            </a:r>
            <a:r>
              <a:rPr lang="fr-CH" altLang="it-CH" sz="1000" b="1" dirty="0">
                <a:solidFill>
                  <a:schemeClr val="accent4">
                    <a:lumMod val="10000"/>
                  </a:schemeClr>
                </a:solidFill>
              </a:rPr>
              <a:t> </a:t>
            </a:r>
            <a:r>
              <a:rPr lang="fr-CH" altLang="it-CH" sz="1000" b="1" dirty="0" err="1">
                <a:solidFill>
                  <a:schemeClr val="accent4">
                    <a:lumMod val="10000"/>
                  </a:schemeClr>
                </a:solidFill>
              </a:rPr>
              <a:t>Protestmarsch</a:t>
            </a:r>
            <a:r>
              <a:rPr lang="fr-CH" altLang="it-CH" sz="1000" b="1" dirty="0">
                <a:solidFill>
                  <a:schemeClr val="accent4">
                    <a:lumMod val="10000"/>
                  </a:schemeClr>
                </a:solidFill>
              </a:rPr>
              <a:t> der Palästinenser</a:t>
            </a:r>
            <a:endParaRPr lang="it-IT" altLang="it-CH" sz="1000" b="1" dirty="0">
              <a:solidFill>
                <a:schemeClr val="accent4">
                  <a:lumMod val="10000"/>
                </a:schemeClr>
              </a:solidFill>
            </a:endParaRPr>
          </a:p>
        </p:txBody>
      </p:sp>
      <p:sp>
        <p:nvSpPr>
          <p:cNvPr id="12" name="Rettangolo 11">
            <a:extLst>
              <a:ext uri="{FF2B5EF4-FFF2-40B4-BE49-F238E27FC236}">
                <a16:creationId xmlns:a16="http://schemas.microsoft.com/office/drawing/2014/main" id="{68B0C46C-4989-C13D-4CA5-CEC20A05BBB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9194" name="Text Box 6">
            <a:extLst>
              <a:ext uri="{FF2B5EF4-FFF2-40B4-BE49-F238E27FC236}">
                <a16:creationId xmlns:a16="http://schemas.microsoft.com/office/drawing/2014/main" id="{1CA0F2F1-E4F5-FE7A-B320-5882CC3A39A7}"/>
              </a:ext>
            </a:extLst>
          </p:cNvPr>
          <p:cNvSpPr txBox="1">
            <a:spLocks noChangeArrowheads="1"/>
          </p:cNvSpPr>
          <p:nvPr/>
        </p:nvSpPr>
        <p:spPr bwMode="auto">
          <a:xfrm>
            <a:off x="5443538" y="2974975"/>
            <a:ext cx="302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1930</a:t>
            </a:r>
            <a:r>
              <a:rPr lang="fr-CH" altLang="it-CH" sz="1000" b="1"/>
              <a:t> </a:t>
            </a:r>
            <a:r>
              <a:rPr lang="fr-CH" altLang="it-CH" sz="1000" b="1">
                <a:solidFill>
                  <a:srgbClr val="FFFFFF"/>
                </a:solidFill>
              </a:rPr>
              <a:t> Das palästinensische Notlagskomitee</a:t>
            </a:r>
            <a:endParaRPr lang="it-IT" altLang="it-CH" sz="1400">
              <a:solidFill>
                <a:srgbClr val="FFFFFF"/>
              </a:solidFill>
            </a:endParaRPr>
          </a:p>
        </p:txBody>
      </p:sp>
      <p:sp>
        <p:nvSpPr>
          <p:cNvPr id="349195" name="Text Box 3">
            <a:extLst>
              <a:ext uri="{FF2B5EF4-FFF2-40B4-BE49-F238E27FC236}">
                <a16:creationId xmlns:a16="http://schemas.microsoft.com/office/drawing/2014/main" id="{18274213-652F-C6D8-B3A1-1463541FB7E7}"/>
              </a:ext>
            </a:extLst>
          </p:cNvPr>
          <p:cNvSpPr txBox="1">
            <a:spLocks noChangeArrowheads="1"/>
          </p:cNvSpPr>
          <p:nvPr/>
        </p:nvSpPr>
        <p:spPr bwMode="auto">
          <a:xfrm>
            <a:off x="3875088" y="1022350"/>
            <a:ext cx="1152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27.10.1933</a:t>
            </a:r>
            <a:r>
              <a:rPr lang="fr-CH" altLang="it-CH" sz="1000" b="1">
                <a:solidFill>
                  <a:srgbClr val="FFFF99"/>
                </a:solidFill>
              </a:rPr>
              <a:t> </a:t>
            </a:r>
            <a:r>
              <a:rPr lang="fr-CH" altLang="it-CH" sz="1000" b="1">
                <a:solidFill>
                  <a:srgbClr val="FFFFFF"/>
                </a:solidFill>
              </a:rPr>
              <a:t>Unterdrückung   einer Protest-Veranstaltung der Palästinenser durch die britische  Polizei </a:t>
            </a:r>
            <a:endParaRPr lang="it-IT" altLang="it-CH" sz="1000" b="1">
              <a:solidFill>
                <a:srgbClr val="FFFFFF"/>
              </a:solidFill>
            </a:endParaRPr>
          </a:p>
        </p:txBody>
      </p:sp>
      <p:sp>
        <p:nvSpPr>
          <p:cNvPr id="349196" name="CasellaDiTesto 2">
            <a:extLst>
              <a:ext uri="{FF2B5EF4-FFF2-40B4-BE49-F238E27FC236}">
                <a16:creationId xmlns:a16="http://schemas.microsoft.com/office/drawing/2014/main" id="{8883989D-7C33-4A30-E884-E32162A0F74B}"/>
              </a:ext>
            </a:extLst>
          </p:cNvPr>
          <p:cNvSpPr txBox="1">
            <a:spLocks noChangeArrowheads="1"/>
          </p:cNvSpPr>
          <p:nvPr/>
        </p:nvSpPr>
        <p:spPr bwMode="auto">
          <a:xfrm>
            <a:off x="425450" y="3494088"/>
            <a:ext cx="4589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Der Aufstand wurde im Blut erstickt durch die britische Armee + jüdische Milizen</a:t>
            </a:r>
            <a:endParaRPr lang="en-US" altLang="en-US" sz="1400"/>
          </a:p>
        </p:txBody>
      </p:sp>
      <p:sp>
        <p:nvSpPr>
          <p:cNvPr id="312325" name="Text Box 4">
            <a:extLst>
              <a:ext uri="{FF2B5EF4-FFF2-40B4-BE49-F238E27FC236}">
                <a16:creationId xmlns:a16="http://schemas.microsoft.com/office/drawing/2014/main" id="{6AF7D1E8-AFB9-508E-AFC9-D89CED4A2988}"/>
              </a:ext>
            </a:extLst>
          </p:cNvPr>
          <p:cNvSpPr txBox="1">
            <a:spLocks noChangeArrowheads="1"/>
          </p:cNvSpPr>
          <p:nvPr/>
        </p:nvSpPr>
        <p:spPr bwMode="auto">
          <a:xfrm>
            <a:off x="403225" y="3073400"/>
            <a:ext cx="4595813" cy="354013"/>
          </a:xfrm>
          <a:prstGeom prst="rect">
            <a:avLst/>
          </a:prstGeom>
          <a:solidFill>
            <a:srgbClr val="FFFF00"/>
          </a:solidFill>
          <a:ln w="19050">
            <a:solidFill>
              <a:schemeClr val="accent4">
                <a:lumMod val="10000"/>
              </a:schemeClr>
            </a:solidFill>
          </a:ln>
        </p:spPr>
        <p:txBody>
          <a:bodyPr>
            <a:spAutoFit/>
          </a:bodyPr>
          <a:lstStyle>
            <a:defPPr>
              <a:defRPr lang="it-CH"/>
            </a:defPPr>
            <a:lvl1pPr marL="0" indent="0" algn="ctr" eaLnBrk="1" hangingPunct="1">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1700" dirty="0"/>
              <a:t>1936 - 1939  </a:t>
            </a:r>
            <a:r>
              <a:rPr lang="fr-CH" altLang="it-CH" sz="1700" dirty="0" err="1"/>
              <a:t>Grosser</a:t>
            </a:r>
            <a:r>
              <a:rPr lang="fr-CH" altLang="it-CH" sz="1700" dirty="0"/>
              <a:t> </a:t>
            </a:r>
            <a:r>
              <a:rPr lang="fr-CH" altLang="it-CH" sz="1700" dirty="0" err="1"/>
              <a:t>arabischer</a:t>
            </a:r>
            <a:r>
              <a:rPr lang="fr-CH" altLang="it-CH" sz="1700" dirty="0"/>
              <a:t> Aufstand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4">
            <a:extLst>
              <a:ext uri="{FF2B5EF4-FFF2-40B4-BE49-F238E27FC236}">
                <a16:creationId xmlns:a16="http://schemas.microsoft.com/office/drawing/2014/main" id="{284D809C-340B-95A6-4ED9-6B3237EBEED2}"/>
              </a:ext>
            </a:extLst>
          </p:cNvPr>
          <p:cNvSpPr txBox="1">
            <a:spLocks noChangeArrowheads="1"/>
          </p:cNvSpPr>
          <p:nvPr/>
        </p:nvSpPr>
        <p:spPr bwMode="auto">
          <a:xfrm>
            <a:off x="7380288" y="21907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249863" name="Picture 6" descr="chek point britannico">
            <a:extLst>
              <a:ext uri="{FF2B5EF4-FFF2-40B4-BE49-F238E27FC236}">
                <a16:creationId xmlns:a16="http://schemas.microsoft.com/office/drawing/2014/main" id="{8E5E824F-149A-E811-5734-D9D4BCFAEFD4}"/>
              </a:ext>
            </a:extLst>
          </p:cNvPr>
          <p:cNvPicPr>
            <a:picLocks noChangeAspect="1" noChangeArrowheads="1"/>
          </p:cNvPicPr>
          <p:nvPr/>
        </p:nvPicPr>
        <p:blipFill>
          <a:blip r:embed="rId3">
            <a:lum bright="-14000" contrast="22000"/>
          </a:blip>
          <a:srcRect/>
          <a:stretch>
            <a:fillRect/>
          </a:stretch>
        </p:blipFill>
        <p:spPr bwMode="auto">
          <a:xfrm>
            <a:off x="250825" y="3686175"/>
            <a:ext cx="4451350" cy="2894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Slide Number Placeholder 3">
            <a:extLst>
              <a:ext uri="{FF2B5EF4-FFF2-40B4-BE49-F238E27FC236}">
                <a16:creationId xmlns:a16="http://schemas.microsoft.com/office/drawing/2014/main" id="{4D06B184-2D24-8F87-4B70-94FD9C28ABA6}"/>
              </a:ext>
            </a:extLst>
          </p:cNvPr>
          <p:cNvSpPr>
            <a:spLocks noGrp="1"/>
          </p:cNvSpPr>
          <p:nvPr>
            <p:ph type="sldNum" sz="quarter" idx="12"/>
          </p:nvPr>
        </p:nvSpPr>
        <p:spPr>
          <a:xfrm>
            <a:off x="8093075" y="3257550"/>
            <a:ext cx="698500"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19C2CE-B786-4A60-8346-1A9330AE587B}" type="slidenum">
              <a:rPr lang="it-IT" altLang="it-CH" sz="1400" b="1" smtClean="0"/>
              <a:pPr>
                <a:spcBef>
                  <a:spcPct val="0"/>
                </a:spcBef>
                <a:buFontTx/>
                <a:buNone/>
              </a:pPr>
              <a:t>55</a:t>
            </a:fld>
            <a:endParaRPr lang="it-IT" altLang="it-CH" sz="1400" b="1"/>
          </a:p>
        </p:txBody>
      </p:sp>
      <p:pic>
        <p:nvPicPr>
          <p:cNvPr id="283659" name="Picture 11" descr="C:\Users\Enrico\Desktop\Check british j.jpg">
            <a:extLst>
              <a:ext uri="{FF2B5EF4-FFF2-40B4-BE49-F238E27FC236}">
                <a16:creationId xmlns:a16="http://schemas.microsoft.com/office/drawing/2014/main" id="{D58412AD-5B65-6387-0869-BE4ED33B215B}"/>
              </a:ext>
            </a:extLst>
          </p:cNvPr>
          <p:cNvPicPr>
            <a:picLocks noChangeAspect="1" noChangeArrowheads="1"/>
          </p:cNvPicPr>
          <p:nvPr/>
        </p:nvPicPr>
        <p:blipFill>
          <a:blip r:embed="rId4"/>
          <a:srcRect/>
          <a:stretch>
            <a:fillRect/>
          </a:stretch>
        </p:blipFill>
        <p:spPr bwMode="auto">
          <a:xfrm>
            <a:off x="250825" y="266700"/>
            <a:ext cx="4451350" cy="3119438"/>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CasellaDiTesto 8">
            <a:extLst>
              <a:ext uri="{FF2B5EF4-FFF2-40B4-BE49-F238E27FC236}">
                <a16:creationId xmlns:a16="http://schemas.microsoft.com/office/drawing/2014/main" id="{756DF181-29CB-8F35-573F-B808C667C158}"/>
              </a:ext>
            </a:extLst>
          </p:cNvPr>
          <p:cNvSpPr txBox="1">
            <a:spLocks noChangeArrowheads="1"/>
          </p:cNvSpPr>
          <p:nvPr/>
        </p:nvSpPr>
        <p:spPr bwMode="auto">
          <a:xfrm>
            <a:off x="250825" y="266700"/>
            <a:ext cx="2711450" cy="361950"/>
          </a:xfrm>
          <a:prstGeom prst="rect">
            <a:avLst/>
          </a:prstGeom>
          <a:solidFill>
            <a:srgbClr val="FFFF00"/>
          </a:solidFill>
          <a:ln w="19050">
            <a:solidFill>
              <a:schemeClr val="accent4">
                <a:lumMod val="10000"/>
              </a:schemeClr>
            </a:solidFill>
          </a:ln>
        </p:spPr>
        <p:txBody>
          <a:bodyPr>
            <a:spAutoFit/>
          </a:bodyPr>
          <a:lstStyle>
            <a:defPPr>
              <a:defRPr lang="it-CH"/>
            </a:defPPr>
            <a:lvl1pPr marL="0" indent="0" algn="ctr" eaLnBrk="1" hangingPunct="1">
              <a:buFontTx/>
              <a:buNone/>
              <a:defRPr sz="17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t>DIE UNTERDRÜCKUNG</a:t>
            </a:r>
          </a:p>
        </p:txBody>
      </p:sp>
      <p:pic>
        <p:nvPicPr>
          <p:cNvPr id="14" name="Immagine 13">
            <a:extLst>
              <a:ext uri="{FF2B5EF4-FFF2-40B4-BE49-F238E27FC236}">
                <a16:creationId xmlns:a16="http://schemas.microsoft.com/office/drawing/2014/main" id="{9561B02B-701C-95BD-2040-6C3E86856228}"/>
              </a:ext>
            </a:extLst>
          </p:cNvPr>
          <p:cNvPicPr>
            <a:picLocks noChangeAspect="1"/>
          </p:cNvPicPr>
          <p:nvPr/>
        </p:nvPicPr>
        <p:blipFill>
          <a:blip r:embed="rId5"/>
          <a:stretch>
            <a:fillRect/>
          </a:stretch>
        </p:blipFill>
        <p:spPr>
          <a:xfrm>
            <a:off x="5003800" y="277813"/>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1C69DEDA-178C-77EA-8116-98572FAB839C}"/>
              </a:ext>
            </a:extLst>
          </p:cNvPr>
          <p:cNvSpPr txBox="1"/>
          <p:nvPr/>
        </p:nvSpPr>
        <p:spPr>
          <a:xfrm>
            <a:off x="5024438" y="2720975"/>
            <a:ext cx="890587" cy="254000"/>
          </a:xfrm>
          <a:prstGeom prst="rect">
            <a:avLst/>
          </a:prstGeom>
          <a:noFill/>
        </p:spPr>
        <p:txBody>
          <a:bodyPr>
            <a:spAutoFit/>
          </a:bodyPr>
          <a:lstStyle/>
          <a:p>
            <a:pPr>
              <a:defRPr/>
            </a:pPr>
            <a:r>
              <a:rPr lang="en-US" sz="1050" dirty="0">
                <a:solidFill>
                  <a:schemeClr val="accent4">
                    <a:lumMod val="10000"/>
                  </a:schemeClr>
                </a:solidFill>
              </a:rPr>
              <a:t>Jenin </a:t>
            </a:r>
            <a:r>
              <a:rPr lang="en-US" sz="1050" b="1" u="sng" dirty="0">
                <a:solidFill>
                  <a:schemeClr val="accent4">
                    <a:lumMod val="10000"/>
                  </a:schemeClr>
                </a:solidFill>
              </a:rPr>
              <a:t>1938</a:t>
            </a:r>
          </a:p>
        </p:txBody>
      </p:sp>
      <p:sp>
        <p:nvSpPr>
          <p:cNvPr id="16" name="Rettangolo 15">
            <a:extLst>
              <a:ext uri="{FF2B5EF4-FFF2-40B4-BE49-F238E27FC236}">
                <a16:creationId xmlns:a16="http://schemas.microsoft.com/office/drawing/2014/main" id="{67681581-59F3-DF7A-5341-2B37AA406C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1242" name="Text Box 5">
            <a:extLst>
              <a:ext uri="{FF2B5EF4-FFF2-40B4-BE49-F238E27FC236}">
                <a16:creationId xmlns:a16="http://schemas.microsoft.com/office/drawing/2014/main" id="{9C446F41-4A79-7E7D-9A33-084CA71D04E7}"/>
              </a:ext>
            </a:extLst>
          </p:cNvPr>
          <p:cNvSpPr txBox="1">
            <a:spLocks noChangeArrowheads="1"/>
          </p:cNvSpPr>
          <p:nvPr/>
        </p:nvSpPr>
        <p:spPr bwMode="auto">
          <a:xfrm>
            <a:off x="5003800" y="3162300"/>
            <a:ext cx="334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it-CH" sz="1400" b="1">
                <a:solidFill>
                  <a:srgbClr val="FFFFFF"/>
                </a:solidFill>
              </a:rPr>
              <a:t>Checkpoints, Haus-zerstörungen und Massenverhaftungen «british style».</a:t>
            </a:r>
          </a:p>
        </p:txBody>
      </p:sp>
      <p:pic>
        <p:nvPicPr>
          <p:cNvPr id="17" name="Picture 10">
            <a:extLst>
              <a:ext uri="{FF2B5EF4-FFF2-40B4-BE49-F238E27FC236}">
                <a16:creationId xmlns:a16="http://schemas.microsoft.com/office/drawing/2014/main" id="{48C2DB2B-33B3-E7D7-4DF2-FCDC2B1B1EB6}"/>
              </a:ext>
            </a:extLst>
          </p:cNvPr>
          <p:cNvPicPr>
            <a:picLocks noChangeAspect="1" noChangeArrowheads="1"/>
          </p:cNvPicPr>
          <p:nvPr/>
        </p:nvPicPr>
        <p:blipFill>
          <a:blip r:embed="rId6"/>
          <a:srcRect/>
          <a:stretch>
            <a:fillRect/>
          </a:stretch>
        </p:blipFill>
        <p:spPr bwMode="auto">
          <a:xfrm>
            <a:off x="4970463" y="3821113"/>
            <a:ext cx="3821112" cy="2759075"/>
          </a:xfrm>
          <a:prstGeom prst="rect">
            <a:avLst/>
          </a:prstGeom>
          <a:ln w="28575">
            <a:solidFill>
              <a:schemeClr val="tx1"/>
            </a:solid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339E6A73-CEDC-9FEE-864A-5C8AF0C6BDB5}"/>
              </a:ext>
            </a:extLst>
          </p:cNvPr>
          <p:cNvSpPr txBox="1"/>
          <p:nvPr/>
        </p:nvSpPr>
        <p:spPr>
          <a:xfrm>
            <a:off x="5105400" y="6292850"/>
            <a:ext cx="2244725" cy="276225"/>
          </a:xfrm>
          <a:prstGeom prst="rect">
            <a:avLst/>
          </a:prstGeom>
          <a:noFill/>
        </p:spPr>
        <p:txBody>
          <a:bodyPr>
            <a:spAutoFit/>
          </a:bodyPr>
          <a:lstStyle/>
          <a:p>
            <a:pPr eaLnBrk="1" hangingPunct="1">
              <a:defRPr/>
            </a:pPr>
            <a:r>
              <a:rPr lang="it-CH" sz="1200" dirty="0">
                <a:solidFill>
                  <a:schemeClr val="accent4">
                    <a:lumMod val="10000"/>
                  </a:schemeClr>
                </a:solidFill>
                <a:latin typeface="Arial" charset="0"/>
                <a:cs typeface="Arial" charset="0"/>
              </a:rPr>
              <a:t>Jerusalem, September 1938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Number Placeholder 3">
            <a:extLst>
              <a:ext uri="{FF2B5EF4-FFF2-40B4-BE49-F238E27FC236}">
                <a16:creationId xmlns:a16="http://schemas.microsoft.com/office/drawing/2014/main" id="{F2CDAC93-390E-3771-1FBF-991E87BB7C3F}"/>
              </a:ext>
            </a:extLst>
          </p:cNvPr>
          <p:cNvSpPr>
            <a:spLocks noGrp="1"/>
          </p:cNvSpPr>
          <p:nvPr>
            <p:ph type="sldNum" sz="quarter" idx="12"/>
          </p:nvPr>
        </p:nvSpPr>
        <p:spPr>
          <a:xfrm>
            <a:off x="8243888" y="5992813"/>
            <a:ext cx="565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69AD59-74E8-4ED9-87D7-8BE4F5424F9B}" type="slidenum">
              <a:rPr lang="it-IT" altLang="it-CH" sz="1400" smtClean="0">
                <a:solidFill>
                  <a:srgbClr val="FFFFFF"/>
                </a:solidFill>
              </a:rPr>
              <a:pPr>
                <a:spcBef>
                  <a:spcPct val="0"/>
                </a:spcBef>
                <a:buFontTx/>
                <a:buNone/>
              </a:pPr>
              <a:t>56</a:t>
            </a:fld>
            <a:endParaRPr lang="it-IT" altLang="it-CH" sz="1400">
              <a:solidFill>
                <a:srgbClr val="FFFFFF"/>
              </a:solidFill>
            </a:endParaRPr>
          </a:p>
        </p:txBody>
      </p:sp>
      <p:sp>
        <p:nvSpPr>
          <p:cNvPr id="353283" name="Text Box 3">
            <a:extLst>
              <a:ext uri="{FF2B5EF4-FFF2-40B4-BE49-F238E27FC236}">
                <a16:creationId xmlns:a16="http://schemas.microsoft.com/office/drawing/2014/main" id="{08CB7740-D617-03B0-2706-F6C0177D3A84}"/>
              </a:ext>
            </a:extLst>
          </p:cNvPr>
          <p:cNvSpPr txBox="1">
            <a:spLocks noChangeArrowheads="1"/>
          </p:cNvSpPr>
          <p:nvPr/>
        </p:nvSpPr>
        <p:spPr bwMode="auto">
          <a:xfrm>
            <a:off x="4773613" y="2193925"/>
            <a:ext cx="31257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400" b="1" u="sng"/>
              <a:t>Der Aufteilungsplan  für Palästina, </a:t>
            </a:r>
            <a:r>
              <a:rPr lang="fr-CH" altLang="it-CH" sz="1400"/>
              <a:t>vorgeschlagen von der königlichen britischen Aufklärungskommission, geleitet von Lord Peel</a:t>
            </a:r>
            <a:endParaRPr lang="it-IT" altLang="it-CH" sz="1400"/>
          </a:p>
        </p:txBody>
      </p:sp>
      <p:sp>
        <p:nvSpPr>
          <p:cNvPr id="353284" name="Text Box 5">
            <a:extLst>
              <a:ext uri="{FF2B5EF4-FFF2-40B4-BE49-F238E27FC236}">
                <a16:creationId xmlns:a16="http://schemas.microsoft.com/office/drawing/2014/main" id="{3284464B-A9BC-C0B8-5E10-B63E35FF48FC}"/>
              </a:ext>
            </a:extLst>
          </p:cNvPr>
          <p:cNvSpPr txBox="1">
            <a:spLocks noChangeArrowheads="1"/>
          </p:cNvSpPr>
          <p:nvPr/>
        </p:nvSpPr>
        <p:spPr bwMode="auto">
          <a:xfrm>
            <a:off x="4572000" y="3387725"/>
            <a:ext cx="3529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Kommission Peel in Jerusalem, November 1936</a:t>
            </a:r>
            <a:endParaRPr lang="it-IT" altLang="it-CH" sz="1000" b="1">
              <a:solidFill>
                <a:srgbClr val="FFFFFF"/>
              </a:solidFill>
            </a:endParaRPr>
          </a:p>
        </p:txBody>
      </p:sp>
      <p:pic>
        <p:nvPicPr>
          <p:cNvPr id="316423" name="Picture 6" descr="bandiera inglese">
            <a:extLst>
              <a:ext uri="{FF2B5EF4-FFF2-40B4-BE49-F238E27FC236}">
                <a16:creationId xmlns:a16="http://schemas.microsoft.com/office/drawing/2014/main" id="{90C6D251-01DC-B60B-8C4A-62A7E9A24389}"/>
              </a:ext>
            </a:extLst>
          </p:cNvPr>
          <p:cNvPicPr>
            <a:picLocks noChangeAspect="1" noChangeArrowheads="1"/>
          </p:cNvPicPr>
          <p:nvPr/>
        </p:nvPicPr>
        <p:blipFill>
          <a:blip r:embed="rId3"/>
          <a:srcRect/>
          <a:stretch>
            <a:fillRect/>
          </a:stretch>
        </p:blipFill>
        <p:spPr bwMode="auto">
          <a:xfrm>
            <a:off x="5108575" y="722313"/>
            <a:ext cx="1452563" cy="728662"/>
          </a:xfrm>
          <a:prstGeom prst="rect">
            <a:avLst/>
          </a:prstGeom>
          <a:ln>
            <a:noFill/>
          </a:ln>
          <a:effectLst>
            <a:outerShdw blurRad="292100" dist="139700" dir="2700000" algn="tl" rotWithShape="0">
              <a:srgbClr val="333333">
                <a:alpha val="65000"/>
              </a:srgbClr>
            </a:outerShdw>
          </a:effectLst>
        </p:spPr>
      </p:pic>
      <p:pic>
        <p:nvPicPr>
          <p:cNvPr id="316424" name="Picture 8" descr="C:\Users\Enrico\Enrico\Documenti\AA Enrico nuovo\Palestina\A Foto\Diversi\ps)hc48.gif">
            <a:extLst>
              <a:ext uri="{FF2B5EF4-FFF2-40B4-BE49-F238E27FC236}">
                <a16:creationId xmlns:a16="http://schemas.microsoft.com/office/drawing/2014/main" id="{E05BA628-1A6D-0A0A-914C-9E3E0ADE7A61}"/>
              </a:ext>
            </a:extLst>
          </p:cNvPr>
          <p:cNvPicPr>
            <a:picLocks noChangeAspect="1" noChangeArrowheads="1"/>
          </p:cNvPicPr>
          <p:nvPr/>
        </p:nvPicPr>
        <p:blipFill>
          <a:blip r:embed="rId4"/>
          <a:srcRect/>
          <a:stretch>
            <a:fillRect/>
          </a:stretch>
        </p:blipFill>
        <p:spPr bwMode="auto">
          <a:xfrm>
            <a:off x="6826250" y="704850"/>
            <a:ext cx="728663" cy="728663"/>
          </a:xfrm>
          <a:prstGeom prst="rect">
            <a:avLst/>
          </a:prstGeom>
          <a:ln>
            <a:noFill/>
          </a:ln>
          <a:effectLst>
            <a:outerShdw blurRad="292100" dist="139700" dir="2700000" algn="tl" rotWithShape="0">
              <a:srgbClr val="333333">
                <a:alpha val="65000"/>
              </a:srgbClr>
            </a:outerShdw>
          </a:effectLst>
        </p:spPr>
      </p:pic>
      <p:pic>
        <p:nvPicPr>
          <p:cNvPr id="9" name="Picture 2" descr="piano PEEL">
            <a:extLst>
              <a:ext uri="{FF2B5EF4-FFF2-40B4-BE49-F238E27FC236}">
                <a16:creationId xmlns:a16="http://schemas.microsoft.com/office/drawing/2014/main" id="{785B4857-29BB-9687-3114-101D50427C99}"/>
              </a:ext>
            </a:extLst>
          </p:cNvPr>
          <p:cNvPicPr>
            <a:picLocks noChangeAspect="1" noChangeArrowheads="1"/>
          </p:cNvPicPr>
          <p:nvPr/>
        </p:nvPicPr>
        <p:blipFill>
          <a:blip r:embed="rId5"/>
          <a:srcRect/>
          <a:stretch>
            <a:fillRect/>
          </a:stretch>
        </p:blipFill>
        <p:spPr bwMode="auto">
          <a:xfrm>
            <a:off x="885825" y="473075"/>
            <a:ext cx="3125788" cy="5969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la commissiione peel nov 1936">
            <a:extLst>
              <a:ext uri="{FF2B5EF4-FFF2-40B4-BE49-F238E27FC236}">
                <a16:creationId xmlns:a16="http://schemas.microsoft.com/office/drawing/2014/main" id="{BA56AD1D-B2DB-CC03-FD81-F223426023B2}"/>
              </a:ext>
            </a:extLst>
          </p:cNvPr>
          <p:cNvPicPr>
            <a:picLocks noChangeAspect="1" noChangeArrowheads="1"/>
          </p:cNvPicPr>
          <p:nvPr/>
        </p:nvPicPr>
        <p:blipFill>
          <a:blip r:embed="rId6"/>
          <a:srcRect/>
          <a:stretch>
            <a:fillRect/>
          </a:stretch>
        </p:blipFill>
        <p:spPr bwMode="auto">
          <a:xfrm>
            <a:off x="4572000" y="3644900"/>
            <a:ext cx="3671888" cy="2797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18200907-4EDE-9767-1AC9-ACFA26D75E3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5604F64-3062-0E34-F47D-FF7ED19F6078}"/>
              </a:ext>
            </a:extLst>
          </p:cNvPr>
          <p:cNvSpPr txBox="1"/>
          <p:nvPr/>
        </p:nvSpPr>
        <p:spPr>
          <a:xfrm>
            <a:off x="4572000" y="1697038"/>
            <a:ext cx="3671888" cy="369887"/>
          </a:xfrm>
          <a:prstGeom prst="rect">
            <a:avLst/>
          </a:prstGeom>
          <a:solidFill>
            <a:srgbClr val="FFFF00"/>
          </a:solidFill>
          <a:ln w="19050">
            <a:solidFill>
              <a:schemeClr val="accent4">
                <a:lumMod val="10000"/>
              </a:schemeClr>
            </a:solidFill>
          </a:ln>
        </p:spPr>
        <p:txBody>
          <a:bodyPr>
            <a:spAutoFit/>
          </a:bodyPr>
          <a:lstStyle>
            <a:defPPr>
              <a:defRPr lang="it-CH"/>
            </a:defPPr>
            <a:lvl1pPr marL="0" indent="0" algn="ctr" eaLnBrk="1" hangingPunct="1">
              <a:buFontTx/>
              <a:buNone/>
              <a:defRPr sz="17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1800" dirty="0"/>
              <a:t>1937 – Die </a:t>
            </a:r>
            <a:r>
              <a:rPr lang="en-US" sz="1800" dirty="0" err="1"/>
              <a:t>Kommission</a:t>
            </a:r>
            <a:r>
              <a:rPr lang="en-US" sz="1800" dirty="0"/>
              <a:t> Peel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Number Placeholder 3">
            <a:extLst>
              <a:ext uri="{FF2B5EF4-FFF2-40B4-BE49-F238E27FC236}">
                <a16:creationId xmlns:a16="http://schemas.microsoft.com/office/drawing/2014/main" id="{F5FFAD0D-269C-80BE-1EBF-946974AC8512}"/>
              </a:ext>
            </a:extLst>
          </p:cNvPr>
          <p:cNvSpPr>
            <a:spLocks noGrp="1"/>
          </p:cNvSpPr>
          <p:nvPr>
            <p:ph type="sldNum" sz="quarter" idx="12"/>
          </p:nvPr>
        </p:nvSpPr>
        <p:spPr>
          <a:xfrm>
            <a:off x="7010400" y="4752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6C5466-A869-4BB3-99EB-76AAE1B98D9B}" type="slidenum">
              <a:rPr lang="it-IT" altLang="it-CH" sz="1400" smtClean="0">
                <a:solidFill>
                  <a:srgbClr val="FFFFFF"/>
                </a:solidFill>
              </a:rPr>
              <a:pPr>
                <a:spcBef>
                  <a:spcPct val="0"/>
                </a:spcBef>
                <a:buFontTx/>
                <a:buNone/>
              </a:pPr>
              <a:t>57</a:t>
            </a:fld>
            <a:endParaRPr lang="it-IT" altLang="it-CH" sz="1400">
              <a:solidFill>
                <a:srgbClr val="FFFFFF"/>
              </a:solidFill>
            </a:endParaRPr>
          </a:p>
        </p:txBody>
      </p:sp>
      <p:sp>
        <p:nvSpPr>
          <p:cNvPr id="347139" name="Text Box 2">
            <a:extLst>
              <a:ext uri="{FF2B5EF4-FFF2-40B4-BE49-F238E27FC236}">
                <a16:creationId xmlns:a16="http://schemas.microsoft.com/office/drawing/2014/main" id="{ECB4B4EF-599F-B597-35FB-7BC90B54AAF4}"/>
              </a:ext>
            </a:extLst>
          </p:cNvPr>
          <p:cNvSpPr txBox="1">
            <a:spLocks noChangeArrowheads="1"/>
          </p:cNvSpPr>
          <p:nvPr/>
        </p:nvSpPr>
        <p:spPr bwMode="auto">
          <a:xfrm>
            <a:off x="4537075" y="3082925"/>
            <a:ext cx="1347788" cy="1446213"/>
          </a:xfrm>
          <a:prstGeom prst="rect">
            <a:avLst/>
          </a:prstGeom>
          <a:solidFill>
            <a:srgbClr val="FFFF00"/>
          </a:solidFill>
          <a:ln w="12700">
            <a:solidFill>
              <a:schemeClr val="accent4">
                <a:lumMod val="10000"/>
              </a:schemeClr>
            </a:solidFill>
          </a:ln>
        </p:spPr>
        <p:txBody>
          <a:bodyPr tIns="91440" bIns="91440">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a:t>
            </a:r>
            <a:r>
              <a:rPr lang="fr-CH" altLang="it-CH" dirty="0" err="1"/>
              <a:t>Jüdische</a:t>
            </a:r>
            <a:r>
              <a:rPr lang="fr-CH" altLang="it-CH" dirty="0"/>
              <a:t> </a:t>
            </a:r>
            <a:r>
              <a:rPr lang="fr-CH" altLang="it-CH" dirty="0" err="1"/>
              <a:t>Agentur</a:t>
            </a:r>
            <a:r>
              <a:rPr lang="fr-CH" altLang="it-CH" dirty="0"/>
              <a:t> </a:t>
            </a:r>
            <a:r>
              <a:rPr lang="fr-CH" altLang="it-CH" dirty="0" err="1"/>
              <a:t>organisiert</a:t>
            </a:r>
            <a:r>
              <a:rPr lang="fr-CH" altLang="it-CH" dirty="0"/>
              <a:t>  die </a:t>
            </a:r>
            <a:r>
              <a:rPr lang="fr-CH" altLang="it-CH" dirty="0" err="1"/>
              <a:t>illegale</a:t>
            </a:r>
            <a:r>
              <a:rPr lang="fr-CH" altLang="it-CH" dirty="0"/>
              <a:t> </a:t>
            </a:r>
            <a:r>
              <a:rPr lang="fr-CH" altLang="it-CH" sz="1300" dirty="0" err="1"/>
              <a:t>Einwanderung</a:t>
            </a:r>
            <a:r>
              <a:rPr lang="fr-CH" altLang="it-CH" sz="1300" dirty="0"/>
              <a:t> </a:t>
            </a:r>
            <a:r>
              <a:rPr lang="fr-CH" altLang="it-CH" sz="1300" dirty="0" err="1"/>
              <a:t>nach</a:t>
            </a:r>
            <a:r>
              <a:rPr lang="fr-CH" altLang="it-CH" sz="1300" dirty="0"/>
              <a:t> </a:t>
            </a:r>
            <a:r>
              <a:rPr lang="fr-CH" altLang="it-CH" sz="1300" dirty="0" err="1"/>
              <a:t>Palästina</a:t>
            </a:r>
            <a:endParaRPr lang="it-IT" altLang="it-CH" sz="1300" dirty="0"/>
          </a:p>
        </p:txBody>
      </p:sp>
      <p:pic>
        <p:nvPicPr>
          <p:cNvPr id="355332" name="Picture 3" descr="le navi tiger hill e parita a tel aviv 1-9-1939">
            <a:extLst>
              <a:ext uri="{FF2B5EF4-FFF2-40B4-BE49-F238E27FC236}">
                <a16:creationId xmlns:a16="http://schemas.microsoft.com/office/drawing/2014/main" id="{1DD4B734-B562-92BE-680E-AC1B8045EC6A}"/>
              </a:ext>
            </a:extLst>
          </p:cNvPr>
          <p:cNvPicPr>
            <a:picLocks noChangeAspect="1" noChangeArrowheads="1"/>
          </p:cNvPicPr>
          <p:nvPr/>
        </p:nvPicPr>
        <p:blipFill>
          <a:blip r:embed="rId3">
            <a:lum bright="-12000" contrast="28000"/>
            <a:extLst>
              <a:ext uri="{28A0092B-C50C-407E-A947-70E740481C1C}">
                <a14:useLocalDpi xmlns:a14="http://schemas.microsoft.com/office/drawing/2010/main" val="0"/>
              </a:ext>
            </a:extLst>
          </a:blip>
          <a:srcRect/>
          <a:stretch>
            <a:fillRect/>
          </a:stretch>
        </p:blipFill>
        <p:spPr bwMode="auto">
          <a:xfrm>
            <a:off x="5580063" y="5162550"/>
            <a:ext cx="3563937" cy="1695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33" name="Picture 4" descr="arrivo di clandestini organizzati dalla alyah bet">
            <a:extLst>
              <a:ext uri="{FF2B5EF4-FFF2-40B4-BE49-F238E27FC236}">
                <a16:creationId xmlns:a16="http://schemas.microsoft.com/office/drawing/2014/main" id="{4DE6FF5C-C82C-B67E-D8FF-92C91838AD82}"/>
              </a:ext>
            </a:extLst>
          </p:cNvPr>
          <p:cNvPicPr>
            <a:picLocks noChangeAspect="1" noChangeArrowheads="1"/>
          </p:cNvPicPr>
          <p:nvPr/>
        </p:nvPicPr>
        <p:blipFill>
          <a:blip r:embed="rId4">
            <a:lum bright="-12000" contrast="28000"/>
            <a:extLst>
              <a:ext uri="{28A0092B-C50C-407E-A947-70E740481C1C}">
                <a14:useLocalDpi xmlns:a14="http://schemas.microsoft.com/office/drawing/2010/main" val="0"/>
              </a:ext>
            </a:extLst>
          </a:blip>
          <a:srcRect/>
          <a:stretch>
            <a:fillRect/>
          </a:stretch>
        </p:blipFill>
        <p:spPr bwMode="auto">
          <a:xfrm>
            <a:off x="5965825" y="39688"/>
            <a:ext cx="3203575" cy="19700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34" name="Picture 5" descr="train sopravvissuti sulla via per la palestina">
            <a:extLst>
              <a:ext uri="{FF2B5EF4-FFF2-40B4-BE49-F238E27FC236}">
                <a16:creationId xmlns:a16="http://schemas.microsoft.com/office/drawing/2014/main" id="{9F74370A-BEA8-BBB3-1747-5DA1340CD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5167313"/>
            <a:ext cx="2016125" cy="16906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35" name="Picture 6" descr="certificato di immigrazione in Palestina 1937">
            <a:extLst>
              <a:ext uri="{FF2B5EF4-FFF2-40B4-BE49-F238E27FC236}">
                <a16:creationId xmlns:a16="http://schemas.microsoft.com/office/drawing/2014/main" id="{AAB60E60-D376-5152-F5D6-D8D58F14AB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1312863"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6" name="Picture 7">
            <a:extLst>
              <a:ext uri="{FF2B5EF4-FFF2-40B4-BE49-F238E27FC236}">
                <a16:creationId xmlns:a16="http://schemas.microsoft.com/office/drawing/2014/main" id="{94C04293-22A7-597A-358E-B93F27D83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0"/>
            <a:ext cx="3348038" cy="21193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37" name="Picture 8" descr="ben gurion a Zeilsheim 1946 campo concentramento profughi">
            <a:extLst>
              <a:ext uri="{FF2B5EF4-FFF2-40B4-BE49-F238E27FC236}">
                <a16:creationId xmlns:a16="http://schemas.microsoft.com/office/drawing/2014/main" id="{FF450281-D9C6-C7FD-9E9D-63BFE6ACB3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05038"/>
            <a:ext cx="3348038" cy="21764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38" name="Picture 10" descr="aliya">
            <a:extLst>
              <a:ext uri="{FF2B5EF4-FFF2-40B4-BE49-F238E27FC236}">
                <a16:creationId xmlns:a16="http://schemas.microsoft.com/office/drawing/2014/main" id="{C0BE8ED2-93C5-BA4C-ABB0-F6C0A9C5D3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087688"/>
            <a:ext cx="10414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9" name="Text Box 11">
            <a:extLst>
              <a:ext uri="{FF2B5EF4-FFF2-40B4-BE49-F238E27FC236}">
                <a16:creationId xmlns:a16="http://schemas.microsoft.com/office/drawing/2014/main" id="{E4502B47-17FE-446D-1B0E-1FD30500CFB2}"/>
              </a:ext>
            </a:extLst>
          </p:cNvPr>
          <p:cNvSpPr txBox="1">
            <a:spLocks noChangeArrowheads="1"/>
          </p:cNvSpPr>
          <p:nvPr/>
        </p:nvSpPr>
        <p:spPr bwMode="auto">
          <a:xfrm>
            <a:off x="6497638" y="4921250"/>
            <a:ext cx="17287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Der Ankunft in Palästina</a:t>
            </a:r>
            <a:endParaRPr lang="it-IT" altLang="it-CH" sz="1000" b="1">
              <a:solidFill>
                <a:srgbClr val="FFFFFF"/>
              </a:solidFill>
            </a:endParaRPr>
          </a:p>
        </p:txBody>
      </p:sp>
      <p:sp>
        <p:nvSpPr>
          <p:cNvPr id="355340" name="Text Box 12">
            <a:extLst>
              <a:ext uri="{FF2B5EF4-FFF2-40B4-BE49-F238E27FC236}">
                <a16:creationId xmlns:a16="http://schemas.microsoft.com/office/drawing/2014/main" id="{E40086FB-2962-E545-586F-3665E480655F}"/>
              </a:ext>
            </a:extLst>
          </p:cNvPr>
          <p:cNvSpPr txBox="1">
            <a:spLocks noChangeArrowheads="1"/>
          </p:cNvSpPr>
          <p:nvPr/>
        </p:nvSpPr>
        <p:spPr bwMode="auto">
          <a:xfrm>
            <a:off x="3348038" y="115888"/>
            <a:ext cx="12239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Das Auswanderungs-Büro von         Triest     ungefähr 1940 </a:t>
            </a:r>
            <a:endParaRPr lang="it-IT" altLang="it-CH" sz="1000" b="1">
              <a:solidFill>
                <a:srgbClr val="FFFFFF"/>
              </a:solidFill>
            </a:endParaRPr>
          </a:p>
        </p:txBody>
      </p:sp>
      <p:sp>
        <p:nvSpPr>
          <p:cNvPr id="355341" name="Text Box 13">
            <a:extLst>
              <a:ext uri="{FF2B5EF4-FFF2-40B4-BE49-F238E27FC236}">
                <a16:creationId xmlns:a16="http://schemas.microsoft.com/office/drawing/2014/main" id="{876B1A87-D3DB-9B45-4675-989B301BA283}"/>
              </a:ext>
            </a:extLst>
          </p:cNvPr>
          <p:cNvSpPr txBox="1">
            <a:spLocks noChangeArrowheads="1"/>
          </p:cNvSpPr>
          <p:nvPr/>
        </p:nvSpPr>
        <p:spPr bwMode="auto">
          <a:xfrm>
            <a:off x="3348038" y="1268413"/>
            <a:ext cx="115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Ein Einwanderungs-Zertifikat            1937</a:t>
            </a:r>
            <a:endParaRPr lang="it-IT" altLang="it-CH" sz="1000" b="1">
              <a:solidFill>
                <a:srgbClr val="FFFFFF"/>
              </a:solidFill>
            </a:endParaRPr>
          </a:p>
        </p:txBody>
      </p:sp>
      <p:sp>
        <p:nvSpPr>
          <p:cNvPr id="355342" name="Text Box 14">
            <a:extLst>
              <a:ext uri="{FF2B5EF4-FFF2-40B4-BE49-F238E27FC236}">
                <a16:creationId xmlns:a16="http://schemas.microsoft.com/office/drawing/2014/main" id="{5C7DE349-1833-FC2F-816D-C7E4922AB4BF}"/>
              </a:ext>
            </a:extLst>
          </p:cNvPr>
          <p:cNvSpPr txBox="1">
            <a:spLocks noChangeArrowheads="1"/>
          </p:cNvSpPr>
          <p:nvPr/>
        </p:nvSpPr>
        <p:spPr bwMode="auto">
          <a:xfrm>
            <a:off x="3348038" y="2060575"/>
            <a:ext cx="12715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fordert die Über-lebenden des Holocaust auf,  nach Palästina auszuwandern.</a:t>
            </a:r>
            <a:endParaRPr lang="it-IT" altLang="it-CH" sz="1000" b="1">
              <a:solidFill>
                <a:srgbClr val="FFFFFF"/>
              </a:solidFill>
            </a:endParaRPr>
          </a:p>
        </p:txBody>
      </p:sp>
      <p:sp>
        <p:nvSpPr>
          <p:cNvPr id="355343" name="Text Box 15">
            <a:extLst>
              <a:ext uri="{FF2B5EF4-FFF2-40B4-BE49-F238E27FC236}">
                <a16:creationId xmlns:a16="http://schemas.microsoft.com/office/drawing/2014/main" id="{A91BEB6F-79B3-4D4E-5073-B5DC31D3C5AE}"/>
              </a:ext>
            </a:extLst>
          </p:cNvPr>
          <p:cNvSpPr txBox="1">
            <a:spLocks noChangeArrowheads="1"/>
          </p:cNvSpPr>
          <p:nvPr/>
        </p:nvSpPr>
        <p:spPr bwMode="auto">
          <a:xfrm>
            <a:off x="3348038" y="4868863"/>
            <a:ext cx="2087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Reise nach Palästina</a:t>
            </a:r>
            <a:endParaRPr lang="it-IT" altLang="it-CH" sz="1000" b="1">
              <a:solidFill>
                <a:srgbClr val="FFFFFF"/>
              </a:solidFill>
            </a:endParaRPr>
          </a:p>
        </p:txBody>
      </p:sp>
      <p:pic>
        <p:nvPicPr>
          <p:cNvPr id="355344" name="Picture 16">
            <a:extLst>
              <a:ext uri="{FF2B5EF4-FFF2-40B4-BE49-F238E27FC236}">
                <a16:creationId xmlns:a16="http://schemas.microsoft.com/office/drawing/2014/main" id="{9C138475-436B-AC2C-F5BA-09BD1BEB1120}"/>
              </a:ext>
            </a:extLst>
          </p:cNvPr>
          <p:cNvPicPr>
            <a:picLocks noChangeAspect="1" noChangeArrowheads="1"/>
          </p:cNvPicPr>
          <p:nvPr/>
        </p:nvPicPr>
        <p:blipFill>
          <a:blip r:embed="rId10">
            <a:lum bright="-12000" contrast="28000"/>
            <a:extLst>
              <a:ext uri="{28A0092B-C50C-407E-A947-70E740481C1C}">
                <a14:useLocalDpi xmlns:a14="http://schemas.microsoft.com/office/drawing/2010/main" val="0"/>
              </a:ext>
            </a:extLst>
          </a:blip>
          <a:srcRect/>
          <a:stretch>
            <a:fillRect/>
          </a:stretch>
        </p:blipFill>
        <p:spPr bwMode="auto">
          <a:xfrm>
            <a:off x="0" y="4446588"/>
            <a:ext cx="3348038" cy="24114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45" name="Picture 18" descr="le rotte degli ebrei immigranti illegali">
            <a:extLst>
              <a:ext uri="{FF2B5EF4-FFF2-40B4-BE49-F238E27FC236}">
                <a16:creationId xmlns:a16="http://schemas.microsoft.com/office/drawing/2014/main" id="{6423FCF4-5992-A68D-CB9A-A034851FF3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197100"/>
            <a:ext cx="1271588" cy="812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5346" name="Picture 19">
            <a:extLst>
              <a:ext uri="{FF2B5EF4-FFF2-40B4-BE49-F238E27FC236}">
                <a16:creationId xmlns:a16="http://schemas.microsoft.com/office/drawing/2014/main" id="{509996C4-031C-DDF5-2C84-39B381E78C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2644"/>
          <a:stretch>
            <a:fillRect/>
          </a:stretch>
        </p:blipFill>
        <p:spPr bwMode="auto">
          <a:xfrm>
            <a:off x="5940425" y="2182813"/>
            <a:ext cx="3203575" cy="23383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47" name="CasellaDiTesto 1">
            <a:extLst>
              <a:ext uri="{FF2B5EF4-FFF2-40B4-BE49-F238E27FC236}">
                <a16:creationId xmlns:a16="http://schemas.microsoft.com/office/drawing/2014/main" id="{CB36909A-1822-2800-76D5-302003581381}"/>
              </a:ext>
            </a:extLst>
          </p:cNvPr>
          <p:cNvSpPr txBox="1">
            <a:spLocks noChangeArrowheads="1"/>
          </p:cNvSpPr>
          <p:nvPr/>
        </p:nvSpPr>
        <p:spPr bwMode="auto">
          <a:xfrm>
            <a:off x="5724525" y="4498975"/>
            <a:ext cx="341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b="1"/>
              <a:t>25. November 1940: Zionistische Terroristen das versenken das Schiff Patria, voll von jüdischen Einwanderern</a:t>
            </a:r>
            <a:endParaRPr lang="it-CH" altLang="it-CH" sz="900" b="1"/>
          </a:p>
        </p:txBody>
      </p:sp>
      <p:sp>
        <p:nvSpPr>
          <p:cNvPr id="30" name="Rettangolo 29">
            <a:extLst>
              <a:ext uri="{FF2B5EF4-FFF2-40B4-BE49-F238E27FC236}">
                <a16:creationId xmlns:a16="http://schemas.microsoft.com/office/drawing/2014/main" id="{BFD260C8-B69A-9027-DC45-E6CFA1A1BA5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Number Placeholder 3">
            <a:extLst>
              <a:ext uri="{FF2B5EF4-FFF2-40B4-BE49-F238E27FC236}">
                <a16:creationId xmlns:a16="http://schemas.microsoft.com/office/drawing/2014/main" id="{8F568FBE-E058-538A-DAE6-DBA2ED97A44B}"/>
              </a:ext>
            </a:extLst>
          </p:cNvPr>
          <p:cNvSpPr>
            <a:spLocks noGrp="1"/>
          </p:cNvSpPr>
          <p:nvPr>
            <p:ph type="sldNum" sz="quarter" idx="12"/>
          </p:nvPr>
        </p:nvSpPr>
        <p:spPr>
          <a:xfrm>
            <a:off x="7905750" y="6350000"/>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AD01FF-2553-4774-BE5A-1F3D0D8697F7}" type="slidenum">
              <a:rPr lang="it-IT" altLang="it-CH" sz="1400" smtClean="0">
                <a:solidFill>
                  <a:srgbClr val="FFFFFF"/>
                </a:solidFill>
              </a:rPr>
              <a:pPr>
                <a:spcBef>
                  <a:spcPct val="0"/>
                </a:spcBef>
                <a:buFontTx/>
                <a:buNone/>
              </a:pPr>
              <a:t>58</a:t>
            </a:fld>
            <a:endParaRPr lang="it-IT" altLang="it-CH" sz="1400">
              <a:solidFill>
                <a:srgbClr val="FFFFFF"/>
              </a:solidFill>
            </a:endParaRPr>
          </a:p>
        </p:txBody>
      </p:sp>
      <p:pic>
        <p:nvPicPr>
          <p:cNvPr id="357379" name="Picture 2" descr="Lydda">
            <a:extLst>
              <a:ext uri="{FF2B5EF4-FFF2-40B4-BE49-F238E27FC236}">
                <a16:creationId xmlns:a16="http://schemas.microsoft.com/office/drawing/2014/main" id="{A9A82083-9A85-AECA-AA37-9534F27FE18B}"/>
              </a:ext>
            </a:extLst>
          </p:cNvPr>
          <p:cNvPicPr>
            <a:picLocks noChangeAspect="1" noChangeArrowheads="1"/>
          </p:cNvPicPr>
          <p:nvPr/>
        </p:nvPicPr>
        <p:blipFill>
          <a:blip r:embed="rId3">
            <a:lum bright="-6000" contrast="20000"/>
            <a:extLst>
              <a:ext uri="{28A0092B-C50C-407E-A947-70E740481C1C}">
                <a14:useLocalDpi xmlns:a14="http://schemas.microsoft.com/office/drawing/2010/main" val="0"/>
              </a:ext>
            </a:extLst>
          </a:blip>
          <a:srcRect/>
          <a:stretch>
            <a:fillRect/>
          </a:stretch>
        </p:blipFill>
        <p:spPr bwMode="auto">
          <a:xfrm>
            <a:off x="719138" y="220663"/>
            <a:ext cx="7705725"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Text Box 3">
            <a:extLst>
              <a:ext uri="{FF2B5EF4-FFF2-40B4-BE49-F238E27FC236}">
                <a16:creationId xmlns:a16="http://schemas.microsoft.com/office/drawing/2014/main" id="{783B5F34-F141-A854-EDBC-8F85A9D5F4E9}"/>
              </a:ext>
            </a:extLst>
          </p:cNvPr>
          <p:cNvSpPr txBox="1">
            <a:spLocks noChangeArrowheads="1"/>
          </p:cNvSpPr>
          <p:nvPr/>
        </p:nvSpPr>
        <p:spPr bwMode="auto">
          <a:xfrm>
            <a:off x="1158875" y="6335713"/>
            <a:ext cx="6826250" cy="369887"/>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defRPr sz="19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ctr">
              <a:defRPr/>
            </a:pPr>
            <a:r>
              <a:rPr lang="fr-CH" altLang="it-CH" sz="1800" dirty="0"/>
              <a:t>1940  Lydda  -  1948 </a:t>
            </a:r>
            <a:r>
              <a:rPr lang="fr-CH" altLang="it-CH" sz="1800" dirty="0" err="1"/>
              <a:t>wird</a:t>
            </a:r>
            <a:r>
              <a:rPr lang="fr-CH" altLang="it-CH" sz="1800" dirty="0"/>
              <a:t> alles von den </a:t>
            </a:r>
            <a:r>
              <a:rPr lang="fr-CH" altLang="it-CH" sz="1800" dirty="0" err="1"/>
              <a:t>Zionisten</a:t>
            </a:r>
            <a:r>
              <a:rPr lang="fr-CH" altLang="it-CH" sz="1800" dirty="0"/>
              <a:t> </a:t>
            </a:r>
            <a:r>
              <a:rPr lang="fr-CH" altLang="it-CH" sz="1800" dirty="0" err="1"/>
              <a:t>konfiskiert</a:t>
            </a:r>
            <a:r>
              <a:rPr lang="fr-CH" altLang="it-CH" sz="1800" dirty="0"/>
              <a:t>.</a:t>
            </a:r>
            <a:endParaRPr lang="it-IT" altLang="it-CH" sz="1800" dirty="0"/>
          </a:p>
        </p:txBody>
      </p:sp>
      <p:sp>
        <p:nvSpPr>
          <p:cNvPr id="5" name="Rettangolo 4">
            <a:extLst>
              <a:ext uri="{FF2B5EF4-FFF2-40B4-BE49-F238E27FC236}">
                <a16:creationId xmlns:a16="http://schemas.microsoft.com/office/drawing/2014/main" id="{8BF41316-7D7F-296B-B52B-F5BE9EE3CD9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Number Placeholder 4">
            <a:extLst>
              <a:ext uri="{FF2B5EF4-FFF2-40B4-BE49-F238E27FC236}">
                <a16:creationId xmlns:a16="http://schemas.microsoft.com/office/drawing/2014/main" id="{59105E78-3598-763E-27E9-A9F1C0723268}"/>
              </a:ext>
            </a:extLst>
          </p:cNvPr>
          <p:cNvSpPr>
            <a:spLocks noGrp="1"/>
          </p:cNvSpPr>
          <p:nvPr>
            <p:ph type="sldNum" sz="quarter" idx="12"/>
          </p:nvPr>
        </p:nvSpPr>
        <p:spPr>
          <a:xfrm>
            <a:off x="8275638" y="565467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5298E7-2F73-4476-B591-129E0F058E89}"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359427" name="Picture 2" descr="Jaffa nel 1940">
            <a:extLst>
              <a:ext uri="{FF2B5EF4-FFF2-40B4-BE49-F238E27FC236}">
                <a16:creationId xmlns:a16="http://schemas.microsoft.com/office/drawing/2014/main" id="{AF210EC0-F62D-F9B4-A727-7722A8DC28F6}"/>
              </a:ext>
            </a:extLst>
          </p:cNvPr>
          <p:cNvPicPr>
            <a:picLocks noGrp="1" noChangeAspect="1" noChangeArrowheads="1"/>
          </p:cNvPicPr>
          <p:nvPr>
            <p:ph/>
          </p:nvPr>
        </p:nvPicPr>
        <p:blipFill>
          <a:blip r:embed="rId3">
            <a:lum bright="-8000" contrast="28000"/>
            <a:extLst>
              <a:ext uri="{28A0092B-C50C-407E-A947-70E740481C1C}">
                <a14:useLocalDpi xmlns:a14="http://schemas.microsoft.com/office/drawing/2010/main" val="0"/>
              </a:ext>
            </a:extLst>
          </a:blip>
          <a:srcRect/>
          <a:stretch>
            <a:fillRect/>
          </a:stretch>
        </p:blipFill>
        <p:spPr>
          <a:xfrm>
            <a:off x="287338" y="692150"/>
            <a:ext cx="8569325" cy="4829175"/>
          </a:xfrm>
        </p:spPr>
      </p:pic>
      <p:sp>
        <p:nvSpPr>
          <p:cNvPr id="351236" name="Text Box 3">
            <a:extLst>
              <a:ext uri="{FF2B5EF4-FFF2-40B4-BE49-F238E27FC236}">
                <a16:creationId xmlns:a16="http://schemas.microsoft.com/office/drawing/2014/main" id="{B921D4A6-490C-57FD-50EB-2E4BDEFD4270}"/>
              </a:ext>
            </a:extLst>
          </p:cNvPr>
          <p:cNvSpPr txBox="1">
            <a:spLocks noChangeArrowheads="1"/>
          </p:cNvSpPr>
          <p:nvPr/>
        </p:nvSpPr>
        <p:spPr bwMode="auto">
          <a:xfrm>
            <a:off x="684213" y="5635625"/>
            <a:ext cx="7704137"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Jaffa </a:t>
            </a:r>
            <a:r>
              <a:rPr lang="fr-CH" altLang="it-CH" dirty="0" err="1"/>
              <a:t>im</a:t>
            </a:r>
            <a:r>
              <a:rPr lang="fr-CH" altLang="it-CH" dirty="0"/>
              <a:t> </a:t>
            </a:r>
            <a:r>
              <a:rPr lang="fr-CH" altLang="it-CH" dirty="0" err="1"/>
              <a:t>Jahr</a:t>
            </a:r>
            <a:r>
              <a:rPr lang="fr-CH" altLang="it-CH" dirty="0"/>
              <a:t> 1940     1948 </a:t>
            </a:r>
            <a:r>
              <a:rPr lang="fr-CH" altLang="it-CH" dirty="0" err="1"/>
              <a:t>wird</a:t>
            </a:r>
            <a:r>
              <a:rPr lang="fr-CH" altLang="it-CH" dirty="0"/>
              <a:t> alles von den </a:t>
            </a:r>
            <a:r>
              <a:rPr lang="fr-CH" altLang="it-CH" dirty="0" err="1"/>
              <a:t>Zionisten</a:t>
            </a:r>
            <a:r>
              <a:rPr lang="fr-CH" altLang="it-CH" dirty="0"/>
              <a:t> </a:t>
            </a:r>
            <a:r>
              <a:rPr lang="fr-CH" altLang="it-CH" dirty="0" err="1"/>
              <a:t>konfisziert</a:t>
            </a:r>
            <a:r>
              <a:rPr lang="fr-CH" altLang="it-CH" dirty="0"/>
              <a:t>.</a:t>
            </a:r>
            <a:endParaRPr lang="it-IT" altLang="it-CH" dirty="0"/>
          </a:p>
        </p:txBody>
      </p:sp>
      <p:sp>
        <p:nvSpPr>
          <p:cNvPr id="5" name="Rettangolo 4">
            <a:extLst>
              <a:ext uri="{FF2B5EF4-FFF2-40B4-BE49-F238E27FC236}">
                <a16:creationId xmlns:a16="http://schemas.microsoft.com/office/drawing/2014/main" id="{6D8F5F2E-829A-7667-6453-4F565CC78B2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B196195-7799-D595-5A53-4365F5BC90ED}"/>
              </a:ext>
            </a:extLst>
          </p:cNvPr>
          <p:cNvPicPr>
            <a:picLocks noChangeAspect="1"/>
          </p:cNvPicPr>
          <p:nvPr/>
        </p:nvPicPr>
        <p:blipFill>
          <a:blip r:embed="rId3"/>
          <a:stretch>
            <a:fillRect/>
          </a:stretch>
        </p:blipFill>
        <p:spPr>
          <a:xfrm>
            <a:off x="863600" y="1022350"/>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C7D6C258-A9A6-35B3-6546-52D4B598B2B1}"/>
              </a:ext>
            </a:extLst>
          </p:cNvPr>
          <p:cNvSpPr txBox="1"/>
          <p:nvPr/>
        </p:nvSpPr>
        <p:spPr>
          <a:xfrm>
            <a:off x="5040313" y="4262438"/>
            <a:ext cx="863600" cy="461962"/>
          </a:xfrm>
          <a:prstGeom prst="rect">
            <a:avLst/>
          </a:prstGeom>
          <a:noFill/>
        </p:spPr>
        <p:txBody>
          <a:bodyPr>
            <a:spAutoFit/>
          </a:bodyPr>
          <a:lstStyle/>
          <a:p>
            <a:pPr>
              <a:defRPr/>
            </a:pPr>
            <a:r>
              <a:rPr lang="en-US" sz="1200" b="1" dirty="0">
                <a:solidFill>
                  <a:schemeClr val="accent4">
                    <a:lumMod val="10000"/>
                  </a:schemeClr>
                </a:solidFill>
              </a:rPr>
              <a:t>ARABIA SAUDITA</a:t>
            </a:r>
          </a:p>
        </p:txBody>
      </p:sp>
      <p:sp>
        <p:nvSpPr>
          <p:cNvPr id="9" name="CasellaDiTesto 8">
            <a:extLst>
              <a:ext uri="{FF2B5EF4-FFF2-40B4-BE49-F238E27FC236}">
                <a16:creationId xmlns:a16="http://schemas.microsoft.com/office/drawing/2014/main" id="{BE18EE2C-A590-3348-3D76-AFEB3B99ECBA}"/>
              </a:ext>
            </a:extLst>
          </p:cNvPr>
          <p:cNvSpPr txBox="1"/>
          <p:nvPr/>
        </p:nvSpPr>
        <p:spPr>
          <a:xfrm>
            <a:off x="3681413" y="1770063"/>
            <a:ext cx="863600" cy="276225"/>
          </a:xfrm>
          <a:prstGeom prst="rect">
            <a:avLst/>
          </a:prstGeom>
          <a:noFill/>
        </p:spPr>
        <p:txBody>
          <a:bodyPr>
            <a:spAutoFit/>
          </a:bodyPr>
          <a:lstStyle/>
          <a:p>
            <a:pPr>
              <a:defRPr/>
            </a:pPr>
            <a:r>
              <a:rPr lang="en-US" sz="1200" b="1" dirty="0">
                <a:solidFill>
                  <a:schemeClr val="accent4">
                    <a:lumMod val="10000"/>
                  </a:schemeClr>
                </a:solidFill>
              </a:rPr>
              <a:t>SIRIA</a:t>
            </a:r>
          </a:p>
        </p:txBody>
      </p:sp>
      <p:sp>
        <p:nvSpPr>
          <p:cNvPr id="10" name="CasellaDiTesto 9">
            <a:extLst>
              <a:ext uri="{FF2B5EF4-FFF2-40B4-BE49-F238E27FC236}">
                <a16:creationId xmlns:a16="http://schemas.microsoft.com/office/drawing/2014/main" id="{D8695759-8B3F-751A-378F-E371BDE9FB0B}"/>
              </a:ext>
            </a:extLst>
          </p:cNvPr>
          <p:cNvSpPr txBox="1"/>
          <p:nvPr/>
        </p:nvSpPr>
        <p:spPr>
          <a:xfrm>
            <a:off x="3425825" y="2398713"/>
            <a:ext cx="863600" cy="277812"/>
          </a:xfrm>
          <a:prstGeom prst="rect">
            <a:avLst/>
          </a:prstGeom>
          <a:noFill/>
        </p:spPr>
        <p:txBody>
          <a:bodyPr>
            <a:spAutoFit/>
          </a:bodyPr>
          <a:lstStyle/>
          <a:p>
            <a:pPr>
              <a:defRPr/>
            </a:pPr>
            <a:r>
              <a:rPr lang="en-US" sz="1200" b="1" dirty="0">
                <a:solidFill>
                  <a:schemeClr val="accent4">
                    <a:lumMod val="10000"/>
                  </a:schemeClr>
                </a:solidFill>
              </a:rPr>
              <a:t>LIBANO</a:t>
            </a:r>
          </a:p>
        </p:txBody>
      </p:sp>
      <p:sp>
        <p:nvSpPr>
          <p:cNvPr id="11" name="CasellaDiTesto 10">
            <a:extLst>
              <a:ext uri="{FF2B5EF4-FFF2-40B4-BE49-F238E27FC236}">
                <a16:creationId xmlns:a16="http://schemas.microsoft.com/office/drawing/2014/main" id="{68D9FB1C-68DF-70E1-B11A-7454AA3D8B71}"/>
              </a:ext>
            </a:extLst>
          </p:cNvPr>
          <p:cNvSpPr txBox="1"/>
          <p:nvPr/>
        </p:nvSpPr>
        <p:spPr>
          <a:xfrm>
            <a:off x="1584325" y="3686175"/>
            <a:ext cx="863600" cy="277813"/>
          </a:xfrm>
          <a:prstGeom prst="rect">
            <a:avLst/>
          </a:prstGeom>
          <a:noFill/>
        </p:spPr>
        <p:txBody>
          <a:bodyPr>
            <a:spAutoFit/>
          </a:bodyPr>
          <a:lstStyle/>
          <a:p>
            <a:pPr>
              <a:defRPr/>
            </a:pPr>
            <a:r>
              <a:rPr lang="en-US" sz="1200" b="1" dirty="0">
                <a:solidFill>
                  <a:schemeClr val="accent4">
                    <a:lumMod val="10000"/>
                  </a:schemeClr>
                </a:solidFill>
              </a:rPr>
              <a:t>EGITTO</a:t>
            </a:r>
          </a:p>
        </p:txBody>
      </p:sp>
      <p:sp>
        <p:nvSpPr>
          <p:cNvPr id="12" name="CasellaDiTesto 11">
            <a:extLst>
              <a:ext uri="{FF2B5EF4-FFF2-40B4-BE49-F238E27FC236}">
                <a16:creationId xmlns:a16="http://schemas.microsoft.com/office/drawing/2014/main" id="{8301FF8D-7AFF-1A84-257E-65F82C18A50E}"/>
              </a:ext>
            </a:extLst>
          </p:cNvPr>
          <p:cNvSpPr txBox="1"/>
          <p:nvPr/>
        </p:nvSpPr>
        <p:spPr>
          <a:xfrm>
            <a:off x="3175000" y="2978150"/>
            <a:ext cx="1079500" cy="277813"/>
          </a:xfrm>
          <a:prstGeom prst="rect">
            <a:avLst/>
          </a:prstGeom>
          <a:noFill/>
        </p:spPr>
        <p:txBody>
          <a:bodyPr>
            <a:spAutoFit/>
          </a:bodyPr>
          <a:lstStyle/>
          <a:p>
            <a:pPr>
              <a:defRPr/>
            </a:pPr>
            <a:r>
              <a:rPr lang="en-US" sz="1200" b="1" dirty="0">
                <a:solidFill>
                  <a:schemeClr val="accent4">
                    <a:lumMod val="10000"/>
                  </a:schemeClr>
                </a:solidFill>
              </a:rPr>
              <a:t>PALESTINA</a:t>
            </a:r>
          </a:p>
        </p:txBody>
      </p:sp>
      <p:sp>
        <p:nvSpPr>
          <p:cNvPr id="13" name="CasellaDiTesto 12">
            <a:extLst>
              <a:ext uri="{FF2B5EF4-FFF2-40B4-BE49-F238E27FC236}">
                <a16:creationId xmlns:a16="http://schemas.microsoft.com/office/drawing/2014/main" id="{D9FF35CE-4CD4-7CDB-33AB-043057D50355}"/>
              </a:ext>
            </a:extLst>
          </p:cNvPr>
          <p:cNvSpPr txBox="1"/>
          <p:nvPr/>
        </p:nvSpPr>
        <p:spPr>
          <a:xfrm>
            <a:off x="6335713" y="1965325"/>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4" name="CasellaDiTesto 13">
            <a:extLst>
              <a:ext uri="{FF2B5EF4-FFF2-40B4-BE49-F238E27FC236}">
                <a16:creationId xmlns:a16="http://schemas.microsoft.com/office/drawing/2014/main" id="{153A9396-11CB-9444-CAE4-679535A37B00}"/>
              </a:ext>
            </a:extLst>
          </p:cNvPr>
          <p:cNvSpPr txBox="1"/>
          <p:nvPr/>
        </p:nvSpPr>
        <p:spPr>
          <a:xfrm>
            <a:off x="5192713" y="1638300"/>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5" name="CasellaDiTesto 14">
            <a:extLst>
              <a:ext uri="{FF2B5EF4-FFF2-40B4-BE49-F238E27FC236}">
                <a16:creationId xmlns:a16="http://schemas.microsoft.com/office/drawing/2014/main" id="{52D8A1F9-1355-637F-61C3-B5CE78124B46}"/>
              </a:ext>
            </a:extLst>
          </p:cNvPr>
          <p:cNvSpPr txBox="1"/>
          <p:nvPr/>
        </p:nvSpPr>
        <p:spPr>
          <a:xfrm>
            <a:off x="2447925" y="1022350"/>
            <a:ext cx="977900" cy="276225"/>
          </a:xfrm>
          <a:prstGeom prst="rect">
            <a:avLst/>
          </a:prstGeom>
          <a:noFill/>
        </p:spPr>
        <p:txBody>
          <a:bodyPr>
            <a:spAutoFit/>
          </a:bodyPr>
          <a:lstStyle/>
          <a:p>
            <a:pPr>
              <a:defRPr/>
            </a:pPr>
            <a:r>
              <a:rPr lang="en-US" sz="1200" b="1" dirty="0">
                <a:solidFill>
                  <a:schemeClr val="accent4">
                    <a:lumMod val="10000"/>
                  </a:schemeClr>
                </a:solidFill>
              </a:rPr>
              <a:t>TURCHIA</a:t>
            </a:r>
          </a:p>
        </p:txBody>
      </p:sp>
      <p:sp>
        <p:nvSpPr>
          <p:cNvPr id="242699" name="CasellaDiTesto 7">
            <a:extLst>
              <a:ext uri="{FF2B5EF4-FFF2-40B4-BE49-F238E27FC236}">
                <a16:creationId xmlns:a16="http://schemas.microsoft.com/office/drawing/2014/main" id="{EE43E018-F22D-DCFB-C1A5-3F852BDB15E3}"/>
              </a:ext>
            </a:extLst>
          </p:cNvPr>
          <p:cNvSpPr txBox="1">
            <a:spLocks noChangeArrowheads="1"/>
          </p:cNvSpPr>
          <p:nvPr/>
        </p:nvSpPr>
        <p:spPr bwMode="auto">
          <a:xfrm>
            <a:off x="1250950" y="5203825"/>
            <a:ext cx="664210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de-DE" altLang="en-US" dirty="0"/>
              <a:t>Der fruchtbare Halbmond des Nahen Ostens</a:t>
            </a:r>
            <a:endParaRPr lang="en-US" altLang="en-US" dirty="0"/>
          </a:p>
        </p:txBody>
      </p:sp>
      <p:sp>
        <p:nvSpPr>
          <p:cNvPr id="250892" name="Rettangolo 15">
            <a:extLst>
              <a:ext uri="{FF2B5EF4-FFF2-40B4-BE49-F238E27FC236}">
                <a16:creationId xmlns:a16="http://schemas.microsoft.com/office/drawing/2014/main" id="{F0F91B0C-01D2-EAFD-640F-E92C53776D9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0893" name="CasellaDiTesto 1">
            <a:extLst>
              <a:ext uri="{FF2B5EF4-FFF2-40B4-BE49-F238E27FC236}">
                <a16:creationId xmlns:a16="http://schemas.microsoft.com/office/drawing/2014/main" id="{20FA92E2-7D97-BD73-8B0B-008E1644027C}"/>
              </a:ext>
            </a:extLst>
          </p:cNvPr>
          <p:cNvSpPr txBox="1">
            <a:spLocks noChangeArrowheads="1"/>
          </p:cNvSpPr>
          <p:nvPr/>
        </p:nvSpPr>
        <p:spPr bwMode="auto">
          <a:xfrm>
            <a:off x="2495550" y="5784850"/>
            <a:ext cx="415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Es gibt genug Ackerland und Wasser</a:t>
            </a:r>
            <a:endParaRPr lang="en-US" altLang="en-US" sz="1800"/>
          </a:p>
        </p:txBody>
      </p:sp>
      <p:sp>
        <p:nvSpPr>
          <p:cNvPr id="250894" name="CasellaDiTesto 1">
            <a:extLst>
              <a:ext uri="{FF2B5EF4-FFF2-40B4-BE49-F238E27FC236}">
                <a16:creationId xmlns:a16="http://schemas.microsoft.com/office/drawing/2014/main" id="{31315BA8-C96C-8D69-09A8-05656C9F9E38}"/>
              </a:ext>
            </a:extLst>
          </p:cNvPr>
          <p:cNvSpPr txBox="1">
            <a:spLocks noChangeArrowheads="1"/>
          </p:cNvSpPr>
          <p:nvPr/>
        </p:nvSpPr>
        <p:spPr bwMode="auto">
          <a:xfrm>
            <a:off x="3175000" y="6378575"/>
            <a:ext cx="339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https://en.wikipedia.org/wiki/Fertile_Crescent</a:t>
            </a:r>
          </a:p>
        </p:txBody>
      </p:sp>
      <p:sp>
        <p:nvSpPr>
          <p:cNvPr id="250895" name="Segnaposto numero diapositiva 1">
            <a:extLst>
              <a:ext uri="{FF2B5EF4-FFF2-40B4-BE49-F238E27FC236}">
                <a16:creationId xmlns:a16="http://schemas.microsoft.com/office/drawing/2014/main" id="{D93A2B85-CADF-C7E1-7407-F03163A0DD36}"/>
              </a:ext>
            </a:extLst>
          </p:cNvPr>
          <p:cNvSpPr>
            <a:spLocks noGrp="1" noChangeArrowheads="1"/>
          </p:cNvSpPr>
          <p:nvPr>
            <p:ph type="sldNum" sz="quarter" idx="12"/>
          </p:nvPr>
        </p:nvSpPr>
        <p:spPr>
          <a:xfrm>
            <a:off x="7804150" y="5289550"/>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D57E5A-3139-456E-8A08-5460D175400C}" type="slidenum">
              <a:rPr lang="it-IT" altLang="en-US" sz="1400" smtClean="0">
                <a:solidFill>
                  <a:srgbClr val="FFFFFF"/>
                </a:solidFill>
              </a:rPr>
              <a:pPr>
                <a:spcBef>
                  <a:spcPct val="0"/>
                </a:spcBef>
                <a:buFontTx/>
                <a:buNone/>
              </a:pPr>
              <a:t>6</a:t>
            </a:fld>
            <a:endParaRPr lang="it-IT" altLang="en-US" sz="14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Number Placeholder 4">
            <a:extLst>
              <a:ext uri="{FF2B5EF4-FFF2-40B4-BE49-F238E27FC236}">
                <a16:creationId xmlns:a16="http://schemas.microsoft.com/office/drawing/2014/main" id="{8C21DD0B-71C1-9642-3AF8-483D271B5488}"/>
              </a:ext>
            </a:extLst>
          </p:cNvPr>
          <p:cNvSpPr>
            <a:spLocks noGrp="1"/>
          </p:cNvSpPr>
          <p:nvPr>
            <p:ph type="sldNum" sz="quarter" idx="12"/>
          </p:nvPr>
        </p:nvSpPr>
        <p:spPr>
          <a:xfrm>
            <a:off x="7513638" y="5703888"/>
            <a:ext cx="801687"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8F540-8B11-4547-A363-5CE3F597F818}"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sp>
        <p:nvSpPr>
          <p:cNvPr id="353284" name="Text Box 3">
            <a:extLst>
              <a:ext uri="{FF2B5EF4-FFF2-40B4-BE49-F238E27FC236}">
                <a16:creationId xmlns:a16="http://schemas.microsoft.com/office/drawing/2014/main" id="{7C5C7691-94E6-8482-9848-074E2BD7B6EF}"/>
              </a:ext>
            </a:extLst>
          </p:cNvPr>
          <p:cNvSpPr txBox="1">
            <a:spLocks noChangeArrowheads="1"/>
          </p:cNvSpPr>
          <p:nvPr/>
        </p:nvSpPr>
        <p:spPr bwMode="auto">
          <a:xfrm>
            <a:off x="1655763" y="5703888"/>
            <a:ext cx="583247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r>
              <a:rPr lang="fr-CH" altLang="it-CH" dirty="0"/>
              <a:t> </a:t>
            </a:r>
            <a:r>
              <a:rPr lang="fr-CH" altLang="it-CH" dirty="0" err="1"/>
              <a:t>im</a:t>
            </a:r>
            <a:r>
              <a:rPr lang="fr-CH" altLang="it-CH" dirty="0"/>
              <a:t> </a:t>
            </a:r>
            <a:r>
              <a:rPr lang="fr-CH" altLang="it-CH" dirty="0" err="1"/>
              <a:t>Jahre</a:t>
            </a:r>
            <a:r>
              <a:rPr lang="fr-CH" altLang="it-CH" dirty="0"/>
              <a:t> 1948: </a:t>
            </a:r>
            <a:r>
              <a:rPr lang="fr-CH" altLang="it-CH" dirty="0" err="1"/>
              <a:t>eine</a:t>
            </a:r>
            <a:r>
              <a:rPr lang="fr-CH" altLang="it-CH" dirty="0"/>
              <a:t> moderne </a:t>
            </a:r>
            <a:r>
              <a:rPr lang="fr-CH" altLang="it-CH" dirty="0" err="1"/>
              <a:t>Hafenstadt</a:t>
            </a:r>
            <a:endParaRPr lang="it-IT" altLang="it-CH" dirty="0"/>
          </a:p>
        </p:txBody>
      </p:sp>
      <p:pic>
        <p:nvPicPr>
          <p:cNvPr id="5" name="Immagine 4">
            <a:extLst>
              <a:ext uri="{FF2B5EF4-FFF2-40B4-BE49-F238E27FC236}">
                <a16:creationId xmlns:a16="http://schemas.microsoft.com/office/drawing/2014/main" id="{F4BF0180-66A7-703F-F905-B3D4EE3B56FD}"/>
              </a:ext>
            </a:extLst>
          </p:cNvPr>
          <p:cNvPicPr>
            <a:picLocks noChangeAspect="1"/>
          </p:cNvPicPr>
          <p:nvPr/>
        </p:nvPicPr>
        <p:blipFill>
          <a:blip r:embed="rId3"/>
          <a:stretch>
            <a:fillRect/>
          </a:stretch>
        </p:blipFill>
        <p:spPr>
          <a:xfrm>
            <a:off x="427038" y="895350"/>
            <a:ext cx="8288337" cy="4392613"/>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173F7C59-36E1-1768-2043-29D9A4F3838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Number Placeholder 5">
            <a:extLst>
              <a:ext uri="{FF2B5EF4-FFF2-40B4-BE49-F238E27FC236}">
                <a16:creationId xmlns:a16="http://schemas.microsoft.com/office/drawing/2014/main" id="{8D3AFC68-79C4-876D-93D4-CAD931CB74F2}"/>
              </a:ext>
            </a:extLst>
          </p:cNvPr>
          <p:cNvSpPr>
            <a:spLocks noGrp="1"/>
          </p:cNvSpPr>
          <p:nvPr>
            <p:ph type="sldNum" sz="quarter" idx="12"/>
          </p:nvPr>
        </p:nvSpPr>
        <p:spPr>
          <a:xfrm>
            <a:off x="6227763" y="6326188"/>
            <a:ext cx="579437" cy="36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C29AAC-C251-4048-BC20-0E96D7FF334C}" type="slidenum">
              <a:rPr lang="it-IT" altLang="it-CH" sz="1400" b="1" smtClean="0">
                <a:solidFill>
                  <a:srgbClr val="FFFFFF"/>
                </a:solidFill>
              </a:rPr>
              <a:pPr>
                <a:spcBef>
                  <a:spcPct val="0"/>
                </a:spcBef>
                <a:buFontTx/>
                <a:buNone/>
              </a:pPr>
              <a:t>61</a:t>
            </a:fld>
            <a:endParaRPr lang="it-IT" altLang="it-CH" sz="1400" b="1">
              <a:solidFill>
                <a:srgbClr val="FFFFFF"/>
              </a:solidFill>
            </a:endParaRPr>
          </a:p>
        </p:txBody>
      </p:sp>
      <p:pic>
        <p:nvPicPr>
          <p:cNvPr id="153604" name="Picture 5" descr="C:\Users\Enrico\Desktop\Ramle prima della Nakba.jpg">
            <a:extLst>
              <a:ext uri="{FF2B5EF4-FFF2-40B4-BE49-F238E27FC236}">
                <a16:creationId xmlns:a16="http://schemas.microsoft.com/office/drawing/2014/main" id="{A4D650C4-9E49-629B-624E-636C9EB6470F}"/>
              </a:ext>
            </a:extLst>
          </p:cNvPr>
          <p:cNvPicPr>
            <a:picLocks noChangeAspect="1" noChangeArrowheads="1"/>
          </p:cNvPicPr>
          <p:nvPr/>
        </p:nvPicPr>
        <p:blipFill>
          <a:blip r:embed="rId3"/>
          <a:srcRect/>
          <a:stretch>
            <a:fillRect/>
          </a:stretch>
        </p:blipFill>
        <p:spPr bwMode="auto">
          <a:xfrm>
            <a:off x="590550" y="349250"/>
            <a:ext cx="7962900" cy="5829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0E130281-4F59-8DFB-9ACE-84173501FDB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55331" name="Text Box 3">
            <a:extLst>
              <a:ext uri="{FF2B5EF4-FFF2-40B4-BE49-F238E27FC236}">
                <a16:creationId xmlns:a16="http://schemas.microsoft.com/office/drawing/2014/main" id="{76083C8E-E85E-4CD9-FA83-D4C1E9CBB42F}"/>
              </a:ext>
            </a:extLst>
          </p:cNvPr>
          <p:cNvSpPr txBox="1">
            <a:spLocks noChangeArrowheads="1"/>
          </p:cNvSpPr>
          <p:nvPr/>
        </p:nvSpPr>
        <p:spPr bwMode="auto">
          <a:xfrm>
            <a:off x="3167063" y="6297613"/>
            <a:ext cx="2809875" cy="3667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Al Ramla </a:t>
            </a:r>
            <a:r>
              <a:rPr lang="fr-CH" altLang="it-CH" dirty="0" err="1"/>
              <a:t>im</a:t>
            </a:r>
            <a:r>
              <a:rPr lang="fr-CH" altLang="it-CH" dirty="0"/>
              <a:t> </a:t>
            </a:r>
            <a:r>
              <a:rPr lang="fr-CH" altLang="it-CH" dirty="0" err="1"/>
              <a:t>Jahr</a:t>
            </a:r>
            <a:r>
              <a:rPr lang="fr-CH" altLang="it-CH" dirty="0"/>
              <a:t> 1940</a:t>
            </a:r>
            <a:endParaRPr lang="it-IT" altLang="it-CH"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Number Placeholder 3">
            <a:extLst>
              <a:ext uri="{FF2B5EF4-FFF2-40B4-BE49-F238E27FC236}">
                <a16:creationId xmlns:a16="http://schemas.microsoft.com/office/drawing/2014/main" id="{C1AB423C-5386-952C-32B2-FD51631223C9}"/>
              </a:ext>
            </a:extLst>
          </p:cNvPr>
          <p:cNvSpPr>
            <a:spLocks noGrp="1"/>
          </p:cNvSpPr>
          <p:nvPr>
            <p:ph type="sldNum" sz="quarter" idx="12"/>
          </p:nvPr>
        </p:nvSpPr>
        <p:spPr>
          <a:xfrm>
            <a:off x="5197475" y="6181725"/>
            <a:ext cx="477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54A4E36-9139-41F8-AEBB-230AEAE33F71}" type="slidenum">
              <a:rPr lang="it-IT" altLang="it-CH" sz="1400" b="1" smtClean="0">
                <a:solidFill>
                  <a:srgbClr val="FFFFFF"/>
                </a:solidFill>
              </a:rPr>
              <a:pPr algn="ctr">
                <a:spcBef>
                  <a:spcPct val="0"/>
                </a:spcBef>
                <a:buFontTx/>
                <a:buNone/>
              </a:pPr>
              <a:t>62</a:t>
            </a:fld>
            <a:endParaRPr lang="it-IT" altLang="it-CH" sz="1400" b="1">
              <a:solidFill>
                <a:srgbClr val="FFFFFF"/>
              </a:solidFill>
            </a:endParaRPr>
          </a:p>
        </p:txBody>
      </p:sp>
      <p:pic>
        <p:nvPicPr>
          <p:cNvPr id="365571" name="Picture 2" descr="cinema a Jaffa usurpato dagli ebrei">
            <a:extLst>
              <a:ext uri="{FF2B5EF4-FFF2-40B4-BE49-F238E27FC236}">
                <a16:creationId xmlns:a16="http://schemas.microsoft.com/office/drawing/2014/main" id="{2BDF2382-CEA1-447C-7963-573888F11422}"/>
              </a:ext>
            </a:extLst>
          </p:cNvPr>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a:stretch>
            <a:fillRect/>
          </a:stretch>
        </p:blipFill>
        <p:spPr bwMode="auto">
          <a:xfrm>
            <a:off x="6084888" y="188913"/>
            <a:ext cx="28829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Text Box 3">
            <a:extLst>
              <a:ext uri="{FF2B5EF4-FFF2-40B4-BE49-F238E27FC236}">
                <a16:creationId xmlns:a16="http://schemas.microsoft.com/office/drawing/2014/main" id="{DFFF221E-606E-ABBF-FAA6-851ABA155727}"/>
              </a:ext>
            </a:extLst>
          </p:cNvPr>
          <p:cNvSpPr txBox="1">
            <a:spLocks noChangeArrowheads="1"/>
          </p:cNvSpPr>
          <p:nvPr/>
        </p:nvSpPr>
        <p:spPr bwMode="auto">
          <a:xfrm>
            <a:off x="4824413" y="1890713"/>
            <a:ext cx="1223962" cy="17541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1940 </a:t>
            </a:r>
            <a:r>
              <a:rPr lang="fr-CH" altLang="it-CH" dirty="0" err="1"/>
              <a:t>Palästina</a:t>
            </a:r>
            <a:r>
              <a:rPr lang="fr-CH" altLang="it-CH" dirty="0"/>
              <a:t>   </a:t>
            </a:r>
            <a:r>
              <a:rPr lang="fr-CH" altLang="it-CH" dirty="0" err="1"/>
              <a:t>auf</a:t>
            </a:r>
            <a:r>
              <a:rPr lang="fr-CH" altLang="it-CH" dirty="0"/>
              <a:t> </a:t>
            </a:r>
            <a:r>
              <a:rPr lang="fr-CH" altLang="it-CH" dirty="0" err="1"/>
              <a:t>dem</a:t>
            </a:r>
            <a:r>
              <a:rPr lang="fr-CH" altLang="it-CH" dirty="0"/>
              <a:t> </a:t>
            </a:r>
            <a:r>
              <a:rPr lang="fr-CH" altLang="it-CH" dirty="0" err="1"/>
              <a:t>Weg</a:t>
            </a:r>
            <a:r>
              <a:rPr lang="fr-CH" altLang="it-CH" dirty="0"/>
              <a:t> der </a:t>
            </a:r>
            <a:r>
              <a:rPr lang="fr-CH" altLang="it-CH" dirty="0" err="1"/>
              <a:t>Urbani-sierung</a:t>
            </a:r>
            <a:r>
              <a:rPr lang="fr-CH" altLang="it-CH" dirty="0"/>
              <a:t>  </a:t>
            </a:r>
            <a:endParaRPr lang="it-IT" altLang="it-CH" dirty="0"/>
          </a:p>
        </p:txBody>
      </p:sp>
      <p:pic>
        <p:nvPicPr>
          <p:cNvPr id="365573" name="Picture 4" descr="Il nuovo municipio di gerusalemme usurpato dagli ebrei ">
            <a:extLst>
              <a:ext uri="{FF2B5EF4-FFF2-40B4-BE49-F238E27FC236}">
                <a16:creationId xmlns:a16="http://schemas.microsoft.com/office/drawing/2014/main" id="{4D522446-486E-78A5-6146-173A73F8204D}"/>
              </a:ext>
            </a:extLst>
          </p:cNvPr>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179388" y="3789363"/>
            <a:ext cx="460851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4" name="Picture 5" descr="Via Jaffa a gerusalemme">
            <a:extLst>
              <a:ext uri="{FF2B5EF4-FFF2-40B4-BE49-F238E27FC236}">
                <a16:creationId xmlns:a16="http://schemas.microsoft.com/office/drawing/2014/main" id="{4B5CD45B-6A1E-28D8-8DF8-F92C4B76E5FE}"/>
              </a:ext>
            </a:extLst>
          </p:cNvPr>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a:stretch>
            <a:fillRect/>
          </a:stretch>
        </p:blipFill>
        <p:spPr bwMode="auto">
          <a:xfrm>
            <a:off x="6084888" y="4005263"/>
            <a:ext cx="287972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5" name="Picture 6" descr="via commerciale a Gerusalemme commerci arabi usurpati poi dagli e">
            <a:extLst>
              <a:ext uri="{FF2B5EF4-FFF2-40B4-BE49-F238E27FC236}">
                <a16:creationId xmlns:a16="http://schemas.microsoft.com/office/drawing/2014/main" id="{27473FBD-46D6-A670-AC4D-6AD62F8769DC}"/>
              </a:ext>
            </a:extLst>
          </p:cNvPr>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179388" y="188913"/>
            <a:ext cx="46085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6" name="Text Box 7">
            <a:extLst>
              <a:ext uri="{FF2B5EF4-FFF2-40B4-BE49-F238E27FC236}">
                <a16:creationId xmlns:a16="http://schemas.microsoft.com/office/drawing/2014/main" id="{74A8F4F9-EB08-6AC8-B1F6-F3322367D5E3}"/>
              </a:ext>
            </a:extLst>
          </p:cNvPr>
          <p:cNvSpPr txBox="1">
            <a:spLocks noChangeArrowheads="1"/>
          </p:cNvSpPr>
          <p:nvPr/>
        </p:nvSpPr>
        <p:spPr bwMode="auto">
          <a:xfrm>
            <a:off x="7740650" y="274638"/>
            <a:ext cx="115252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Jaffa: Kino</a:t>
            </a:r>
            <a:endParaRPr lang="it-IT" altLang="it-CH" sz="1400" b="1">
              <a:solidFill>
                <a:srgbClr val="000000"/>
              </a:solidFill>
            </a:endParaRPr>
          </a:p>
        </p:txBody>
      </p:sp>
      <p:sp>
        <p:nvSpPr>
          <p:cNvPr id="9" name="Rettangolo 8">
            <a:extLst>
              <a:ext uri="{FF2B5EF4-FFF2-40B4-BE49-F238E27FC236}">
                <a16:creationId xmlns:a16="http://schemas.microsoft.com/office/drawing/2014/main" id="{9CE21B1E-2C60-6263-0D4B-6D50217BA04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2">
            <a:extLst>
              <a:ext uri="{FF2B5EF4-FFF2-40B4-BE49-F238E27FC236}">
                <a16:creationId xmlns:a16="http://schemas.microsoft.com/office/drawing/2014/main" id="{FFC25BE9-A176-EFAA-9E4E-11107C3D5DD1}"/>
              </a:ext>
            </a:extLst>
          </p:cNvPr>
          <p:cNvPicPr>
            <a:picLocks noChangeAspect="1" noChangeArrowheads="1"/>
          </p:cNvPicPr>
          <p:nvPr/>
        </p:nvPicPr>
        <p:blipFill>
          <a:blip r:embed="rId3"/>
          <a:srcRect/>
          <a:stretch>
            <a:fillRect/>
          </a:stretch>
        </p:blipFill>
        <p:spPr bwMode="auto">
          <a:xfrm>
            <a:off x="179388" y="188913"/>
            <a:ext cx="3835400" cy="6453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5652" name="Picture 3" descr="ferrovia palestinese">
            <a:extLst>
              <a:ext uri="{FF2B5EF4-FFF2-40B4-BE49-F238E27FC236}">
                <a16:creationId xmlns:a16="http://schemas.microsoft.com/office/drawing/2014/main" id="{93A47528-3660-7CE7-FE6D-D3E5AEAD8593}"/>
              </a:ext>
            </a:extLst>
          </p:cNvPr>
          <p:cNvPicPr>
            <a:picLocks noChangeAspect="1" noChangeArrowheads="1"/>
          </p:cNvPicPr>
          <p:nvPr/>
        </p:nvPicPr>
        <p:blipFill>
          <a:blip r:embed="rId4"/>
          <a:srcRect/>
          <a:stretch>
            <a:fillRect/>
          </a:stretch>
        </p:blipFill>
        <p:spPr bwMode="auto">
          <a:xfrm>
            <a:off x="4067175" y="4221163"/>
            <a:ext cx="3097213" cy="2420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5655" name="Picture 6">
            <a:extLst>
              <a:ext uri="{FF2B5EF4-FFF2-40B4-BE49-F238E27FC236}">
                <a16:creationId xmlns:a16="http://schemas.microsoft.com/office/drawing/2014/main" id="{9DBA3353-5531-F7F4-6281-4643A501436A}"/>
              </a:ext>
            </a:extLst>
          </p:cNvPr>
          <p:cNvPicPr>
            <a:picLocks noChangeAspect="1" noChangeArrowheads="1"/>
          </p:cNvPicPr>
          <p:nvPr/>
        </p:nvPicPr>
        <p:blipFill>
          <a:blip r:embed="rId5"/>
          <a:srcRect/>
          <a:stretch>
            <a:fillRect/>
          </a:stretch>
        </p:blipFill>
        <p:spPr bwMode="auto">
          <a:xfrm>
            <a:off x="7235825" y="4221163"/>
            <a:ext cx="1736725" cy="2420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65576" name="Text Box 7">
            <a:extLst>
              <a:ext uri="{FF2B5EF4-FFF2-40B4-BE49-F238E27FC236}">
                <a16:creationId xmlns:a16="http://schemas.microsoft.com/office/drawing/2014/main" id="{67FA8E37-8216-92D7-0012-A0DB652B7B86}"/>
              </a:ext>
            </a:extLst>
          </p:cNvPr>
          <p:cNvSpPr txBox="1">
            <a:spLocks noChangeArrowheads="1"/>
          </p:cNvSpPr>
          <p:nvPr/>
        </p:nvSpPr>
        <p:spPr bwMode="auto">
          <a:xfrm>
            <a:off x="7258050" y="5903913"/>
            <a:ext cx="604838"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1905 </a:t>
            </a:r>
            <a:r>
              <a:rPr lang="fr-CH" altLang="it-CH" sz="1000" b="1" dirty="0" err="1">
                <a:solidFill>
                  <a:schemeClr val="accent4">
                    <a:lumMod val="10000"/>
                  </a:schemeClr>
                </a:solidFill>
              </a:rPr>
              <a:t>Linie</a:t>
            </a:r>
            <a:r>
              <a:rPr lang="fr-CH" altLang="it-CH" sz="1000" b="1" dirty="0">
                <a:solidFill>
                  <a:schemeClr val="accent4">
                    <a:lumMod val="10000"/>
                  </a:schemeClr>
                </a:solidFill>
              </a:rPr>
              <a:t> </a:t>
            </a:r>
            <a:r>
              <a:rPr lang="fr-CH" altLang="it-CH" sz="1000" b="1" dirty="0" err="1">
                <a:solidFill>
                  <a:schemeClr val="accent4">
                    <a:lumMod val="10000"/>
                  </a:schemeClr>
                </a:solidFill>
              </a:rPr>
              <a:t>Dar’a-Haifa</a:t>
            </a:r>
            <a:endParaRPr lang="it-IT" altLang="it-CH" sz="1000" b="1" dirty="0">
              <a:solidFill>
                <a:schemeClr val="accent4">
                  <a:lumMod val="10000"/>
                </a:schemeClr>
              </a:solidFill>
            </a:endParaRPr>
          </a:p>
        </p:txBody>
      </p:sp>
      <p:sp>
        <p:nvSpPr>
          <p:cNvPr id="9" name="Rettangolo 8">
            <a:extLst>
              <a:ext uri="{FF2B5EF4-FFF2-40B4-BE49-F238E27FC236}">
                <a16:creationId xmlns:a16="http://schemas.microsoft.com/office/drawing/2014/main" id="{BB531B37-4BE0-BBC8-A8EE-24EE536E3F3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1" name="Picture 10" descr="C:\Users\Enrico\Desktop\Railway jpeg.jpg">
            <a:extLst>
              <a:ext uri="{FF2B5EF4-FFF2-40B4-BE49-F238E27FC236}">
                <a16:creationId xmlns:a16="http://schemas.microsoft.com/office/drawing/2014/main" id="{E85ED340-4A17-2B1C-05BD-D8275A1BA82A}"/>
              </a:ext>
            </a:extLst>
          </p:cNvPr>
          <p:cNvPicPr>
            <a:picLocks noChangeAspect="1" noChangeArrowheads="1"/>
          </p:cNvPicPr>
          <p:nvPr/>
        </p:nvPicPr>
        <p:blipFill>
          <a:blip r:embed="rId6"/>
          <a:srcRect/>
          <a:stretch>
            <a:fillRect/>
          </a:stretch>
        </p:blipFill>
        <p:spPr bwMode="auto">
          <a:xfrm>
            <a:off x="4268788" y="188913"/>
            <a:ext cx="1512887"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2" name="Picture 7" descr="Palestine Railways - Wikipedia">
            <a:extLst>
              <a:ext uri="{FF2B5EF4-FFF2-40B4-BE49-F238E27FC236}">
                <a16:creationId xmlns:a16="http://schemas.microsoft.com/office/drawing/2014/main" id="{EC7CFF5E-7C07-D7B7-B37F-3AE701963142}"/>
              </a:ext>
            </a:extLst>
          </p:cNvPr>
          <p:cNvPicPr>
            <a:picLocks noChangeAspect="1" noChangeArrowheads="1"/>
          </p:cNvPicPr>
          <p:nvPr/>
        </p:nvPicPr>
        <p:blipFill rotWithShape="1">
          <a:blip r:embed="rId7"/>
          <a:srcRect t="5909" b="9787"/>
          <a:stretch/>
        </p:blipFill>
        <p:spPr bwMode="auto">
          <a:xfrm>
            <a:off x="5995988" y="217488"/>
            <a:ext cx="2976562" cy="1871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 name="Picture 5" descr="A rabbi and railway enthusiast - Israel News - The Jerusalem Post">
            <a:extLst>
              <a:ext uri="{FF2B5EF4-FFF2-40B4-BE49-F238E27FC236}">
                <a16:creationId xmlns:a16="http://schemas.microsoft.com/office/drawing/2014/main" id="{124FBFE3-CC61-E80A-8CC1-E7190120BCBF}"/>
              </a:ext>
            </a:extLst>
          </p:cNvPr>
          <p:cNvPicPr>
            <a:picLocks noChangeAspect="1" noChangeArrowheads="1"/>
          </p:cNvPicPr>
          <p:nvPr/>
        </p:nvPicPr>
        <p:blipFill rotWithShape="1">
          <a:blip r:embed="rId8"/>
          <a:srcRect b="5957"/>
          <a:stretch/>
        </p:blipFill>
        <p:spPr bwMode="auto">
          <a:xfrm>
            <a:off x="5995988" y="2219325"/>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18033A8D-8A58-DC1B-095A-9A3AD83DD940}"/>
              </a:ext>
            </a:extLst>
          </p:cNvPr>
          <p:cNvSpPr txBox="1"/>
          <p:nvPr/>
        </p:nvSpPr>
        <p:spPr>
          <a:xfrm>
            <a:off x="7383463" y="333375"/>
            <a:ext cx="1439862" cy="461963"/>
          </a:xfrm>
          <a:prstGeom prst="rect">
            <a:avLst/>
          </a:prstGeom>
          <a:noFill/>
        </p:spPr>
        <p:txBody>
          <a:bodyPr>
            <a:spAutoFit/>
          </a:bodyPr>
          <a:lstStyle/>
          <a:p>
            <a:pPr algn="r">
              <a:defRPr/>
            </a:pPr>
            <a:r>
              <a:rPr lang="en-US" sz="1200" dirty="0">
                <a:solidFill>
                  <a:schemeClr val="accent4">
                    <a:lumMod val="10000"/>
                  </a:schemeClr>
                </a:solidFill>
              </a:rPr>
              <a:t>Samakh </a:t>
            </a:r>
            <a:r>
              <a:rPr lang="en-US" sz="1200" dirty="0" err="1">
                <a:solidFill>
                  <a:schemeClr val="accent4">
                    <a:lumMod val="10000"/>
                  </a:schemeClr>
                </a:solidFill>
              </a:rPr>
              <a:t>Bahnhof</a:t>
            </a:r>
            <a:r>
              <a:rPr lang="en-US" sz="1200" dirty="0">
                <a:solidFill>
                  <a:schemeClr val="accent4">
                    <a:lumMod val="10000"/>
                  </a:schemeClr>
                </a:solidFill>
              </a:rPr>
              <a:t> 1918</a:t>
            </a:r>
          </a:p>
        </p:txBody>
      </p:sp>
      <p:sp>
        <p:nvSpPr>
          <p:cNvPr id="365570" name="Slide Number Placeholder 3">
            <a:extLst>
              <a:ext uri="{FF2B5EF4-FFF2-40B4-BE49-F238E27FC236}">
                <a16:creationId xmlns:a16="http://schemas.microsoft.com/office/drawing/2014/main" id="{8A49EB23-EFCF-1F74-E0C4-FC2AC4EA5DB4}"/>
              </a:ext>
            </a:extLst>
          </p:cNvPr>
          <p:cNvSpPr>
            <a:spLocks noGrp="1"/>
          </p:cNvSpPr>
          <p:nvPr>
            <p:ph type="sldNum" sz="quarter" idx="12"/>
          </p:nvPr>
        </p:nvSpPr>
        <p:spPr>
          <a:xfrm>
            <a:off x="8104188" y="4365625"/>
            <a:ext cx="706437"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AE27B44C-0F88-4466-A938-4F2A210571F8}" type="slidenum">
              <a:rPr lang="it-IT" altLang="it-CH" sz="1400" b="1" smtClean="0">
                <a:solidFill>
                  <a:schemeClr val="accent4">
                    <a:lumMod val="10000"/>
                  </a:schemeClr>
                </a:solidFill>
              </a:rPr>
              <a:pPr>
                <a:spcBef>
                  <a:spcPct val="0"/>
                </a:spcBef>
                <a:buFontTx/>
                <a:buNone/>
                <a:defRPr/>
              </a:pPr>
              <a:t>63</a:t>
            </a:fld>
            <a:endParaRPr lang="it-IT" altLang="it-CH" sz="1400" b="1" dirty="0">
              <a:solidFill>
                <a:schemeClr val="accent4">
                  <a:lumMod val="10000"/>
                </a:schemeClr>
              </a:solidFill>
            </a:endParaRPr>
          </a:p>
        </p:txBody>
      </p:sp>
      <p:sp>
        <p:nvSpPr>
          <p:cNvPr id="10" name="Text Box 4">
            <a:extLst>
              <a:ext uri="{FF2B5EF4-FFF2-40B4-BE49-F238E27FC236}">
                <a16:creationId xmlns:a16="http://schemas.microsoft.com/office/drawing/2014/main" id="{9546D8E8-07AA-C56D-5A9E-5285A641E15E}"/>
              </a:ext>
            </a:extLst>
          </p:cNvPr>
          <p:cNvSpPr txBox="1">
            <a:spLocks noChangeArrowheads="1"/>
          </p:cNvSpPr>
          <p:nvPr/>
        </p:nvSpPr>
        <p:spPr bwMode="auto">
          <a:xfrm>
            <a:off x="4276725" y="2520950"/>
            <a:ext cx="1512888" cy="1570038"/>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de-DE" altLang="it-CH" sz="1600" b="1" dirty="0">
                <a:solidFill>
                  <a:schemeClr val="accent4">
                    <a:lumMod val="10000"/>
                  </a:schemeClr>
                </a:solidFill>
              </a:rPr>
              <a:t>1948</a:t>
            </a:r>
          </a:p>
          <a:p>
            <a:pPr algn="ctr" eaLnBrk="1" hangingPunct="1">
              <a:spcBef>
                <a:spcPts val="0"/>
              </a:spcBef>
              <a:buFontTx/>
              <a:buNone/>
              <a:defRPr/>
            </a:pPr>
            <a:r>
              <a:rPr lang="de-DE" altLang="it-CH" sz="1600" b="1" dirty="0">
                <a:solidFill>
                  <a:schemeClr val="accent4">
                    <a:lumMod val="10000"/>
                  </a:schemeClr>
                </a:solidFill>
              </a:rPr>
              <a:t>Palästina : Das </a:t>
            </a:r>
            <a:r>
              <a:rPr lang="de-DE" altLang="it-CH" sz="1600" b="1" dirty="0" err="1">
                <a:solidFill>
                  <a:schemeClr val="accent4">
                    <a:lumMod val="10000"/>
                  </a:schemeClr>
                </a:solidFill>
              </a:rPr>
              <a:t>Strassen-und</a:t>
            </a:r>
            <a:r>
              <a:rPr lang="de-DE" altLang="it-CH" sz="1600" b="1" dirty="0">
                <a:solidFill>
                  <a:schemeClr val="accent4">
                    <a:lumMod val="10000"/>
                  </a:schemeClr>
                </a:solidFill>
              </a:rPr>
              <a:t> Eisenbahn -netz</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attentato sionista a bus arabo (forse)">
            <a:extLst>
              <a:ext uri="{FF2B5EF4-FFF2-40B4-BE49-F238E27FC236}">
                <a16:creationId xmlns:a16="http://schemas.microsoft.com/office/drawing/2014/main" id="{71C4820F-0D73-CA61-C1A5-F1400D419AAA}"/>
              </a:ext>
            </a:extLst>
          </p:cNvPr>
          <p:cNvPicPr>
            <a:picLocks noChangeAspect="1" noChangeArrowheads="1"/>
          </p:cNvPicPr>
          <p:nvPr/>
        </p:nvPicPr>
        <p:blipFill>
          <a:blip r:embed="rId3"/>
          <a:srcRect/>
          <a:stretch>
            <a:fillRect/>
          </a:stretch>
        </p:blipFill>
        <p:spPr bwMode="auto">
          <a:xfrm>
            <a:off x="3717925" y="4808538"/>
            <a:ext cx="2254250" cy="1812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Picture 5">
            <a:extLst>
              <a:ext uri="{FF2B5EF4-FFF2-40B4-BE49-F238E27FC236}">
                <a16:creationId xmlns:a16="http://schemas.microsoft.com/office/drawing/2014/main" id="{A1CD4D39-FC90-15DF-DE44-4D8304AC201C}"/>
              </a:ext>
            </a:extLst>
          </p:cNvPr>
          <p:cNvPicPr>
            <a:picLocks noChangeAspect="1" noChangeArrowheads="1"/>
          </p:cNvPicPr>
          <p:nvPr/>
        </p:nvPicPr>
        <p:blipFill>
          <a:blip r:embed="rId4">
            <a:lum bright="-8000" contrast="18000"/>
          </a:blip>
          <a:srcRect/>
          <a:stretch>
            <a:fillRect/>
          </a:stretch>
        </p:blipFill>
        <p:spPr bwMode="auto">
          <a:xfrm>
            <a:off x="193675" y="188913"/>
            <a:ext cx="3182938" cy="16144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12" descr="C:\Users\Enrico\Desktop\Terrorismo sionista jpeg.jpg">
            <a:extLst>
              <a:ext uri="{FF2B5EF4-FFF2-40B4-BE49-F238E27FC236}">
                <a16:creationId xmlns:a16="http://schemas.microsoft.com/office/drawing/2014/main" id="{5E8E377A-5C19-7703-14D6-A8B7D50C9522}"/>
              </a:ext>
            </a:extLst>
          </p:cNvPr>
          <p:cNvPicPr>
            <a:picLocks noChangeAspect="1" noChangeArrowheads="1"/>
          </p:cNvPicPr>
          <p:nvPr/>
        </p:nvPicPr>
        <p:blipFill>
          <a:blip r:embed="rId5"/>
          <a:srcRect b="7277"/>
          <a:stretch>
            <a:fillRect/>
          </a:stretch>
        </p:blipFill>
        <p:spPr bwMode="auto">
          <a:xfrm>
            <a:off x="6269038"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733C2266-04DC-795C-C9E4-781A367244A3}"/>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sp>
        <p:nvSpPr>
          <p:cNvPr id="369670" name="Slide Number Placeholder 3">
            <a:extLst>
              <a:ext uri="{FF2B5EF4-FFF2-40B4-BE49-F238E27FC236}">
                <a16:creationId xmlns:a16="http://schemas.microsoft.com/office/drawing/2014/main" id="{CFF2516A-1B5A-9ABF-35AE-225F98464DAD}"/>
              </a:ext>
            </a:extLst>
          </p:cNvPr>
          <p:cNvSpPr>
            <a:spLocks noGrp="1"/>
          </p:cNvSpPr>
          <p:nvPr>
            <p:ph type="sldNum" sz="quarter" idx="12"/>
          </p:nvPr>
        </p:nvSpPr>
        <p:spPr>
          <a:xfrm>
            <a:off x="8040688" y="2417763"/>
            <a:ext cx="615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0071C4-01BE-4F83-9ED0-022C22DE5D62}" type="slidenum">
              <a:rPr lang="it-IT" altLang="it-CH" sz="1400" smtClean="0">
                <a:solidFill>
                  <a:srgbClr val="FFFFFF"/>
                </a:solidFill>
              </a:rPr>
              <a:pPr>
                <a:spcBef>
                  <a:spcPct val="0"/>
                </a:spcBef>
                <a:buFontTx/>
                <a:buNone/>
              </a:pPr>
              <a:t>64</a:t>
            </a:fld>
            <a:endParaRPr lang="it-IT" altLang="it-CH" sz="1400">
              <a:solidFill>
                <a:srgbClr val="FFFFFF"/>
              </a:solidFill>
            </a:endParaRPr>
          </a:p>
        </p:txBody>
      </p:sp>
      <p:sp>
        <p:nvSpPr>
          <p:cNvPr id="369671" name="Text Box 3">
            <a:extLst>
              <a:ext uri="{FF2B5EF4-FFF2-40B4-BE49-F238E27FC236}">
                <a16:creationId xmlns:a16="http://schemas.microsoft.com/office/drawing/2014/main" id="{C33063F5-894D-1B35-6C3B-E6F01FA80E1C}"/>
              </a:ext>
            </a:extLst>
          </p:cNvPr>
          <p:cNvSpPr txBox="1">
            <a:spLocks noChangeArrowheads="1"/>
          </p:cNvSpPr>
          <p:nvPr/>
        </p:nvSpPr>
        <p:spPr bwMode="auto">
          <a:xfrm>
            <a:off x="107950" y="1865313"/>
            <a:ext cx="34464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das Hotel King David und die Trüm-mer  des Hotels King David in Jerusalem, britisches Hauptquartier, das von der  Irgun Bande im Jahr 1946 gesprengt wurde.                                Hier starben ungefähr  100 Personen. </a:t>
            </a:r>
            <a:endParaRPr lang="it-IT" altLang="it-CH" sz="1200" b="1">
              <a:solidFill>
                <a:srgbClr val="FFFFFF"/>
              </a:solidFill>
            </a:endParaRPr>
          </a:p>
        </p:txBody>
      </p:sp>
      <p:sp>
        <p:nvSpPr>
          <p:cNvPr id="369672" name="Text Box 4">
            <a:extLst>
              <a:ext uri="{FF2B5EF4-FFF2-40B4-BE49-F238E27FC236}">
                <a16:creationId xmlns:a16="http://schemas.microsoft.com/office/drawing/2014/main" id="{7D873F8F-26C5-A2AC-49CB-F444A4F6618E}"/>
              </a:ext>
            </a:extLst>
          </p:cNvPr>
          <p:cNvSpPr txBox="1">
            <a:spLocks noChangeArrowheads="1"/>
          </p:cNvSpPr>
          <p:nvPr/>
        </p:nvSpPr>
        <p:spPr bwMode="auto">
          <a:xfrm>
            <a:off x="3625850" y="3068638"/>
            <a:ext cx="43481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Die zionstischen Milizen </a:t>
            </a:r>
            <a:r>
              <a:rPr lang="fr-CH" altLang="it-CH" sz="2000" b="1" u="sng"/>
              <a:t>Haganah / Palmach, Irgun</a:t>
            </a:r>
            <a:r>
              <a:rPr lang="fr-CH" altLang="it-CH" sz="2000" b="1"/>
              <a:t>, </a:t>
            </a:r>
            <a:r>
              <a:rPr lang="fr-CH" altLang="it-CH" sz="2000" b="1" u="sng"/>
              <a:t>Lewi</a:t>
            </a:r>
            <a:r>
              <a:rPr lang="fr-CH" altLang="it-CH" sz="2000" b="1"/>
              <a:t>, </a:t>
            </a:r>
            <a:r>
              <a:rPr lang="fr-CH" altLang="it-CH" sz="2000"/>
              <a:t>s</a:t>
            </a:r>
            <a:r>
              <a:rPr lang="fr-CH" altLang="it-CH" sz="1400">
                <a:solidFill>
                  <a:srgbClr val="FFFFFF"/>
                </a:solidFill>
              </a:rPr>
              <a:t>eit </a:t>
            </a:r>
            <a:r>
              <a:rPr lang="fr-CH" altLang="it-CH" sz="1600" b="1">
                <a:solidFill>
                  <a:srgbClr val="FFFFFF"/>
                </a:solidFill>
              </a:rPr>
              <a:t>1936</a:t>
            </a:r>
            <a:r>
              <a:rPr lang="fr-CH" altLang="it-CH" sz="1400">
                <a:solidFill>
                  <a:srgbClr val="FFFFFF"/>
                </a:solidFill>
              </a:rPr>
              <a:t> terrorisieren systematisch, greifen an und ermordern die Palästinenser und auch die Briten. Im Jahr </a:t>
            </a:r>
            <a:r>
              <a:rPr lang="fr-CH" altLang="it-CH" sz="1600" b="1">
                <a:solidFill>
                  <a:srgbClr val="FFFFFF"/>
                </a:solidFill>
              </a:rPr>
              <a:t>1947</a:t>
            </a:r>
            <a:r>
              <a:rPr lang="fr-CH" altLang="it-CH" sz="1400">
                <a:solidFill>
                  <a:srgbClr val="FFFFFF"/>
                </a:solidFill>
              </a:rPr>
              <a:t> waren die vertriebenen Palästinenser schon 60’000.</a:t>
            </a:r>
            <a:endParaRPr lang="it-IT" altLang="it-CH" sz="1400">
              <a:solidFill>
                <a:srgbClr val="FFFFFF"/>
              </a:solidFill>
            </a:endParaRPr>
          </a:p>
        </p:txBody>
      </p:sp>
      <p:sp>
        <p:nvSpPr>
          <p:cNvPr id="335882" name="Text Box 9">
            <a:extLst>
              <a:ext uri="{FF2B5EF4-FFF2-40B4-BE49-F238E27FC236}">
                <a16:creationId xmlns:a16="http://schemas.microsoft.com/office/drawing/2014/main" id="{E62C94C7-7953-CA91-1B09-49A717469691}"/>
              </a:ext>
            </a:extLst>
          </p:cNvPr>
          <p:cNvSpPr txBox="1">
            <a:spLocks noChangeArrowheads="1"/>
          </p:cNvSpPr>
          <p:nvPr/>
        </p:nvSpPr>
        <p:spPr bwMode="auto">
          <a:xfrm>
            <a:off x="3692525" y="6262688"/>
            <a:ext cx="1800225" cy="384175"/>
          </a:xfrm>
          <a:prstGeom prst="rect">
            <a:avLst/>
          </a:prstGeom>
          <a:solidFill>
            <a:schemeClr val="accent3">
              <a:lumMod val="20000"/>
              <a:lumOff val="8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Angriff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auf</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einen</a:t>
            </a:r>
            <a:r>
              <a:rPr lang="fr-CH" altLang="it-CH" sz="1000" b="1" dirty="0">
                <a:solidFill>
                  <a:schemeClr val="accent4">
                    <a:lumMod val="10000"/>
                  </a:schemeClr>
                </a:solidFill>
                <a:cs typeface="Arial" charset="0"/>
              </a:rPr>
              <a:t> Autobus, </a:t>
            </a:r>
            <a:r>
              <a:rPr lang="fr-CH" altLang="it-CH" sz="900" b="1" dirty="0">
                <a:solidFill>
                  <a:schemeClr val="accent4">
                    <a:lumMod val="10000"/>
                  </a:schemeClr>
                </a:solidFill>
                <a:cs typeface="Arial" charset="0"/>
              </a:rPr>
              <a:t>Jerusalem, 29 Dez. 1947</a:t>
            </a:r>
            <a:endParaRPr lang="it-IT" altLang="it-CH" sz="900" b="1" dirty="0">
              <a:solidFill>
                <a:schemeClr val="accent4">
                  <a:lumMod val="10000"/>
                </a:schemeClr>
              </a:solidFill>
              <a:cs typeface="Arial" charset="0"/>
            </a:endParaRPr>
          </a:p>
        </p:txBody>
      </p:sp>
      <p:sp>
        <p:nvSpPr>
          <p:cNvPr id="369674" name="CasellaDiTesto 12">
            <a:extLst>
              <a:ext uri="{FF2B5EF4-FFF2-40B4-BE49-F238E27FC236}">
                <a16:creationId xmlns:a16="http://schemas.microsoft.com/office/drawing/2014/main" id="{DDF8A9DB-D164-EFD5-BA46-037D5C864F37}"/>
              </a:ext>
            </a:extLst>
          </p:cNvPr>
          <p:cNvSpPr txBox="1">
            <a:spLocks noChangeArrowheads="1"/>
          </p:cNvSpPr>
          <p:nvPr/>
        </p:nvSpPr>
        <p:spPr bwMode="auto">
          <a:xfrm>
            <a:off x="6154738" y="1881188"/>
            <a:ext cx="284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000" b="1">
                <a:solidFill>
                  <a:srgbClr val="FFFFFF"/>
                </a:solidFill>
              </a:rPr>
              <a:t>1946: Angriff auf die Jaffa-Jerusalem Linie</a:t>
            </a:r>
            <a:endParaRPr lang="it-CH" altLang="it-CH" sz="1000" b="1">
              <a:solidFill>
                <a:srgbClr val="FFFFFF"/>
              </a:solidFill>
            </a:endParaRPr>
          </a:p>
        </p:txBody>
      </p:sp>
      <p:pic>
        <p:nvPicPr>
          <p:cNvPr id="21" name="Immagine 20">
            <a:extLst>
              <a:ext uri="{FF2B5EF4-FFF2-40B4-BE49-F238E27FC236}">
                <a16:creationId xmlns:a16="http://schemas.microsoft.com/office/drawing/2014/main" id="{8058D563-9273-C20B-EC73-F42D442B1357}"/>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sp>
        <p:nvSpPr>
          <p:cNvPr id="369676" name="Text Box 7">
            <a:extLst>
              <a:ext uri="{FF2B5EF4-FFF2-40B4-BE49-F238E27FC236}">
                <a16:creationId xmlns:a16="http://schemas.microsoft.com/office/drawing/2014/main" id="{91B31551-6624-01AB-C626-89942C5E0DA6}"/>
              </a:ext>
            </a:extLst>
          </p:cNvPr>
          <p:cNvSpPr txBox="1">
            <a:spLocks noChangeArrowheads="1"/>
          </p:cNvSpPr>
          <p:nvPr/>
        </p:nvSpPr>
        <p:spPr bwMode="auto">
          <a:xfrm>
            <a:off x="6053138" y="4521200"/>
            <a:ext cx="2946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Jerusalem, 6. Januar 1948 - Hotel Semiramis</a:t>
            </a:r>
            <a:endParaRPr lang="it-IT" altLang="it-CH" sz="1000" b="1">
              <a:solidFill>
                <a:srgbClr val="FFFFFF"/>
              </a:solidFill>
            </a:endParaRPr>
          </a:p>
        </p:txBody>
      </p:sp>
      <p:sp>
        <p:nvSpPr>
          <p:cNvPr id="369677" name="CasellaDiTesto 1">
            <a:extLst>
              <a:ext uri="{FF2B5EF4-FFF2-40B4-BE49-F238E27FC236}">
                <a16:creationId xmlns:a16="http://schemas.microsoft.com/office/drawing/2014/main" id="{D190CC1F-9E95-5B22-309A-893B48291CBB}"/>
              </a:ext>
            </a:extLst>
          </p:cNvPr>
          <p:cNvSpPr txBox="1">
            <a:spLocks noChangeArrowheads="1"/>
          </p:cNvSpPr>
          <p:nvPr/>
        </p:nvSpPr>
        <p:spPr bwMode="auto">
          <a:xfrm>
            <a:off x="3638550" y="1858963"/>
            <a:ext cx="258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Jaffa, 4. Januar 1948, Angriff auf das Gemeinde Zentrum «Serrani»</a:t>
            </a:r>
          </a:p>
        </p:txBody>
      </p:sp>
      <p:pic>
        <p:nvPicPr>
          <p:cNvPr id="23" name="Picture 17" descr="https://upload.wikimedia.org/wikipedia/commons/thumb/2/24/Semiramis_Hotel.jpg/1280px-Semiramis_Hotel.jpg">
            <a:extLst>
              <a:ext uri="{FF2B5EF4-FFF2-40B4-BE49-F238E27FC236}">
                <a16:creationId xmlns:a16="http://schemas.microsoft.com/office/drawing/2014/main" id="{D1330C51-98DC-BD22-F04E-19B13864C881}"/>
              </a:ext>
            </a:extLst>
          </p:cNvPr>
          <p:cNvPicPr>
            <a:picLocks noChangeAspect="1" noChangeArrowheads="1"/>
          </p:cNvPicPr>
          <p:nvPr/>
        </p:nvPicPr>
        <p:blipFill>
          <a:blip r:embed="rId8"/>
          <a:srcRect/>
          <a:stretch>
            <a:fillRect/>
          </a:stretch>
        </p:blipFill>
        <p:spPr bwMode="auto">
          <a:xfrm>
            <a:off x="6227763" y="4814888"/>
            <a:ext cx="2592387" cy="183197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8DC55D45-B563-E796-5C84-B615D141EEF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566FA56-0D8A-CDE1-B138-F3E543527372}"/>
              </a:ext>
            </a:extLst>
          </p:cNvPr>
          <p:cNvSpPr txBox="1"/>
          <p:nvPr/>
        </p:nvSpPr>
        <p:spPr>
          <a:xfrm>
            <a:off x="3724275" y="2386013"/>
            <a:ext cx="434816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Der </a:t>
            </a:r>
            <a:r>
              <a:rPr lang="en-US" dirty="0" err="1"/>
              <a:t>zionistische</a:t>
            </a:r>
            <a:r>
              <a:rPr lang="en-US" dirty="0"/>
              <a:t> </a:t>
            </a:r>
            <a:r>
              <a:rPr lang="en-US" dirty="0" err="1"/>
              <a:t>Terrorismus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truppe inglesi in palestina ispezionano bus">
            <a:extLst>
              <a:ext uri="{FF2B5EF4-FFF2-40B4-BE49-F238E27FC236}">
                <a16:creationId xmlns:a16="http://schemas.microsoft.com/office/drawing/2014/main" id="{863B7FE3-3AE6-4B4A-42F6-86C4987A66E6}"/>
              </a:ext>
            </a:extLst>
          </p:cNvPr>
          <p:cNvPicPr>
            <a:picLocks noChangeAspect="1" noChangeArrowheads="1"/>
          </p:cNvPicPr>
          <p:nvPr/>
        </p:nvPicPr>
        <p:blipFill>
          <a:blip r:embed="rId4"/>
          <a:srcRect/>
          <a:stretch>
            <a:fillRect/>
          </a:stretch>
        </p:blipFill>
        <p:spPr bwMode="auto">
          <a:xfrm>
            <a:off x="4500563" y="3716338"/>
            <a:ext cx="2160587" cy="152558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18" name="Picture 3" descr="truppe inglesi in palestina controlano ferrovia">
            <a:extLst>
              <a:ext uri="{FF2B5EF4-FFF2-40B4-BE49-F238E27FC236}">
                <a16:creationId xmlns:a16="http://schemas.microsoft.com/office/drawing/2014/main" id="{442902E3-CEC5-1D50-41DD-7C412576BC81}"/>
              </a:ext>
            </a:extLst>
          </p:cNvPr>
          <p:cNvPicPr>
            <a:picLocks noChangeAspect="1" noChangeArrowheads="1"/>
          </p:cNvPicPr>
          <p:nvPr/>
        </p:nvPicPr>
        <p:blipFill>
          <a:blip r:embed="rId5"/>
          <a:srcRect/>
          <a:stretch>
            <a:fillRect/>
          </a:stretch>
        </p:blipFill>
        <p:spPr bwMode="auto">
          <a:xfrm>
            <a:off x="0" y="0"/>
            <a:ext cx="2771775" cy="3633788"/>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19" name="Picture 4" descr="truppe inglesi in palestina">
            <a:extLst>
              <a:ext uri="{FF2B5EF4-FFF2-40B4-BE49-F238E27FC236}">
                <a16:creationId xmlns:a16="http://schemas.microsoft.com/office/drawing/2014/main" id="{E7761C22-319B-C7F8-204B-E84D09C7B00B}"/>
              </a:ext>
            </a:extLst>
          </p:cNvPr>
          <p:cNvPicPr>
            <a:picLocks noChangeAspect="1" noChangeArrowheads="1"/>
          </p:cNvPicPr>
          <p:nvPr/>
        </p:nvPicPr>
        <p:blipFill>
          <a:blip r:embed="rId6"/>
          <a:srcRect/>
          <a:stretch>
            <a:fillRect/>
          </a:stretch>
        </p:blipFill>
        <p:spPr bwMode="auto">
          <a:xfrm>
            <a:off x="5724525" y="0"/>
            <a:ext cx="3419475" cy="25765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0" name="Picture 5" descr="truppe inglesi di guardia alla linea ferroviaria vicino a gerusalemme">
            <a:extLst>
              <a:ext uri="{FF2B5EF4-FFF2-40B4-BE49-F238E27FC236}">
                <a16:creationId xmlns:a16="http://schemas.microsoft.com/office/drawing/2014/main" id="{CBEBF05D-9962-BFC5-37DB-BEA7CE2D688B}"/>
              </a:ext>
            </a:extLst>
          </p:cNvPr>
          <p:cNvPicPr>
            <a:picLocks noChangeAspect="1" noChangeArrowheads="1"/>
          </p:cNvPicPr>
          <p:nvPr/>
        </p:nvPicPr>
        <p:blipFill>
          <a:blip r:embed="rId7"/>
          <a:srcRect/>
          <a:stretch>
            <a:fillRect/>
          </a:stretch>
        </p:blipFill>
        <p:spPr bwMode="auto">
          <a:xfrm>
            <a:off x="2268538" y="5300663"/>
            <a:ext cx="2376487" cy="15573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1" name="Picture 6" descr="truppe inglesi 3 in palestina">
            <a:extLst>
              <a:ext uri="{FF2B5EF4-FFF2-40B4-BE49-F238E27FC236}">
                <a16:creationId xmlns:a16="http://schemas.microsoft.com/office/drawing/2014/main" id="{415C33F3-1484-184E-4FEB-4525230CF076}"/>
              </a:ext>
            </a:extLst>
          </p:cNvPr>
          <p:cNvPicPr>
            <a:picLocks noChangeAspect="1" noChangeArrowheads="1"/>
          </p:cNvPicPr>
          <p:nvPr/>
        </p:nvPicPr>
        <p:blipFill>
          <a:blip r:embed="rId8"/>
          <a:srcRect/>
          <a:stretch>
            <a:fillRect/>
          </a:stretch>
        </p:blipFill>
        <p:spPr bwMode="auto">
          <a:xfrm>
            <a:off x="4716463" y="5300663"/>
            <a:ext cx="2265362" cy="15573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2" name="Picture 7" descr="truppe inglesi 2 in palestina">
            <a:extLst>
              <a:ext uri="{FF2B5EF4-FFF2-40B4-BE49-F238E27FC236}">
                <a16:creationId xmlns:a16="http://schemas.microsoft.com/office/drawing/2014/main" id="{36638938-A2FC-3721-3639-199BFAFB7197}"/>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3" name="Picture 8" descr="truppe iglesi 4 n palestina ">
            <a:extLst>
              <a:ext uri="{FF2B5EF4-FFF2-40B4-BE49-F238E27FC236}">
                <a16:creationId xmlns:a16="http://schemas.microsoft.com/office/drawing/2014/main" id="{FF0C3915-504F-4B04-FEBD-DB08483A9596}"/>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4" name="Picture 9" descr="torretta di guardia degli inglsi n palestina">
            <a:extLst>
              <a:ext uri="{FF2B5EF4-FFF2-40B4-BE49-F238E27FC236}">
                <a16:creationId xmlns:a16="http://schemas.microsoft.com/office/drawing/2014/main" id="{AAA4FCBE-454D-BA31-510C-9ED249C75627}"/>
              </a:ext>
            </a:extLst>
          </p:cNvPr>
          <p:cNvPicPr>
            <a:picLocks noChangeAspect="1" noChangeArrowheads="1"/>
          </p:cNvPicPr>
          <p:nvPr/>
        </p:nvPicPr>
        <p:blipFill>
          <a:blip r:embed="rId11"/>
          <a:srcRect/>
          <a:stretch>
            <a:fillRect/>
          </a:stretch>
        </p:blipFill>
        <p:spPr bwMode="auto">
          <a:xfrm>
            <a:off x="2871788" y="0"/>
            <a:ext cx="2771775" cy="3633788"/>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71722" name="Picture 10" descr="controlli da parte delle truppe inglesi inpalestina">
            <a:extLst>
              <a:ext uri="{FF2B5EF4-FFF2-40B4-BE49-F238E27FC236}">
                <a16:creationId xmlns:a16="http://schemas.microsoft.com/office/drawing/2014/main" id="{810ACF45-3E0D-F491-D130-0C6893C93E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3716338"/>
            <a:ext cx="2411412" cy="151606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1" descr="comandante delle truppe inglesi in palestina">
            <a:extLst>
              <a:ext uri="{FF2B5EF4-FFF2-40B4-BE49-F238E27FC236}">
                <a16:creationId xmlns:a16="http://schemas.microsoft.com/office/drawing/2014/main" id="{CCA1F5A3-6F0A-E023-17A6-359AC3364622}"/>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 name="Picture 12" descr="acampamento truppe inglesi in palestina">
            <a:extLst>
              <a:ext uri="{FF2B5EF4-FFF2-40B4-BE49-F238E27FC236}">
                <a16:creationId xmlns:a16="http://schemas.microsoft.com/office/drawing/2014/main" id="{A3F49D8D-69DD-9D72-898E-B7D975DAA925}"/>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1102EE0B-A5C4-0EE8-CF52-28C8AB11F7A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63523" name="Slide Number Placeholder 3">
            <a:extLst>
              <a:ext uri="{FF2B5EF4-FFF2-40B4-BE49-F238E27FC236}">
                <a16:creationId xmlns:a16="http://schemas.microsoft.com/office/drawing/2014/main" id="{B4007B83-07B2-9AE8-58B7-5CD89338B303}"/>
              </a:ext>
            </a:extLst>
          </p:cNvPr>
          <p:cNvSpPr>
            <a:spLocks noGrp="1"/>
          </p:cNvSpPr>
          <p:nvPr>
            <p:ph type="sldNum" sz="quarter" idx="12"/>
          </p:nvPr>
        </p:nvSpPr>
        <p:spPr>
          <a:xfrm>
            <a:off x="6732588" y="2054225"/>
            <a:ext cx="2133600" cy="3651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CF41A0F-7F94-40CF-91A8-DE6274AA4C76}" type="slidenum">
              <a:rPr lang="it-IT" altLang="it-CH" sz="1800" b="1" smtClean="0">
                <a:solidFill>
                  <a:schemeClr val="accent4">
                    <a:lumMod val="95000"/>
                    <a:lumOff val="5000"/>
                  </a:schemeClr>
                </a:solidFill>
                <a:latin typeface="Calibri" panose="020F0502020204030204" pitchFamily="34" charset="0"/>
              </a:rPr>
              <a:pPr>
                <a:spcBef>
                  <a:spcPct val="0"/>
                </a:spcBef>
                <a:buFontTx/>
                <a:buNone/>
                <a:defRPr/>
              </a:pPr>
              <a:t>65</a:t>
            </a:fld>
            <a:endParaRPr lang="it-IT" altLang="it-CH" sz="1800" b="1" dirty="0">
              <a:solidFill>
                <a:schemeClr val="accent4">
                  <a:lumMod val="95000"/>
                  <a:lumOff val="5000"/>
                </a:schemeClr>
              </a:solidFill>
              <a:latin typeface="Calibri" panose="020F0502020204030204" pitchFamily="34" charset="0"/>
            </a:endParaRPr>
          </a:p>
        </p:txBody>
      </p:sp>
      <p:sp>
        <p:nvSpPr>
          <p:cNvPr id="371727" name="Text Box 13">
            <a:extLst>
              <a:ext uri="{FF2B5EF4-FFF2-40B4-BE49-F238E27FC236}">
                <a16:creationId xmlns:a16="http://schemas.microsoft.com/office/drawing/2014/main" id="{5B6F7437-2C2D-DEF3-286D-36EE7F573E41}"/>
              </a:ext>
            </a:extLst>
          </p:cNvPr>
          <p:cNvSpPr txBox="1">
            <a:spLocks noChangeArrowheads="1"/>
          </p:cNvSpPr>
          <p:nvPr/>
        </p:nvSpPr>
        <p:spPr bwMode="auto">
          <a:xfrm>
            <a:off x="5684838" y="2617788"/>
            <a:ext cx="3419475" cy="1016000"/>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161616"/>
                </a:solidFill>
              </a:rPr>
              <a:t>1945-1948                                         Die Engländer versuchen die Ordnung zu bewahren.</a:t>
            </a:r>
            <a:endParaRPr lang="it-IT" altLang="it-CH" sz="2000" b="1">
              <a:solidFill>
                <a:srgbClr val="161616"/>
              </a:solidFill>
            </a:endParaRP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49">
            <a:extLst>
              <a:ext uri="{FF2B5EF4-FFF2-40B4-BE49-F238E27FC236}">
                <a16:creationId xmlns:a16="http://schemas.microsoft.com/office/drawing/2014/main" id="{D285BA1B-694E-2527-5303-564243FB4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Oval 4">
            <a:extLst>
              <a:ext uri="{FF2B5EF4-FFF2-40B4-BE49-F238E27FC236}">
                <a16:creationId xmlns:a16="http://schemas.microsoft.com/office/drawing/2014/main" id="{F0AC9EF4-B27A-86E9-F8CE-174126A83A99}"/>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73764" name="Segnaposto numero diapositiva 1">
            <a:extLst>
              <a:ext uri="{FF2B5EF4-FFF2-40B4-BE49-F238E27FC236}">
                <a16:creationId xmlns:a16="http://schemas.microsoft.com/office/drawing/2014/main" id="{EB1BF6B3-6E7F-E503-FA09-69DDBE664754}"/>
              </a:ext>
            </a:extLst>
          </p:cNvPr>
          <p:cNvSpPr>
            <a:spLocks noGrp="1"/>
          </p:cNvSpPr>
          <p:nvPr>
            <p:ph type="sldNum" sz="quarter" idx="12"/>
          </p:nvPr>
        </p:nvSpPr>
        <p:spPr>
          <a:xfrm>
            <a:off x="7740650" y="3254375"/>
            <a:ext cx="557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02E05C-C75D-45E4-A39F-35686C3E9237}"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41A8895C-17EA-2D78-5348-A465333AC58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3766" name="Text Box 3">
            <a:extLst>
              <a:ext uri="{FF2B5EF4-FFF2-40B4-BE49-F238E27FC236}">
                <a16:creationId xmlns:a16="http://schemas.microsoft.com/office/drawing/2014/main" id="{689D9619-0164-F750-A5CC-B13A3DF69A1A}"/>
              </a:ext>
            </a:extLst>
          </p:cNvPr>
          <p:cNvSpPr txBox="1">
            <a:spLocks noChangeArrowheads="1"/>
          </p:cNvSpPr>
          <p:nvPr/>
        </p:nvSpPr>
        <p:spPr bwMode="auto">
          <a:xfrm>
            <a:off x="392113" y="4130675"/>
            <a:ext cx="29956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de-DE" altLang="it-CH" sz="1800" b="1"/>
              <a:t>Die Terroristen der zionistischen Stern Bande waren polizeilich gesucht. Unter Andern : Yitshak Shamir. Später wird er Premier-Minister von Israel</a:t>
            </a:r>
          </a:p>
        </p:txBody>
      </p:sp>
      <p:pic>
        <p:nvPicPr>
          <p:cNvPr id="373767" name="Picture 2" descr="i terroristi ricercati dalla polizia con Begin">
            <a:extLst>
              <a:ext uri="{FF2B5EF4-FFF2-40B4-BE49-F238E27FC236}">
                <a16:creationId xmlns:a16="http://schemas.microsoft.com/office/drawing/2014/main" id="{20C5CBDC-8C00-C127-B173-96C33E070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8" name="Text Box 3">
            <a:extLst>
              <a:ext uri="{FF2B5EF4-FFF2-40B4-BE49-F238E27FC236}">
                <a16:creationId xmlns:a16="http://schemas.microsoft.com/office/drawing/2014/main" id="{95690E21-247C-E7F7-5EE0-3BC5A5514DF0}"/>
              </a:ext>
            </a:extLst>
          </p:cNvPr>
          <p:cNvSpPr txBox="1">
            <a:spLocks noChangeArrowheads="1"/>
          </p:cNvSpPr>
          <p:nvPr/>
        </p:nvSpPr>
        <p:spPr bwMode="auto">
          <a:xfrm>
            <a:off x="5360988" y="549275"/>
            <a:ext cx="29432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800" b="1"/>
              <a:t>Auch die Irgun Terroristen waren polizeilich gesucht : </a:t>
            </a:r>
            <a:r>
              <a:rPr lang="de-DE" altLang="it-CH" sz="2200" b="1"/>
              <a:t>Menachem Begin </a:t>
            </a:r>
            <a:r>
              <a:rPr lang="de-DE" altLang="it-CH" sz="1800" b="1"/>
              <a:t>war einer von ihnen. Später wird er Premier-Minister von Israel</a:t>
            </a:r>
          </a:p>
        </p:txBody>
      </p:sp>
      <p:sp>
        <p:nvSpPr>
          <p:cNvPr id="2" name="CasellaDiTesto 1">
            <a:extLst>
              <a:ext uri="{FF2B5EF4-FFF2-40B4-BE49-F238E27FC236}">
                <a16:creationId xmlns:a16="http://schemas.microsoft.com/office/drawing/2014/main" id="{111DC141-C3E9-E301-EA81-DA52DCEE6FB4}"/>
              </a:ext>
            </a:extLst>
          </p:cNvPr>
          <p:cNvSpPr txBox="1"/>
          <p:nvPr/>
        </p:nvSpPr>
        <p:spPr>
          <a:xfrm>
            <a:off x="1576388" y="3221038"/>
            <a:ext cx="5991225"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Israel </a:t>
            </a:r>
            <a:r>
              <a:rPr lang="de-DE" b="1" dirty="0">
                <a:solidFill>
                  <a:schemeClr val="accent4">
                    <a:lumMod val="10000"/>
                  </a:schemeClr>
                </a:solidFill>
              </a:rPr>
              <a:t>können Terroristen Premierminister werden!</a:t>
            </a:r>
            <a:endParaRPr lang="en-US" b="1" dirty="0">
              <a:solidFill>
                <a:schemeClr val="accent4">
                  <a:lumMod val="10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Number Placeholder 3">
            <a:extLst>
              <a:ext uri="{FF2B5EF4-FFF2-40B4-BE49-F238E27FC236}">
                <a16:creationId xmlns:a16="http://schemas.microsoft.com/office/drawing/2014/main" id="{59BFAAE2-6A02-2BCD-36A6-DB86418A382E}"/>
              </a:ext>
            </a:extLst>
          </p:cNvPr>
          <p:cNvSpPr>
            <a:spLocks noGrp="1"/>
          </p:cNvSpPr>
          <p:nvPr>
            <p:ph type="sldNum" sz="quarter" idx="12"/>
          </p:nvPr>
        </p:nvSpPr>
        <p:spPr>
          <a:xfrm>
            <a:off x="7596188" y="4264025"/>
            <a:ext cx="942975"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43069B-2900-422A-8544-92AA90EFF609}" type="slidenum">
              <a:rPr lang="it-IT" altLang="it-CH" sz="1400" smtClean="0">
                <a:solidFill>
                  <a:srgbClr val="FFFFFF"/>
                </a:solidFill>
              </a:rPr>
              <a:pPr>
                <a:spcBef>
                  <a:spcPct val="0"/>
                </a:spcBef>
                <a:buFontTx/>
                <a:buNone/>
              </a:pPr>
              <a:t>67</a:t>
            </a:fld>
            <a:endParaRPr lang="it-IT" altLang="it-CH" sz="1400">
              <a:solidFill>
                <a:srgbClr val="FFFFFF"/>
              </a:solidFill>
            </a:endParaRPr>
          </a:p>
        </p:txBody>
      </p:sp>
      <p:sp>
        <p:nvSpPr>
          <p:cNvPr id="375811" name="Text Box 3">
            <a:extLst>
              <a:ext uri="{FF2B5EF4-FFF2-40B4-BE49-F238E27FC236}">
                <a16:creationId xmlns:a16="http://schemas.microsoft.com/office/drawing/2014/main" id="{C0734D0B-FCA4-1015-9F16-EDED3BA4DABB}"/>
              </a:ext>
            </a:extLst>
          </p:cNvPr>
          <p:cNvSpPr txBox="1">
            <a:spLocks noChangeArrowheads="1"/>
          </p:cNvSpPr>
          <p:nvPr/>
        </p:nvSpPr>
        <p:spPr bwMode="auto">
          <a:xfrm>
            <a:off x="4729163" y="3487738"/>
            <a:ext cx="3619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Ungefähr 6 % des Bodens sind jüdisches Eigentum. Tatsächlich besetzten  aber die Zionisten schon viel mehr.</a:t>
            </a:r>
            <a:endParaRPr lang="it-IT" altLang="it-CH" sz="1400">
              <a:solidFill>
                <a:srgbClr val="FFFFFF"/>
              </a:solidFill>
            </a:endParaRPr>
          </a:p>
        </p:txBody>
      </p:sp>
      <p:pic>
        <p:nvPicPr>
          <p:cNvPr id="6" name="Picture 2" descr="le fasi storiche di Israele mappe semplici e chiare">
            <a:extLst>
              <a:ext uri="{FF2B5EF4-FFF2-40B4-BE49-F238E27FC236}">
                <a16:creationId xmlns:a16="http://schemas.microsoft.com/office/drawing/2014/main" id="{5C0F9897-E20A-4035-99BB-059D6B289249}"/>
              </a:ext>
            </a:extLst>
          </p:cNvPr>
          <p:cNvPicPr>
            <a:picLocks noChangeAspect="1" noChangeArrowheads="1"/>
          </p:cNvPicPr>
          <p:nvPr/>
        </p:nvPicPr>
        <p:blipFill rotWithShape="1">
          <a:blip r:embed="rId3"/>
          <a:srcRect l="68697" t="1534" r="1309" b="53421"/>
          <a:stretch/>
        </p:blipFill>
        <p:spPr bwMode="auto">
          <a:xfrm>
            <a:off x="649288" y="247650"/>
            <a:ext cx="3797300" cy="6337300"/>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a:extLst>
              <a:ext uri="{FF2B5EF4-FFF2-40B4-BE49-F238E27FC236}">
                <a16:creationId xmlns:a16="http://schemas.microsoft.com/office/drawing/2014/main" id="{1AD141F9-D22F-2F6F-BC38-1F1696B59CB7}"/>
              </a:ext>
            </a:extLst>
          </p:cNvPr>
          <p:cNvPicPr>
            <a:picLocks noChangeAspect="1" noChangeArrowheads="1"/>
          </p:cNvPicPr>
          <p:nvPr/>
        </p:nvPicPr>
        <p:blipFill rotWithShape="1">
          <a:blip r:embed="rId4"/>
          <a:srcRect r="2038"/>
          <a:stretch/>
        </p:blipFill>
        <p:spPr bwMode="auto">
          <a:xfrm>
            <a:off x="4800600" y="4768850"/>
            <a:ext cx="3738563" cy="1816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7" descr="C:\Users\Enrico\Desktop\JNF jpeg.jpg">
            <a:extLst>
              <a:ext uri="{FF2B5EF4-FFF2-40B4-BE49-F238E27FC236}">
                <a16:creationId xmlns:a16="http://schemas.microsoft.com/office/drawing/2014/main" id="{483EE0A3-A2C2-2B15-15CD-CBEEED92E7CA}"/>
              </a:ext>
            </a:extLst>
          </p:cNvPr>
          <p:cNvPicPr>
            <a:picLocks noChangeAspect="1" noChangeArrowheads="1"/>
          </p:cNvPicPr>
          <p:nvPr/>
        </p:nvPicPr>
        <p:blipFill>
          <a:blip r:embed="rId5"/>
          <a:srcRect/>
          <a:stretch>
            <a:fillRect/>
          </a:stretch>
        </p:blipFill>
        <p:spPr bwMode="auto">
          <a:xfrm>
            <a:off x="7178675" y="758825"/>
            <a:ext cx="1316038" cy="1722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C6A06F93-6BEC-39C3-46FF-3D3C3E4E769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0" name="CasellaDiTesto 9">
            <a:extLst>
              <a:ext uri="{FF2B5EF4-FFF2-40B4-BE49-F238E27FC236}">
                <a16:creationId xmlns:a16="http://schemas.microsoft.com/office/drawing/2014/main" id="{621D408E-9A34-5816-F393-CE95533EAEAA}"/>
              </a:ext>
            </a:extLst>
          </p:cNvPr>
          <p:cNvSpPr txBox="1"/>
          <p:nvPr/>
        </p:nvSpPr>
        <p:spPr>
          <a:xfrm>
            <a:off x="4810125" y="1484313"/>
            <a:ext cx="2138363" cy="9858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sz="2200" dirty="0"/>
              <a:t>1947</a:t>
            </a:r>
          </a:p>
          <a:p>
            <a:pPr>
              <a:defRPr/>
            </a:pPr>
            <a:r>
              <a:rPr lang="fr-CH" altLang="it-CH" dirty="0"/>
              <a:t>Die </a:t>
            </a:r>
            <a:r>
              <a:rPr lang="fr-CH" altLang="it-CH" dirty="0" err="1"/>
              <a:t>jüdischen</a:t>
            </a:r>
            <a:r>
              <a:rPr lang="fr-CH" altLang="it-CH" dirty="0"/>
              <a:t> </a:t>
            </a:r>
            <a:r>
              <a:rPr lang="fr-CH" altLang="it-CH" dirty="0" err="1"/>
              <a:t>Ansiedlungen</a:t>
            </a:r>
            <a:endParaRPr lang="fr-CH" altLang="it-CH" dirty="0"/>
          </a:p>
        </p:txBody>
      </p:sp>
      <p:sp>
        <p:nvSpPr>
          <p:cNvPr id="375817" name="CasellaDiTesto 1">
            <a:extLst>
              <a:ext uri="{FF2B5EF4-FFF2-40B4-BE49-F238E27FC236}">
                <a16:creationId xmlns:a16="http://schemas.microsoft.com/office/drawing/2014/main" id="{4BF9BA12-4D14-AE2C-C3EC-E2BB64F3BC85}"/>
              </a:ext>
            </a:extLst>
          </p:cNvPr>
          <p:cNvSpPr txBox="1">
            <a:spLocks noChangeArrowheads="1"/>
          </p:cNvSpPr>
          <p:nvPr/>
        </p:nvSpPr>
        <p:spPr bwMode="auto">
          <a:xfrm>
            <a:off x="7173913" y="2557463"/>
            <a:ext cx="140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solidFill>
                  <a:srgbClr val="FFFFFF"/>
                </a:solidFill>
              </a:rPr>
              <a:t>Jüdischer Nationalfonds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4">
            <a:extLst>
              <a:ext uri="{FF2B5EF4-FFF2-40B4-BE49-F238E27FC236}">
                <a16:creationId xmlns:a16="http://schemas.microsoft.com/office/drawing/2014/main" id="{B7E47117-095E-BF2E-9869-A4A95EE329A5}"/>
              </a:ext>
            </a:extLst>
          </p:cNvPr>
          <p:cNvSpPr>
            <a:spLocks noGrp="1"/>
          </p:cNvSpPr>
          <p:nvPr>
            <p:ph type="sldNum" sz="quarter" idx="12"/>
          </p:nvPr>
        </p:nvSpPr>
        <p:spPr>
          <a:xfrm>
            <a:off x="7242175" y="6338888"/>
            <a:ext cx="836613"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4DF6BB-903F-4F4B-A58F-867C3AAC29A1}" type="slidenum">
              <a:rPr lang="it-IT" altLang="it-CH" sz="1400" smtClean="0">
                <a:solidFill>
                  <a:srgbClr val="FFFFFF"/>
                </a:solidFill>
              </a:rPr>
              <a:pPr>
                <a:spcBef>
                  <a:spcPct val="0"/>
                </a:spcBef>
                <a:buFontTx/>
                <a:buNone/>
              </a:pPr>
              <a:t>68</a:t>
            </a:fld>
            <a:endParaRPr lang="it-IT" altLang="it-CH" sz="1400">
              <a:solidFill>
                <a:srgbClr val="FFFFFF"/>
              </a:solidFill>
            </a:endParaRPr>
          </a:p>
        </p:txBody>
      </p:sp>
      <p:pic>
        <p:nvPicPr>
          <p:cNvPr id="161796" name="Picture 3" descr="popolazioni dal 1918 al 1948">
            <a:extLst>
              <a:ext uri="{FF2B5EF4-FFF2-40B4-BE49-F238E27FC236}">
                <a16:creationId xmlns:a16="http://schemas.microsoft.com/office/drawing/2014/main" id="{1E2F8B9F-76D2-19D2-A740-6079DC941984}"/>
              </a:ext>
            </a:extLst>
          </p:cNvPr>
          <p:cNvPicPr>
            <a:picLocks noGrp="1" noChangeAspect="1" noChangeArrowheads="1"/>
          </p:cNvPicPr>
          <p:nvPr>
            <p:ph/>
          </p:nvPr>
        </p:nvPicPr>
        <p:blipFill>
          <a:blip r:embed="rId3"/>
          <a:srcRect/>
          <a:stretch>
            <a:fillRect/>
          </a:stretch>
        </p:blipFill>
        <p:spPr>
          <a:xfrm>
            <a:off x="250825" y="260350"/>
            <a:ext cx="8604250" cy="5954713"/>
          </a:xfrm>
          <a:ln w="12700">
            <a:solidFill>
              <a:schemeClr val="accent4">
                <a:lumMod val="10000"/>
              </a:schemeClr>
            </a:solidFill>
          </a:ln>
          <a:effectLst>
            <a:outerShdw blurRad="292100" dist="139700" dir="2700000" algn="tl" rotWithShape="0">
              <a:srgbClr val="333333">
                <a:alpha val="65000"/>
              </a:srgbClr>
            </a:outerShdw>
          </a:effectLst>
        </p:spPr>
      </p:pic>
      <p:sp>
        <p:nvSpPr>
          <p:cNvPr id="377860" name="Text Box 4">
            <a:extLst>
              <a:ext uri="{FF2B5EF4-FFF2-40B4-BE49-F238E27FC236}">
                <a16:creationId xmlns:a16="http://schemas.microsoft.com/office/drawing/2014/main" id="{D0A95433-D4BC-BFC8-0150-425040B4FA99}"/>
              </a:ext>
            </a:extLst>
          </p:cNvPr>
          <p:cNvSpPr txBox="1">
            <a:spLocks noChangeArrowheads="1"/>
          </p:cNvSpPr>
          <p:nvPr/>
        </p:nvSpPr>
        <p:spPr bwMode="auto">
          <a:xfrm>
            <a:off x="5724525" y="5157788"/>
            <a:ext cx="2808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800000"/>
                </a:solidFill>
              </a:rPr>
              <a:t>In den 30. und 40. Jahren gab es eine starke jüdische Einwanderung bedingt durch die nazifascistische Verfolgungen.</a:t>
            </a:r>
            <a:endParaRPr lang="it-IT" altLang="it-CH" sz="1200" b="1">
              <a:solidFill>
                <a:srgbClr val="800000"/>
              </a:solidFill>
            </a:endParaRPr>
          </a:p>
        </p:txBody>
      </p:sp>
      <p:sp>
        <p:nvSpPr>
          <p:cNvPr id="377861" name="Text Box 5">
            <a:extLst>
              <a:ext uri="{FF2B5EF4-FFF2-40B4-BE49-F238E27FC236}">
                <a16:creationId xmlns:a16="http://schemas.microsoft.com/office/drawing/2014/main" id="{6B8D63AC-E5D7-743D-354B-A247F894B9E6}"/>
              </a:ext>
            </a:extLst>
          </p:cNvPr>
          <p:cNvSpPr txBox="1">
            <a:spLocks noChangeArrowheads="1"/>
          </p:cNvSpPr>
          <p:nvPr/>
        </p:nvSpPr>
        <p:spPr bwMode="auto">
          <a:xfrm>
            <a:off x="1042988" y="1341438"/>
            <a:ext cx="792162" cy="284162"/>
          </a:xfrm>
          <a:prstGeom prst="rect">
            <a:avLst/>
          </a:prstGeom>
          <a:solidFill>
            <a:schemeClr val="hlink"/>
          </a:solidFill>
          <a:ln w="952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Juden</a:t>
            </a:r>
          </a:p>
        </p:txBody>
      </p:sp>
      <p:sp>
        <p:nvSpPr>
          <p:cNvPr id="377862" name="Text Box 6">
            <a:extLst>
              <a:ext uri="{FF2B5EF4-FFF2-40B4-BE49-F238E27FC236}">
                <a16:creationId xmlns:a16="http://schemas.microsoft.com/office/drawing/2014/main" id="{418FEF73-26F2-C6A9-11A5-30A2A43D58F8}"/>
              </a:ext>
            </a:extLst>
          </p:cNvPr>
          <p:cNvSpPr txBox="1">
            <a:spLocks noChangeArrowheads="1"/>
          </p:cNvSpPr>
          <p:nvPr/>
        </p:nvSpPr>
        <p:spPr bwMode="auto">
          <a:xfrm>
            <a:off x="1042988" y="908050"/>
            <a:ext cx="792162" cy="274638"/>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Araber</a:t>
            </a:r>
          </a:p>
        </p:txBody>
      </p:sp>
      <p:sp>
        <p:nvSpPr>
          <p:cNvPr id="377863" name="Text Box 8">
            <a:extLst>
              <a:ext uri="{FF2B5EF4-FFF2-40B4-BE49-F238E27FC236}">
                <a16:creationId xmlns:a16="http://schemas.microsoft.com/office/drawing/2014/main" id="{C62411C6-2585-1E6D-1518-C7DD42BEDD38}"/>
              </a:ext>
            </a:extLst>
          </p:cNvPr>
          <p:cNvSpPr txBox="1">
            <a:spLocks noChangeArrowheads="1"/>
          </p:cNvSpPr>
          <p:nvPr/>
        </p:nvSpPr>
        <p:spPr bwMode="auto">
          <a:xfrm>
            <a:off x="5724525" y="3213100"/>
            <a:ext cx="2808288" cy="73025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Im 1918 waren 8% der Bevölkerung Juden und besassen 2,5 % des Landes .</a:t>
            </a:r>
          </a:p>
        </p:txBody>
      </p:sp>
      <p:sp>
        <p:nvSpPr>
          <p:cNvPr id="377864" name="Text Box 9">
            <a:extLst>
              <a:ext uri="{FF2B5EF4-FFF2-40B4-BE49-F238E27FC236}">
                <a16:creationId xmlns:a16="http://schemas.microsoft.com/office/drawing/2014/main" id="{EB9923E5-E8B8-73E4-F8A2-4AB833383E88}"/>
              </a:ext>
            </a:extLst>
          </p:cNvPr>
          <p:cNvSpPr txBox="1">
            <a:spLocks noChangeArrowheads="1"/>
          </p:cNvSpPr>
          <p:nvPr/>
        </p:nvSpPr>
        <p:spPr bwMode="auto">
          <a:xfrm>
            <a:off x="5724525" y="4221163"/>
            <a:ext cx="2735263" cy="73025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Im 1948 waren 33 % der Bevölkerung Juden und besassen 5,67 % des Landes </a:t>
            </a:r>
          </a:p>
        </p:txBody>
      </p:sp>
      <p:sp>
        <p:nvSpPr>
          <p:cNvPr id="10" name="Rettangolo 9">
            <a:extLst>
              <a:ext uri="{FF2B5EF4-FFF2-40B4-BE49-F238E27FC236}">
                <a16:creationId xmlns:a16="http://schemas.microsoft.com/office/drawing/2014/main" id="{1B8CDB19-5019-D62A-070F-E4AC697BC02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71715" name="Text Box 2">
            <a:extLst>
              <a:ext uri="{FF2B5EF4-FFF2-40B4-BE49-F238E27FC236}">
                <a16:creationId xmlns:a16="http://schemas.microsoft.com/office/drawing/2014/main" id="{7A22D59D-97E5-2E68-7ED1-1DEB738A4443}"/>
              </a:ext>
            </a:extLst>
          </p:cNvPr>
          <p:cNvSpPr txBox="1">
            <a:spLocks noChangeArrowheads="1"/>
          </p:cNvSpPr>
          <p:nvPr/>
        </p:nvSpPr>
        <p:spPr bwMode="auto">
          <a:xfrm>
            <a:off x="2068513" y="6323013"/>
            <a:ext cx="4968875" cy="3397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Palästina</a:t>
            </a:r>
            <a:r>
              <a:rPr lang="fr-CH" altLang="it-CH" dirty="0"/>
              <a:t> : </a:t>
            </a:r>
            <a:r>
              <a:rPr lang="fr-CH" altLang="it-CH" dirty="0" err="1"/>
              <a:t>Demographie</a:t>
            </a:r>
            <a:r>
              <a:rPr lang="fr-CH" altLang="it-CH" dirty="0"/>
              <a:t> von 1918 bis 1948</a:t>
            </a:r>
            <a:endParaRPr lang="it-IT" altLang="it-CH"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Slide Number Placeholder 3">
            <a:extLst>
              <a:ext uri="{FF2B5EF4-FFF2-40B4-BE49-F238E27FC236}">
                <a16:creationId xmlns:a16="http://schemas.microsoft.com/office/drawing/2014/main" id="{3FBCA1B7-56E6-608F-EB4A-46F9EF4D86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C51E92-2322-4F4A-B8E1-E84AFD9FD512}" type="slidenum">
              <a:rPr lang="it-IT" altLang="it-CH" sz="1400" smtClean="0">
                <a:solidFill>
                  <a:srgbClr val="FFFFFF"/>
                </a:solidFill>
              </a:rPr>
              <a:pPr>
                <a:spcBef>
                  <a:spcPct val="0"/>
                </a:spcBef>
                <a:buFontTx/>
                <a:buNone/>
              </a:pPr>
              <a:t>69</a:t>
            </a:fld>
            <a:endParaRPr lang="it-IT" altLang="it-CH" sz="1400">
              <a:solidFill>
                <a:srgbClr val="FFFFFF"/>
              </a:solidFill>
            </a:endParaRPr>
          </a:p>
        </p:txBody>
      </p:sp>
      <p:pic>
        <p:nvPicPr>
          <p:cNvPr id="6" name="Picture 2" descr="le fasi storiche di Israele mappe semplici e chiare">
            <a:extLst>
              <a:ext uri="{FF2B5EF4-FFF2-40B4-BE49-F238E27FC236}">
                <a16:creationId xmlns:a16="http://schemas.microsoft.com/office/drawing/2014/main" id="{EE94C99B-8F4D-2D17-9241-954422A10EE3}"/>
              </a:ext>
            </a:extLst>
          </p:cNvPr>
          <p:cNvPicPr>
            <a:picLocks noChangeAspect="1" noChangeArrowheads="1"/>
          </p:cNvPicPr>
          <p:nvPr/>
        </p:nvPicPr>
        <p:blipFill rotWithShape="1">
          <a:blip r:embed="rId4"/>
          <a:srcRect l="2312" t="49371" r="68611" b="5768"/>
          <a:stretch/>
        </p:blipFill>
        <p:spPr bwMode="auto">
          <a:xfrm>
            <a:off x="660400" y="307975"/>
            <a:ext cx="3346450" cy="624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3FF48EE-5838-AF1B-8DDD-ECCEC40918B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2" name="Picture 4" descr="uno">
            <a:extLst>
              <a:ext uri="{FF2B5EF4-FFF2-40B4-BE49-F238E27FC236}">
                <a16:creationId xmlns:a16="http://schemas.microsoft.com/office/drawing/2014/main" id="{00EFBEC4-E0B3-F166-2E5C-47E4D261BEB7}"/>
              </a:ext>
            </a:extLst>
          </p:cNvPr>
          <p:cNvPicPr>
            <a:picLocks noChangeAspect="1" noChangeArrowheads="1"/>
          </p:cNvPicPr>
          <p:nvPr/>
        </p:nvPicPr>
        <p:blipFill>
          <a:blip r:embed="rId5"/>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Text Box 3">
            <a:extLst>
              <a:ext uri="{FF2B5EF4-FFF2-40B4-BE49-F238E27FC236}">
                <a16:creationId xmlns:a16="http://schemas.microsoft.com/office/drawing/2014/main" id="{BC94AAAF-DE83-1665-4714-67B89F068286}"/>
              </a:ext>
            </a:extLst>
          </p:cNvPr>
          <p:cNvSpPr txBox="1">
            <a:spLocks noChangeArrowheads="1"/>
          </p:cNvSpPr>
          <p:nvPr/>
        </p:nvSpPr>
        <p:spPr bwMode="auto">
          <a:xfrm>
            <a:off x="4449763" y="1860550"/>
            <a:ext cx="4033837" cy="30019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 </a:t>
            </a:r>
            <a:r>
              <a:rPr lang="fr-CH" altLang="it-CH" dirty="0" err="1"/>
              <a:t>November</a:t>
            </a:r>
            <a:r>
              <a:rPr lang="fr-CH" altLang="it-CH" dirty="0"/>
              <a:t> 1947</a:t>
            </a:r>
          </a:p>
          <a:p>
            <a:pPr>
              <a:defRPr/>
            </a:pPr>
            <a:r>
              <a:rPr lang="de-DE" altLang="it-CH" sz="1800" dirty="0"/>
              <a:t>Die Generalversammlung der UNO genehmigt die           </a:t>
            </a:r>
            <a:r>
              <a:rPr lang="fr-CH" altLang="it-CH" sz="3000" u="sng" dirty="0" err="1">
                <a:latin typeface="Arial Black" panose="020B0A04020102020204" pitchFamily="34" charset="0"/>
              </a:rPr>
              <a:t>Resolution</a:t>
            </a:r>
            <a:r>
              <a:rPr lang="fr-CH" altLang="it-CH" sz="3000" u="sng" dirty="0">
                <a:latin typeface="Arial Black" panose="020B0A04020102020204" pitchFamily="34" charset="0"/>
              </a:rPr>
              <a:t> 181 </a:t>
            </a:r>
          </a:p>
          <a:p>
            <a:pPr>
              <a:defRPr/>
            </a:pPr>
            <a:r>
              <a:rPr lang="de-DE" altLang="it-CH" sz="1800" dirty="0"/>
              <a:t>welche eine Aufteilung Palästinas                 in zwei Staaten vorsieht:  </a:t>
            </a:r>
          </a:p>
          <a:p>
            <a:pPr>
              <a:defRPr/>
            </a:pPr>
            <a:r>
              <a:rPr lang="de-DE" altLang="it-CH" sz="1800" dirty="0"/>
              <a:t>          1 jüdischer Staat      und                      1 arabischer Staat</a:t>
            </a:r>
          </a:p>
        </p:txBody>
      </p:sp>
      <p:sp>
        <p:nvSpPr>
          <p:cNvPr id="379911" name="CasellaDiTesto 1">
            <a:extLst>
              <a:ext uri="{FF2B5EF4-FFF2-40B4-BE49-F238E27FC236}">
                <a16:creationId xmlns:a16="http://schemas.microsoft.com/office/drawing/2014/main" id="{E9AD648C-53F8-157B-4BAE-766BCBBF5DDB}"/>
              </a:ext>
            </a:extLst>
          </p:cNvPr>
          <p:cNvSpPr txBox="1">
            <a:spLocks noChangeArrowheads="1"/>
          </p:cNvSpPr>
          <p:nvPr/>
        </p:nvSpPr>
        <p:spPr bwMode="auto">
          <a:xfrm>
            <a:off x="4111625" y="5035550"/>
            <a:ext cx="47101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t>In Wirklichkeit setzten die Zionisten nur das geheime Aufteilungsabkommen für Palästina um, das am 17. November 1947 zwischen Golda Meir und Abdullah 1. von Jordanien abgeschlossen wurde, und führten im März 1948 den ethnischen Säuberungsplan Dalet durch und eigneten sich 3/4 Palästinas an..</a:t>
            </a:r>
            <a:endParaRPr lang="en-US" altLang="en-US" sz="1400"/>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numero diapositiva 1">
            <a:extLst>
              <a:ext uri="{FF2B5EF4-FFF2-40B4-BE49-F238E27FC236}">
                <a16:creationId xmlns:a16="http://schemas.microsoft.com/office/drawing/2014/main" id="{34ECC2F8-B1C7-AABB-9A1C-DD8CB8826297}"/>
              </a:ext>
            </a:extLst>
          </p:cNvPr>
          <p:cNvSpPr>
            <a:spLocks noGrp="1"/>
          </p:cNvSpPr>
          <p:nvPr>
            <p:ph type="sldNum" sz="quarter" idx="12"/>
          </p:nvPr>
        </p:nvSpPr>
        <p:spPr>
          <a:xfrm>
            <a:off x="6945313" y="6010275"/>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21D4EF-3EE8-44A3-BAF9-C3648E0484CF}"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pic>
        <p:nvPicPr>
          <p:cNvPr id="129027" name="Picture 2" descr="C:\Users\Enrico\Desktop\Paesaggio dove jpeg.jpg">
            <a:extLst>
              <a:ext uri="{FF2B5EF4-FFF2-40B4-BE49-F238E27FC236}">
                <a16:creationId xmlns:a16="http://schemas.microsoft.com/office/drawing/2014/main" id="{4AB8A134-622E-F06D-1CAA-9D9DE17691E6}"/>
              </a:ext>
            </a:extLst>
          </p:cNvPr>
          <p:cNvPicPr>
            <a:picLocks noChangeAspect="1" noChangeArrowheads="1"/>
          </p:cNvPicPr>
          <p:nvPr/>
        </p:nvPicPr>
        <p:blipFill>
          <a:blip r:embed="rId3"/>
          <a:srcRect/>
          <a:stretch>
            <a:fillRect/>
          </a:stretch>
        </p:blipFill>
        <p:spPr bwMode="auto">
          <a:xfrm>
            <a:off x="425450" y="50800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10948" name="CasellaDiTesto 2">
            <a:extLst>
              <a:ext uri="{FF2B5EF4-FFF2-40B4-BE49-F238E27FC236}">
                <a16:creationId xmlns:a16="http://schemas.microsoft.com/office/drawing/2014/main" id="{9BDDE720-6C25-711B-1FF4-C91512B61E93}"/>
              </a:ext>
            </a:extLst>
          </p:cNvPr>
          <p:cNvSpPr txBox="1">
            <a:spLocks noChangeArrowheads="1"/>
          </p:cNvSpPr>
          <p:nvPr/>
        </p:nvSpPr>
        <p:spPr bwMode="auto">
          <a:xfrm>
            <a:off x="2938463" y="6015038"/>
            <a:ext cx="3267075" cy="3698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Die </a:t>
            </a:r>
            <a:r>
              <a:rPr lang="it-CH" altLang="it-CH" sz="1800" b="1" dirty="0" err="1">
                <a:solidFill>
                  <a:schemeClr val="accent4">
                    <a:lumMod val="10000"/>
                  </a:schemeClr>
                </a:solidFill>
              </a:rPr>
              <a:t>Nordküste</a:t>
            </a:r>
            <a:r>
              <a:rPr lang="it-CH" altLang="it-CH" sz="1800" b="1" dirty="0">
                <a:solidFill>
                  <a:schemeClr val="accent4">
                    <a:lumMod val="10000"/>
                  </a:schemeClr>
                </a:solidFill>
              </a:rPr>
              <a:t> </a:t>
            </a:r>
            <a:r>
              <a:rPr lang="it-CH" altLang="it-CH" sz="1800" b="1" dirty="0" err="1">
                <a:solidFill>
                  <a:schemeClr val="accent4">
                    <a:lumMod val="10000"/>
                  </a:schemeClr>
                </a:solidFill>
              </a:rPr>
              <a:t>Palästinas</a:t>
            </a:r>
            <a:endParaRPr lang="it-CH" altLang="it-CH" sz="1800" b="1" dirty="0">
              <a:solidFill>
                <a:schemeClr val="accent4">
                  <a:lumMod val="10000"/>
                </a:schemeClr>
              </a:solidFill>
            </a:endParaRPr>
          </a:p>
        </p:txBody>
      </p:sp>
      <p:sp>
        <p:nvSpPr>
          <p:cNvPr id="5" name="Rettangolo 4">
            <a:extLst>
              <a:ext uri="{FF2B5EF4-FFF2-40B4-BE49-F238E27FC236}">
                <a16:creationId xmlns:a16="http://schemas.microsoft.com/office/drawing/2014/main" id="{4D8855E7-C06E-BC37-77A6-A9FED9FD9D59}"/>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Number Placeholder 3">
            <a:extLst>
              <a:ext uri="{FF2B5EF4-FFF2-40B4-BE49-F238E27FC236}">
                <a16:creationId xmlns:a16="http://schemas.microsoft.com/office/drawing/2014/main" id="{5749ED8A-2831-31B4-774E-2CF9A459E171}"/>
              </a:ext>
            </a:extLst>
          </p:cNvPr>
          <p:cNvSpPr>
            <a:spLocks noGrp="1"/>
          </p:cNvSpPr>
          <p:nvPr>
            <p:ph type="sldNum" sz="quarter" idx="12"/>
          </p:nvPr>
        </p:nvSpPr>
        <p:spPr>
          <a:xfrm>
            <a:off x="8148638" y="2889250"/>
            <a:ext cx="719137" cy="53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C4C0C4-FFDB-481E-977C-9DB031C15412}"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pic>
        <p:nvPicPr>
          <p:cNvPr id="163843" name="Picture 2" descr="Haganah">
            <a:extLst>
              <a:ext uri="{FF2B5EF4-FFF2-40B4-BE49-F238E27FC236}">
                <a16:creationId xmlns:a16="http://schemas.microsoft.com/office/drawing/2014/main" id="{6F96A640-7B0D-5958-EF6B-E2447975788F}"/>
              </a:ext>
            </a:extLst>
          </p:cNvPr>
          <p:cNvPicPr>
            <a:picLocks noChangeAspect="1" noChangeArrowheads="1"/>
          </p:cNvPicPr>
          <p:nvPr/>
        </p:nvPicPr>
        <p:blipFill>
          <a:blip r:embed="rId3"/>
          <a:srcRect/>
          <a:stretch>
            <a:fillRect/>
          </a:stretch>
        </p:blipFill>
        <p:spPr bwMode="auto">
          <a:xfrm>
            <a:off x="187325" y="188913"/>
            <a:ext cx="2513013" cy="25193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3844" name="Picture 5">
            <a:extLst>
              <a:ext uri="{FF2B5EF4-FFF2-40B4-BE49-F238E27FC236}">
                <a16:creationId xmlns:a16="http://schemas.microsoft.com/office/drawing/2014/main" id="{9A00FB99-F258-EDD4-A707-B1AEC46A43F2}"/>
              </a:ext>
            </a:extLst>
          </p:cNvPr>
          <p:cNvPicPr>
            <a:picLocks noChangeAspect="1" noChangeArrowheads="1"/>
          </p:cNvPicPr>
          <p:nvPr/>
        </p:nvPicPr>
        <p:blipFill>
          <a:blip r:embed="rId4"/>
          <a:srcRect/>
          <a:stretch>
            <a:fillRect/>
          </a:stretch>
        </p:blipFill>
        <p:spPr bwMode="auto">
          <a:xfrm>
            <a:off x="7451725" y="4437063"/>
            <a:ext cx="1504950"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1957" name="Text Box 7">
            <a:extLst>
              <a:ext uri="{FF2B5EF4-FFF2-40B4-BE49-F238E27FC236}">
                <a16:creationId xmlns:a16="http://schemas.microsoft.com/office/drawing/2014/main" id="{05424E13-1355-FCB1-510E-F5693A78DD06}"/>
              </a:ext>
            </a:extLst>
          </p:cNvPr>
          <p:cNvSpPr txBox="1">
            <a:spLocks noChangeArrowheads="1"/>
          </p:cNvSpPr>
          <p:nvPr/>
        </p:nvSpPr>
        <p:spPr bwMode="auto">
          <a:xfrm>
            <a:off x="4067175" y="6237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63847" name="Picture 8" descr="battaglione corazzato del palmach">
            <a:extLst>
              <a:ext uri="{FF2B5EF4-FFF2-40B4-BE49-F238E27FC236}">
                <a16:creationId xmlns:a16="http://schemas.microsoft.com/office/drawing/2014/main" id="{2203397B-BA23-235F-0566-D441BA6BE853}"/>
              </a:ext>
            </a:extLst>
          </p:cNvPr>
          <p:cNvPicPr>
            <a:picLocks noChangeAspect="1" noChangeArrowheads="1"/>
          </p:cNvPicPr>
          <p:nvPr/>
        </p:nvPicPr>
        <p:blipFill>
          <a:blip r:embed="rId5">
            <a:lum bright="-8000" contrast="32000"/>
          </a:blip>
          <a:srcRect/>
          <a:stretch>
            <a:fillRect/>
          </a:stretch>
        </p:blipFill>
        <p:spPr bwMode="auto">
          <a:xfrm>
            <a:off x="179388" y="4437063"/>
            <a:ext cx="7200900" cy="2232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1959" name="Text Box 9">
            <a:extLst>
              <a:ext uri="{FF2B5EF4-FFF2-40B4-BE49-F238E27FC236}">
                <a16:creationId xmlns:a16="http://schemas.microsoft.com/office/drawing/2014/main" id="{1AE96B5A-4852-E32C-880B-F76A52A8D4FA}"/>
              </a:ext>
            </a:extLst>
          </p:cNvPr>
          <p:cNvSpPr txBox="1">
            <a:spLocks noChangeArrowheads="1"/>
          </p:cNvSpPr>
          <p:nvPr/>
        </p:nvSpPr>
        <p:spPr bwMode="auto">
          <a:xfrm>
            <a:off x="3995738" y="4652963"/>
            <a:ext cx="316865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Panzerbattallion des Palmach</a:t>
            </a:r>
            <a:endParaRPr lang="it-IT" altLang="it-CH" sz="1400" b="1">
              <a:solidFill>
                <a:srgbClr val="000000"/>
              </a:solidFill>
            </a:endParaRPr>
          </a:p>
        </p:txBody>
      </p:sp>
      <p:sp>
        <p:nvSpPr>
          <p:cNvPr id="381960" name="Text Box 10">
            <a:extLst>
              <a:ext uri="{FF2B5EF4-FFF2-40B4-BE49-F238E27FC236}">
                <a16:creationId xmlns:a16="http://schemas.microsoft.com/office/drawing/2014/main" id="{E138B5F0-00DB-F506-C212-6A2BB09F4532}"/>
              </a:ext>
            </a:extLst>
          </p:cNvPr>
          <p:cNvSpPr txBox="1">
            <a:spLocks noChangeArrowheads="1"/>
          </p:cNvSpPr>
          <p:nvPr/>
        </p:nvSpPr>
        <p:spPr bwMode="auto">
          <a:xfrm>
            <a:off x="8243888" y="4149725"/>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a:t>
            </a:r>
            <a:endParaRPr lang="it-IT" altLang="it-CH" sz="1200" b="1">
              <a:solidFill>
                <a:srgbClr val="FFFFFF"/>
              </a:solidFill>
            </a:endParaRPr>
          </a:p>
        </p:txBody>
      </p:sp>
      <p:sp>
        <p:nvSpPr>
          <p:cNvPr id="381961" name="Text Box 11">
            <a:extLst>
              <a:ext uri="{FF2B5EF4-FFF2-40B4-BE49-F238E27FC236}">
                <a16:creationId xmlns:a16="http://schemas.microsoft.com/office/drawing/2014/main" id="{BF35C98D-6BDA-3802-FD51-CEDD2DD1F0D8}"/>
              </a:ext>
            </a:extLst>
          </p:cNvPr>
          <p:cNvSpPr txBox="1">
            <a:spLocks noChangeArrowheads="1"/>
          </p:cNvSpPr>
          <p:nvPr/>
        </p:nvSpPr>
        <p:spPr bwMode="auto">
          <a:xfrm>
            <a:off x="2700338" y="107950"/>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Haganah</a:t>
            </a:r>
            <a:endParaRPr lang="it-IT" altLang="it-CH" sz="1400" b="1">
              <a:solidFill>
                <a:srgbClr val="FFFFFF"/>
              </a:solidFill>
            </a:endParaRPr>
          </a:p>
        </p:txBody>
      </p:sp>
      <p:sp>
        <p:nvSpPr>
          <p:cNvPr id="381962" name="Text Box 3">
            <a:extLst>
              <a:ext uri="{FF2B5EF4-FFF2-40B4-BE49-F238E27FC236}">
                <a16:creationId xmlns:a16="http://schemas.microsoft.com/office/drawing/2014/main" id="{B8830556-B85E-0552-A2F9-9997BD707D76}"/>
              </a:ext>
            </a:extLst>
          </p:cNvPr>
          <p:cNvSpPr txBox="1">
            <a:spLocks noChangeArrowheads="1"/>
          </p:cNvSpPr>
          <p:nvPr/>
        </p:nvSpPr>
        <p:spPr bwMode="auto">
          <a:xfrm>
            <a:off x="2935288" y="2185988"/>
            <a:ext cx="56149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Vor der Inkraftsetzung der                                                   UNO Resolution 181 und vor                                                         der Erklärung des Israël Staates,                                                   greifen die Zionsten an und vertreiben mehrere hunderttausende Palästinenser, verüben mehrere Massaker (die bekanntesten sind Deir Yasine 250 Tote und Tantoura 200 Tote) und besetzen auch einen Teil des Landes des vorgesehenen arabischen Staates.</a:t>
            </a:r>
            <a:endParaRPr lang="it-IT" altLang="it-CH" sz="1600" b="1">
              <a:solidFill>
                <a:srgbClr val="FFFFFF"/>
              </a:solidFill>
            </a:endParaRPr>
          </a:p>
        </p:txBody>
      </p:sp>
      <p:sp>
        <p:nvSpPr>
          <p:cNvPr id="381963" name="Text Box 4">
            <a:extLst>
              <a:ext uri="{FF2B5EF4-FFF2-40B4-BE49-F238E27FC236}">
                <a16:creationId xmlns:a16="http://schemas.microsoft.com/office/drawing/2014/main" id="{67F9C27B-C405-7651-8DDE-513E4C62AB80}"/>
              </a:ext>
            </a:extLst>
          </p:cNvPr>
          <p:cNvSpPr txBox="1">
            <a:spLocks noChangeArrowheads="1"/>
          </p:cNvSpPr>
          <p:nvPr/>
        </p:nvSpPr>
        <p:spPr bwMode="auto">
          <a:xfrm>
            <a:off x="2917825" y="411163"/>
            <a:ext cx="3097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wichtigste zionistische Miliz Haganah : im 1948 zählte sie 100’000 Mann gegen 5’000 arabische Kämpfer</a:t>
            </a:r>
            <a:endParaRPr lang="it-IT" altLang="it-CH" sz="1400" b="1">
              <a:solidFill>
                <a:srgbClr val="FFFFFF"/>
              </a:solidFill>
            </a:endParaRPr>
          </a:p>
        </p:txBody>
      </p:sp>
      <p:pic>
        <p:nvPicPr>
          <p:cNvPr id="163853" name="Picture 13" descr="C:\Users\Enrico\Desktop\1948 Parata dell'Irgun a Tel Aviv.jpg">
            <a:extLst>
              <a:ext uri="{FF2B5EF4-FFF2-40B4-BE49-F238E27FC236}">
                <a16:creationId xmlns:a16="http://schemas.microsoft.com/office/drawing/2014/main" id="{0C2E339E-9503-B60C-9BB3-00424FF8DCF2}"/>
              </a:ext>
            </a:extLst>
          </p:cNvPr>
          <p:cNvPicPr>
            <a:picLocks noChangeAspect="1" noChangeArrowheads="1"/>
          </p:cNvPicPr>
          <p:nvPr/>
        </p:nvPicPr>
        <p:blipFill>
          <a:blip r:embed="rId6"/>
          <a:srcRect/>
          <a:stretch>
            <a:fillRect/>
          </a:stretch>
        </p:blipFill>
        <p:spPr bwMode="auto">
          <a:xfrm>
            <a:off x="6427788" y="188913"/>
            <a:ext cx="2497137" cy="22177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1965" name="Text Box 10">
            <a:extLst>
              <a:ext uri="{FF2B5EF4-FFF2-40B4-BE49-F238E27FC236}">
                <a16:creationId xmlns:a16="http://schemas.microsoft.com/office/drawing/2014/main" id="{062AB61F-3A07-C5AD-0B26-7D0F93AD819A}"/>
              </a:ext>
            </a:extLst>
          </p:cNvPr>
          <p:cNvSpPr txBox="1">
            <a:spLocks noChangeArrowheads="1"/>
          </p:cNvSpPr>
          <p:nvPr/>
        </p:nvSpPr>
        <p:spPr bwMode="auto">
          <a:xfrm>
            <a:off x="6638925" y="2393950"/>
            <a:ext cx="232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 Parade, Tel Aviv ,1948</a:t>
            </a:r>
            <a:endParaRPr lang="it-IT" altLang="it-CH" sz="1200" b="1">
              <a:solidFill>
                <a:srgbClr val="FFFFFF"/>
              </a:solidFill>
            </a:endParaRPr>
          </a:p>
        </p:txBody>
      </p:sp>
      <p:pic>
        <p:nvPicPr>
          <p:cNvPr id="15" name="Picture 6" descr="milizia sionista">
            <a:extLst>
              <a:ext uri="{FF2B5EF4-FFF2-40B4-BE49-F238E27FC236}">
                <a16:creationId xmlns:a16="http://schemas.microsoft.com/office/drawing/2014/main" id="{B08E6F57-98F9-ACB0-70C5-EBD74841493F}"/>
              </a:ext>
            </a:extLst>
          </p:cNvPr>
          <p:cNvPicPr>
            <a:picLocks noChangeAspect="1" noChangeArrowheads="1"/>
          </p:cNvPicPr>
          <p:nvPr/>
        </p:nvPicPr>
        <p:blipFill>
          <a:blip r:embed="rId7"/>
          <a:srcRect/>
          <a:stretch>
            <a:fillRect/>
          </a:stretch>
        </p:blipFill>
        <p:spPr bwMode="auto">
          <a:xfrm>
            <a:off x="179388" y="2781300"/>
            <a:ext cx="2520950" cy="1584325"/>
          </a:xfrm>
          <a:prstGeom prst="rect">
            <a:avLst/>
          </a:prstGeom>
          <a:ln w="19050">
            <a:solidFill>
              <a:schemeClr val="tx1"/>
            </a:solid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DDCAAA5A-E6D7-98BC-07FF-ADCDF3B4DBE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81968" name="CasellaDiTesto 1">
            <a:extLst>
              <a:ext uri="{FF2B5EF4-FFF2-40B4-BE49-F238E27FC236}">
                <a16:creationId xmlns:a16="http://schemas.microsoft.com/office/drawing/2014/main" id="{BE37813D-98C8-AFD7-4FAB-28A34E173BED}"/>
              </a:ext>
            </a:extLst>
          </p:cNvPr>
          <p:cNvSpPr txBox="1">
            <a:spLocks noChangeArrowheads="1"/>
          </p:cNvSpPr>
          <p:nvPr/>
        </p:nvSpPr>
        <p:spPr bwMode="auto">
          <a:xfrm>
            <a:off x="2986088" y="1416050"/>
            <a:ext cx="3152775" cy="676275"/>
          </a:xfrm>
          <a:prstGeom prst="rect">
            <a:avLst/>
          </a:prstGeom>
          <a:solidFill>
            <a:srgbClr val="FFFF00"/>
          </a:solidFill>
          <a:ln w="19050">
            <a:solidFill>
              <a:schemeClr val="tx1"/>
            </a:solid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en-US" sz="2000" b="1">
                <a:solidFill>
                  <a:srgbClr val="161616"/>
                </a:solidFill>
              </a:rPr>
              <a:t>1947 - 1948                                     </a:t>
            </a:r>
            <a:r>
              <a:rPr lang="de-DE" altLang="en-US" sz="1800" b="1">
                <a:solidFill>
                  <a:srgbClr val="161616"/>
                </a:solidFill>
              </a:rPr>
              <a:t>Die zionistischen Milizen</a:t>
            </a:r>
            <a:endParaRPr lang="en-US" altLang="en-US" sz="1800" b="1">
              <a:solidFill>
                <a:srgbClr val="16161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descr="i combattenti arabi">
            <a:extLst>
              <a:ext uri="{FF2B5EF4-FFF2-40B4-BE49-F238E27FC236}">
                <a16:creationId xmlns:a16="http://schemas.microsoft.com/office/drawing/2014/main" id="{8C13DCD6-6AAC-8DF8-4E0B-8404EB61B0FE}"/>
              </a:ext>
            </a:extLst>
          </p:cNvPr>
          <p:cNvPicPr>
            <a:picLocks noChangeAspect="1" noChangeArrowheads="1"/>
          </p:cNvPicPr>
          <p:nvPr/>
        </p:nvPicPr>
        <p:blipFill>
          <a:blip r:embed="rId3">
            <a:lum contrast="10000"/>
          </a:blip>
          <a:srcRect/>
          <a:stretch>
            <a:fillRect/>
          </a:stretch>
        </p:blipFill>
        <p:spPr bwMode="auto">
          <a:xfrm>
            <a:off x="179388" y="188913"/>
            <a:ext cx="5329237" cy="24495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4868" name="Picture 3" descr="milizia araba">
            <a:extLst>
              <a:ext uri="{FF2B5EF4-FFF2-40B4-BE49-F238E27FC236}">
                <a16:creationId xmlns:a16="http://schemas.microsoft.com/office/drawing/2014/main" id="{9FD71835-462E-F5F8-B143-486A482A8C18}"/>
              </a:ext>
            </a:extLst>
          </p:cNvPr>
          <p:cNvPicPr>
            <a:picLocks noChangeAspect="1" noChangeArrowheads="1"/>
          </p:cNvPicPr>
          <p:nvPr/>
        </p:nvPicPr>
        <p:blipFill>
          <a:blip r:embed="rId4"/>
          <a:srcRect/>
          <a:stretch>
            <a:fillRect/>
          </a:stretch>
        </p:blipFill>
        <p:spPr bwMode="auto">
          <a:xfrm>
            <a:off x="5364163" y="4276725"/>
            <a:ext cx="3600450" cy="2398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4869" name="Picture 4" descr="i combattenti arabi 2">
            <a:extLst>
              <a:ext uri="{FF2B5EF4-FFF2-40B4-BE49-F238E27FC236}">
                <a16:creationId xmlns:a16="http://schemas.microsoft.com/office/drawing/2014/main" id="{FB752425-83D7-6623-148B-8D58AED8949F}"/>
              </a:ext>
            </a:extLst>
          </p:cNvPr>
          <p:cNvPicPr>
            <a:picLocks noChangeAspect="1" noChangeArrowheads="1"/>
          </p:cNvPicPr>
          <p:nvPr/>
        </p:nvPicPr>
        <p:blipFill>
          <a:blip r:embed="rId5"/>
          <a:srcRect/>
          <a:stretch>
            <a:fillRect/>
          </a:stretch>
        </p:blipFill>
        <p:spPr bwMode="auto">
          <a:xfrm>
            <a:off x="179388" y="2789238"/>
            <a:ext cx="5113337" cy="3886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4870" name="Picture 5" descr="i capi arabi">
            <a:extLst>
              <a:ext uri="{FF2B5EF4-FFF2-40B4-BE49-F238E27FC236}">
                <a16:creationId xmlns:a16="http://schemas.microsoft.com/office/drawing/2014/main" id="{8ACED251-C101-442B-38D6-248B00660171}"/>
              </a:ext>
            </a:extLst>
          </p:cNvPr>
          <p:cNvPicPr>
            <a:picLocks noChangeAspect="1" noChangeArrowheads="1"/>
          </p:cNvPicPr>
          <p:nvPr/>
        </p:nvPicPr>
        <p:blipFill>
          <a:blip r:embed="rId6"/>
          <a:srcRect/>
          <a:stretch>
            <a:fillRect/>
          </a:stretch>
        </p:blipFill>
        <p:spPr bwMode="auto">
          <a:xfrm>
            <a:off x="5580063" y="188913"/>
            <a:ext cx="3384550" cy="24495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77863" name="Text Box 6">
            <a:extLst>
              <a:ext uri="{FF2B5EF4-FFF2-40B4-BE49-F238E27FC236}">
                <a16:creationId xmlns:a16="http://schemas.microsoft.com/office/drawing/2014/main" id="{F50ED2D9-8DA5-4071-FF85-908204B7C2FE}"/>
              </a:ext>
            </a:extLst>
          </p:cNvPr>
          <p:cNvSpPr txBox="1">
            <a:spLocks noChangeArrowheads="1"/>
          </p:cNvSpPr>
          <p:nvPr/>
        </p:nvSpPr>
        <p:spPr bwMode="auto">
          <a:xfrm>
            <a:off x="5364163" y="2884488"/>
            <a:ext cx="3600450" cy="132397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Periode</a:t>
            </a:r>
            <a:r>
              <a:rPr lang="fr-CH" altLang="it-CH" dirty="0"/>
              <a:t> </a:t>
            </a:r>
            <a:r>
              <a:rPr lang="fr-CH" altLang="it-CH" dirty="0" err="1"/>
              <a:t>vom</a:t>
            </a:r>
            <a:r>
              <a:rPr lang="fr-CH" altLang="it-CH" dirty="0"/>
              <a:t> 1947 bis 14 Mai 1948                                                                 Die </a:t>
            </a:r>
            <a:r>
              <a:rPr lang="fr-CH" altLang="it-CH" dirty="0" err="1"/>
              <a:t>arabischen</a:t>
            </a:r>
            <a:r>
              <a:rPr lang="fr-CH" altLang="it-CH" dirty="0"/>
              <a:t> </a:t>
            </a:r>
            <a:r>
              <a:rPr lang="fr-CH" altLang="it-CH" dirty="0" err="1"/>
              <a:t>und</a:t>
            </a:r>
            <a:r>
              <a:rPr lang="fr-CH" altLang="it-CH" dirty="0"/>
              <a:t> </a:t>
            </a:r>
            <a:r>
              <a:rPr lang="fr-CH" altLang="it-CH" dirty="0" err="1"/>
              <a:t>palästinensischen</a:t>
            </a:r>
            <a:r>
              <a:rPr lang="fr-CH" altLang="it-CH" dirty="0"/>
              <a:t> Kämpfer </a:t>
            </a:r>
            <a:r>
              <a:rPr lang="fr-CH" altLang="it-CH" dirty="0" err="1"/>
              <a:t>sind</a:t>
            </a:r>
            <a:r>
              <a:rPr lang="fr-CH" altLang="it-CH" dirty="0"/>
              <a:t> </a:t>
            </a:r>
            <a:r>
              <a:rPr lang="fr-CH" altLang="it-CH" dirty="0" err="1"/>
              <a:t>ungefähr</a:t>
            </a:r>
            <a:r>
              <a:rPr lang="fr-CH" altLang="it-CH" dirty="0"/>
              <a:t> 5’000  Mann. Auch </a:t>
            </a:r>
            <a:r>
              <a:rPr lang="fr-CH" altLang="it-CH" dirty="0" err="1"/>
              <a:t>sie</a:t>
            </a:r>
            <a:r>
              <a:rPr lang="fr-CH" altLang="it-CH" dirty="0"/>
              <a:t> </a:t>
            </a:r>
            <a:r>
              <a:rPr lang="fr-CH" altLang="it-CH" dirty="0" err="1"/>
              <a:t>üben</a:t>
            </a:r>
            <a:r>
              <a:rPr lang="fr-CH" altLang="it-CH" dirty="0"/>
              <a:t> </a:t>
            </a:r>
            <a:r>
              <a:rPr lang="fr-CH" altLang="it-CH" dirty="0" err="1"/>
              <a:t>mehrere</a:t>
            </a:r>
            <a:r>
              <a:rPr lang="fr-CH" altLang="it-CH" dirty="0"/>
              <a:t> </a:t>
            </a:r>
            <a:r>
              <a:rPr lang="fr-CH" altLang="it-CH" dirty="0" err="1"/>
              <a:t>Massaker</a:t>
            </a:r>
            <a:r>
              <a:rPr lang="fr-CH" altLang="it-CH" dirty="0"/>
              <a:t> </a:t>
            </a:r>
            <a:r>
              <a:rPr lang="fr-CH" altLang="it-CH" dirty="0" err="1"/>
              <a:t>aus.</a:t>
            </a:r>
            <a:endParaRPr lang="it-IT" altLang="it-CH" dirty="0"/>
          </a:p>
        </p:txBody>
      </p:sp>
      <p:sp>
        <p:nvSpPr>
          <p:cNvPr id="384007" name="Text Box 7">
            <a:extLst>
              <a:ext uri="{FF2B5EF4-FFF2-40B4-BE49-F238E27FC236}">
                <a16:creationId xmlns:a16="http://schemas.microsoft.com/office/drawing/2014/main" id="{0F5DCDD5-A3CC-7FED-98F2-05D4102E04CE}"/>
              </a:ext>
            </a:extLst>
          </p:cNvPr>
          <p:cNvSpPr txBox="1">
            <a:spLocks noChangeArrowheads="1"/>
          </p:cNvSpPr>
          <p:nvPr/>
        </p:nvSpPr>
        <p:spPr bwMode="auto">
          <a:xfrm>
            <a:off x="6804025" y="2636838"/>
            <a:ext cx="2339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Führer der arabische Kämpfer</a:t>
            </a:r>
            <a:endParaRPr lang="it-IT" altLang="it-CH" sz="1000" b="1">
              <a:solidFill>
                <a:srgbClr val="FFFFFF"/>
              </a:solidFill>
            </a:endParaRPr>
          </a:p>
        </p:txBody>
      </p:sp>
      <p:sp>
        <p:nvSpPr>
          <p:cNvPr id="9" name="Rettangolo 8">
            <a:extLst>
              <a:ext uri="{FF2B5EF4-FFF2-40B4-BE49-F238E27FC236}">
                <a16:creationId xmlns:a16="http://schemas.microsoft.com/office/drawing/2014/main" id="{EBD0E5E0-D9CB-F0E5-A4A5-D0F330972C2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77858" name="Slide Number Placeholder 3">
            <a:extLst>
              <a:ext uri="{FF2B5EF4-FFF2-40B4-BE49-F238E27FC236}">
                <a16:creationId xmlns:a16="http://schemas.microsoft.com/office/drawing/2014/main" id="{6139AB46-E55F-D734-45A5-7CE581CF8726}"/>
              </a:ext>
            </a:extLst>
          </p:cNvPr>
          <p:cNvSpPr>
            <a:spLocks noGrp="1"/>
          </p:cNvSpPr>
          <p:nvPr>
            <p:ph type="sldNum" sz="quarter" idx="12"/>
          </p:nvPr>
        </p:nvSpPr>
        <p:spPr>
          <a:xfrm>
            <a:off x="4716463" y="2847975"/>
            <a:ext cx="576262" cy="5048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75F5B915-7077-4A9C-AAF1-842A16354066}" type="slidenum">
              <a:rPr lang="it-IT" altLang="it-CH" sz="1800" b="1" smtClean="0">
                <a:solidFill>
                  <a:schemeClr val="accent4">
                    <a:lumMod val="10000"/>
                  </a:schemeClr>
                </a:solidFill>
              </a:rPr>
              <a:pPr>
                <a:spcBef>
                  <a:spcPct val="0"/>
                </a:spcBef>
                <a:buFontTx/>
                <a:buNone/>
                <a:defRPr/>
              </a:pPr>
              <a:t>71</a:t>
            </a:fld>
            <a:endParaRPr lang="it-IT" altLang="it-CH" sz="1800" b="1" dirty="0">
              <a:solidFill>
                <a:schemeClr val="accent4">
                  <a:lumMod val="10000"/>
                </a:schemeClr>
              </a:solidFill>
            </a:endParaRPr>
          </a:p>
        </p:txBody>
      </p:sp>
      <p:sp>
        <p:nvSpPr>
          <p:cNvPr id="2" name="CasellaDiTesto 1">
            <a:extLst>
              <a:ext uri="{FF2B5EF4-FFF2-40B4-BE49-F238E27FC236}">
                <a16:creationId xmlns:a16="http://schemas.microsoft.com/office/drawing/2014/main" id="{CF88A672-FF74-3501-922C-9D1A99DA0001}"/>
              </a:ext>
            </a:extLst>
          </p:cNvPr>
          <p:cNvSpPr txBox="1"/>
          <p:nvPr/>
        </p:nvSpPr>
        <p:spPr>
          <a:xfrm>
            <a:off x="187325" y="1933575"/>
            <a:ext cx="2916238" cy="646113"/>
          </a:xfrm>
          <a:prstGeom prst="rect">
            <a:avLst/>
          </a:prstGeom>
          <a:noFill/>
        </p:spPr>
        <p:txBody>
          <a:bodyPr>
            <a:spAutoFit/>
          </a:bodyPr>
          <a:lstStyle/>
          <a:p>
            <a:pPr>
              <a:defRPr/>
            </a:pPr>
            <a:r>
              <a:rPr lang="en-US" dirty="0">
                <a:solidFill>
                  <a:schemeClr val="accent4">
                    <a:lumMod val="10000"/>
                  </a:schemeClr>
                </a:solidFill>
              </a:rPr>
              <a:t>Angriff  auf                             </a:t>
            </a:r>
            <a:r>
              <a:rPr lang="en-US" dirty="0" err="1">
                <a:solidFill>
                  <a:schemeClr val="accent4">
                    <a:lumMod val="10000"/>
                  </a:schemeClr>
                </a:solidFill>
              </a:rPr>
              <a:t>zionistischen</a:t>
            </a:r>
            <a:r>
              <a:rPr lang="en-US" dirty="0">
                <a:solidFill>
                  <a:schemeClr val="accent4">
                    <a:lumMod val="10000"/>
                  </a:schemeClr>
                </a:solidFill>
              </a:rPr>
              <a:t> </a:t>
            </a:r>
            <a:r>
              <a:rPr lang="en-US" dirty="0" err="1">
                <a:solidFill>
                  <a:schemeClr val="accent4">
                    <a:lumMod val="10000"/>
                  </a:schemeClr>
                </a:solidFill>
              </a:rPr>
              <a:t>Stellungen</a:t>
            </a:r>
            <a:endParaRPr lang="en-US"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numero diapositiva 2">
            <a:extLst>
              <a:ext uri="{FF2B5EF4-FFF2-40B4-BE49-F238E27FC236}">
                <a16:creationId xmlns:a16="http://schemas.microsoft.com/office/drawing/2014/main" id="{CEDDD86B-E104-F045-1383-58AADCBD65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CC0BAA-865A-4925-82D9-7CCFDCA089D1}"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386051" name="CasellaDiTesto 3">
            <a:extLst>
              <a:ext uri="{FF2B5EF4-FFF2-40B4-BE49-F238E27FC236}">
                <a16:creationId xmlns:a16="http://schemas.microsoft.com/office/drawing/2014/main" id="{4177B307-C950-134E-8215-A28567845B83}"/>
              </a:ext>
            </a:extLst>
          </p:cNvPr>
          <p:cNvSpPr txBox="1">
            <a:spLocks noChangeArrowheads="1"/>
          </p:cNvSpPr>
          <p:nvPr/>
        </p:nvSpPr>
        <p:spPr bwMode="auto">
          <a:xfrm>
            <a:off x="4932363" y="3538538"/>
            <a:ext cx="36687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t>
            </a:r>
            <a:r>
              <a:rPr lang="de-DE" altLang="it-CH" sz="1600">
                <a:solidFill>
                  <a:srgbClr val="FFFFFF"/>
                </a:solidFill>
              </a:rPr>
              <a:t>Am </a:t>
            </a:r>
            <a:r>
              <a:rPr lang="de-DE" altLang="it-CH" sz="1600" b="1" u="sng">
                <a:solidFill>
                  <a:srgbClr val="FFFFFF"/>
                </a:solidFill>
              </a:rPr>
              <a:t>10. März 1948</a:t>
            </a:r>
            <a:r>
              <a:rPr lang="de-DE" altLang="it-CH" sz="1600">
                <a:solidFill>
                  <a:srgbClr val="FFFFFF"/>
                </a:solidFill>
              </a:rPr>
              <a:t>, geleitet von                 Ben Gurion, versammelten sich                   elf  Männer im Rote Haus.                                                   Die elf beschlossen, eine Million Palästinenser aus dem historischen Palästina zu vertreiben</a:t>
            </a:r>
            <a:r>
              <a:rPr lang="en-US" altLang="it-CH" sz="1800">
                <a:solidFill>
                  <a:srgbClr val="FFFFFF"/>
                </a:solidFill>
              </a:rPr>
              <a:t>.“ </a:t>
            </a:r>
            <a:r>
              <a:rPr lang="en-US" altLang="it-CH" sz="800">
                <a:solidFill>
                  <a:srgbClr val="FFFFFF"/>
                </a:solidFill>
              </a:rPr>
              <a:t>(Ilan Pappe)</a:t>
            </a:r>
            <a:endParaRPr lang="it-CH" altLang="it-CH" sz="800">
              <a:solidFill>
                <a:srgbClr val="FFFFFF"/>
              </a:solidFill>
            </a:endParaRPr>
          </a:p>
        </p:txBody>
      </p:sp>
      <p:pic>
        <p:nvPicPr>
          <p:cNvPr id="165892" name="Picture 2" descr="C:\Users\Enrico\Desktop\Ben jpeg.jpg">
            <a:extLst>
              <a:ext uri="{FF2B5EF4-FFF2-40B4-BE49-F238E27FC236}">
                <a16:creationId xmlns:a16="http://schemas.microsoft.com/office/drawing/2014/main" id="{08ACF6FE-1F2C-D13E-8CD6-12096632B82F}"/>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a:noFill/>
          </a:ln>
          <a:effectLst>
            <a:outerShdw blurRad="292100" dist="139700" dir="2700000" algn="tl" rotWithShape="0">
              <a:srgbClr val="333333">
                <a:alpha val="65000"/>
              </a:srgbClr>
            </a:outerShdw>
          </a:effectLst>
        </p:spPr>
      </p:pic>
      <p:sp>
        <p:nvSpPr>
          <p:cNvPr id="386053" name="CasellaDiTesto 4">
            <a:extLst>
              <a:ext uri="{FF2B5EF4-FFF2-40B4-BE49-F238E27FC236}">
                <a16:creationId xmlns:a16="http://schemas.microsoft.com/office/drawing/2014/main" id="{0202A951-C562-BE75-507B-38752A2DF557}"/>
              </a:ext>
            </a:extLst>
          </p:cNvPr>
          <p:cNvSpPr txBox="1">
            <a:spLocks noChangeArrowheads="1"/>
          </p:cNvSpPr>
          <p:nvPr/>
        </p:nvSpPr>
        <p:spPr bwMode="auto">
          <a:xfrm>
            <a:off x="5003800" y="3122613"/>
            <a:ext cx="3384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Das Rote Haus in Tel Aviv In den 30er Jahren..</a:t>
            </a:r>
          </a:p>
        </p:txBody>
      </p:sp>
      <p:sp>
        <p:nvSpPr>
          <p:cNvPr id="386054" name="CasellaDiTesto 6">
            <a:extLst>
              <a:ext uri="{FF2B5EF4-FFF2-40B4-BE49-F238E27FC236}">
                <a16:creationId xmlns:a16="http://schemas.microsoft.com/office/drawing/2014/main" id="{5088DDF4-C3B0-030A-E1C4-4412057CD76F}"/>
              </a:ext>
            </a:extLst>
          </p:cNvPr>
          <p:cNvSpPr txBox="1">
            <a:spLocks noChangeArrowheads="1"/>
          </p:cNvSpPr>
          <p:nvPr/>
        </p:nvSpPr>
        <p:spPr bwMode="auto">
          <a:xfrm>
            <a:off x="660400" y="5445125"/>
            <a:ext cx="794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600">
                <a:solidFill>
                  <a:srgbClr val="FFFFFF"/>
                </a:solidFill>
              </a:rPr>
              <a:t>Die Zionisten haben mit der Planung der ethnischen Säuberung Palästinas im Jahr 1940 begonnen. Der Plan D (Dalet) kam im März 1948 in die Ausführungsphase.</a:t>
            </a:r>
            <a:endParaRPr lang="en-US" altLang="it-CH" sz="1600">
              <a:solidFill>
                <a:srgbClr val="FFFFFF"/>
              </a:solidFill>
            </a:endParaRPr>
          </a:p>
        </p:txBody>
      </p:sp>
      <p:pic>
        <p:nvPicPr>
          <p:cNvPr id="165896" name="Picture 5" descr="C:\Users\Enrico\Desktop\Red house 2 jpeg.jpg">
            <a:extLst>
              <a:ext uri="{FF2B5EF4-FFF2-40B4-BE49-F238E27FC236}">
                <a16:creationId xmlns:a16="http://schemas.microsoft.com/office/drawing/2014/main" id="{6E2A86FA-DB2A-A7BA-D9EF-88AF80544554}"/>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1D99D755-D317-86A6-872D-ADF6725B244E}"/>
              </a:ext>
            </a:extLst>
          </p:cNvPr>
          <p:cNvSpPr txBox="1"/>
          <p:nvPr/>
        </p:nvSpPr>
        <p:spPr>
          <a:xfrm>
            <a:off x="2246313" y="981075"/>
            <a:ext cx="2236787" cy="1754188"/>
          </a:xfrm>
          <a:prstGeom prst="rect">
            <a:avLst/>
          </a:prstGeom>
          <a:solidFill>
            <a:schemeClr val="accent4">
              <a:lumMod val="10000"/>
            </a:schemeClr>
          </a:solidFill>
        </p:spPr>
        <p:txBody>
          <a:bodyPr>
            <a:spAutoFit/>
          </a:bodyPr>
          <a:lstStyle/>
          <a:p>
            <a:pPr eaLnBrk="1" hangingPunct="1">
              <a:defRPr/>
            </a:pPr>
            <a:r>
              <a:rPr lang="de-DE" sz="1200" dirty="0">
                <a:solidFill>
                  <a:srgbClr val="FFFFFF"/>
                </a:solidFill>
                <a:latin typeface="Arial" charset="0"/>
                <a:cs typeface="Arial" charset="0"/>
              </a:rPr>
              <a:t>Wir werden die Araber vertreiben und ihren Platz einnehmen. Jeder Angriff  sollte ein entscheidender Schlag mit der daraus folgenden Zerstörung von Häusern und die Vertreibung der Bevölkerung sein.</a:t>
            </a:r>
          </a:p>
          <a:p>
            <a:pPr eaLnBrk="1" hangingPunct="1">
              <a:defRPr/>
            </a:pPr>
            <a:endParaRPr lang="it-CH" sz="1200" dirty="0">
              <a:solidFill>
                <a:srgbClr val="FFFFFF"/>
              </a:solidFill>
              <a:latin typeface="Arial" charset="0"/>
              <a:cs typeface="Arial" charset="0"/>
            </a:endParaRPr>
          </a:p>
        </p:txBody>
      </p:sp>
      <p:pic>
        <p:nvPicPr>
          <p:cNvPr id="165898" name="Picture 10">
            <a:extLst>
              <a:ext uri="{FF2B5EF4-FFF2-40B4-BE49-F238E27FC236}">
                <a16:creationId xmlns:a16="http://schemas.microsoft.com/office/drawing/2014/main" id="{CC90C21D-BF53-6452-69A6-2A8858D23804}"/>
              </a:ext>
            </a:extLst>
          </p:cNvPr>
          <p:cNvPicPr>
            <a:picLocks noChangeAspect="1" noChangeArrowheads="1"/>
          </p:cNvPicPr>
          <p:nvPr/>
        </p:nvPicPr>
        <p:blipFill>
          <a:blip r:embed="rId5"/>
          <a:srcRect/>
          <a:stretch>
            <a:fillRect/>
          </a:stretch>
        </p:blipFill>
        <p:spPr bwMode="auto">
          <a:xfrm>
            <a:off x="684213" y="3429000"/>
            <a:ext cx="3798887" cy="165258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99145419-B1E5-567D-109E-CD75C870AD1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Number Placeholder 3">
            <a:extLst>
              <a:ext uri="{FF2B5EF4-FFF2-40B4-BE49-F238E27FC236}">
                <a16:creationId xmlns:a16="http://schemas.microsoft.com/office/drawing/2014/main" id="{24924D3C-221B-25F6-A7BD-77E0B08F5FF9}"/>
              </a:ext>
            </a:extLst>
          </p:cNvPr>
          <p:cNvSpPr>
            <a:spLocks noGrp="1"/>
          </p:cNvSpPr>
          <p:nvPr>
            <p:ph type="sldNum" sz="quarter" idx="12"/>
          </p:nvPr>
        </p:nvSpPr>
        <p:spPr>
          <a:xfrm>
            <a:off x="8224838" y="2730500"/>
            <a:ext cx="417512"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569F65-A3BB-4DFE-9DA2-D77B189976B9}"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pic>
        <p:nvPicPr>
          <p:cNvPr id="166915" name="Picture 2" descr="le operazioni dei sionisti prima del maggio 1948 in palestinaremembered">
            <a:extLst>
              <a:ext uri="{FF2B5EF4-FFF2-40B4-BE49-F238E27FC236}">
                <a16:creationId xmlns:a16="http://schemas.microsoft.com/office/drawing/2014/main" id="{C23F0CFF-7197-DDB8-B6F1-FA1ECF15C1FD}"/>
              </a:ext>
            </a:extLst>
          </p:cNvPr>
          <p:cNvPicPr>
            <a:picLocks noChangeAspect="1" noChangeArrowheads="1"/>
          </p:cNvPicPr>
          <p:nvPr/>
        </p:nvPicPr>
        <p:blipFill>
          <a:blip r:embed="rId3">
            <a:lum bright="-10000" contrast="24000"/>
          </a:blip>
          <a:srcRect/>
          <a:stretch>
            <a:fillRect/>
          </a:stretch>
        </p:blipFill>
        <p:spPr bwMode="auto">
          <a:xfrm>
            <a:off x="179388" y="188913"/>
            <a:ext cx="4541837" cy="6480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8100" name="Text Box 5">
            <a:extLst>
              <a:ext uri="{FF2B5EF4-FFF2-40B4-BE49-F238E27FC236}">
                <a16:creationId xmlns:a16="http://schemas.microsoft.com/office/drawing/2014/main" id="{1BF7DCAB-F462-FEF1-173D-9E0041D7B3E0}"/>
              </a:ext>
            </a:extLst>
          </p:cNvPr>
          <p:cNvSpPr txBox="1">
            <a:spLocks noChangeArrowheads="1"/>
          </p:cNvSpPr>
          <p:nvPr/>
        </p:nvSpPr>
        <p:spPr bwMode="auto">
          <a:xfrm>
            <a:off x="4813300" y="3087688"/>
            <a:ext cx="4010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Der zionistische etnische Säuberungsplan Dalet                           (März 1948) : 10 grosse etnische Säuberungs-aktionen durchgeführt von den Zionisten </a:t>
            </a:r>
            <a:r>
              <a:rPr lang="fr-CH" altLang="it-CH" sz="1400" u="sng">
                <a:solidFill>
                  <a:srgbClr val="FFFFFF"/>
                </a:solidFill>
              </a:rPr>
              <a:t>vor</a:t>
            </a:r>
            <a:r>
              <a:rPr lang="fr-CH" altLang="it-CH" sz="1400">
                <a:solidFill>
                  <a:srgbClr val="FFFFFF"/>
                </a:solidFill>
              </a:rPr>
              <a:t> der Inkraftsetzung der UNO Resolution 181. </a:t>
            </a:r>
          </a:p>
        </p:txBody>
      </p:sp>
      <p:pic>
        <p:nvPicPr>
          <p:cNvPr id="388101" name="Picture 7">
            <a:extLst>
              <a:ext uri="{FF2B5EF4-FFF2-40B4-BE49-F238E27FC236}">
                <a16:creationId xmlns:a16="http://schemas.microsoft.com/office/drawing/2014/main" id="{C5AAF9D2-4B9A-7255-99F4-26377D688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8" name="Picture 3" descr="attacco a Dayr Aban  1948">
            <a:extLst>
              <a:ext uri="{FF2B5EF4-FFF2-40B4-BE49-F238E27FC236}">
                <a16:creationId xmlns:a16="http://schemas.microsoft.com/office/drawing/2014/main" id="{5FA6338D-6721-86C5-0DF8-840B10B3E8AF}"/>
              </a:ext>
            </a:extLst>
          </p:cNvPr>
          <p:cNvPicPr>
            <a:picLocks noChangeAspect="1" noChangeArrowheads="1"/>
          </p:cNvPicPr>
          <p:nvPr/>
        </p:nvPicPr>
        <p:blipFill>
          <a:blip r:embed="rId5">
            <a:lum bright="-10000" contrast="10000"/>
          </a:blip>
          <a:srcRect b="5415"/>
          <a:stretch>
            <a:fillRect/>
          </a:stretch>
        </p:blipFill>
        <p:spPr bwMode="auto">
          <a:xfrm>
            <a:off x="4868863" y="4170363"/>
            <a:ext cx="3951287" cy="2498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2B70F8D8-D5BA-FC98-0BFE-78BDB4E63A34}"/>
              </a:ext>
            </a:extLst>
          </p:cNvPr>
          <p:cNvSpPr txBox="1"/>
          <p:nvPr/>
        </p:nvSpPr>
        <p:spPr>
          <a:xfrm>
            <a:off x="4935538" y="195263"/>
            <a:ext cx="2876550" cy="415925"/>
          </a:xfrm>
          <a:prstGeom prst="rect">
            <a:avLst/>
          </a:prstGeom>
          <a:noFill/>
        </p:spPr>
        <p:txBody>
          <a:bodyPr>
            <a:spAutoFit/>
          </a:bodyPr>
          <a:lstStyle/>
          <a:p>
            <a:pPr eaLnBrk="1" hangingPunct="1">
              <a:defRPr/>
            </a:pPr>
            <a:r>
              <a:rPr lang="it-CH" sz="1050" b="1" dirty="0">
                <a:solidFill>
                  <a:srgbClr val="DADADA">
                    <a:lumMod val="10000"/>
                  </a:srgbClr>
                </a:solidFill>
                <a:latin typeface="Arial" charset="0"/>
                <a:cs typeface="Arial" charset="0"/>
              </a:rPr>
              <a:t>Attacco al villaggio palestinese di                        </a:t>
            </a:r>
            <a:r>
              <a:rPr lang="it-CH" sz="1050" b="1" dirty="0" err="1">
                <a:solidFill>
                  <a:srgbClr val="DADADA">
                    <a:lumMod val="10000"/>
                  </a:srgbClr>
                </a:solidFill>
                <a:latin typeface="Arial" charset="0"/>
                <a:cs typeface="Arial" charset="0"/>
              </a:rPr>
              <a:t>Dayr</a:t>
            </a:r>
            <a:r>
              <a:rPr lang="it-CH" sz="1050" b="1" dirty="0">
                <a:solidFill>
                  <a:srgbClr val="DADADA">
                    <a:lumMod val="10000"/>
                  </a:srgbClr>
                </a:solidFill>
                <a:latin typeface="Arial" charset="0"/>
                <a:cs typeface="Arial" charset="0"/>
              </a:rPr>
              <a:t> </a:t>
            </a:r>
            <a:r>
              <a:rPr lang="it-CH" sz="1050" b="1" dirty="0" err="1">
                <a:solidFill>
                  <a:srgbClr val="DADADA">
                    <a:lumMod val="10000"/>
                  </a:srgbClr>
                </a:solidFill>
                <a:latin typeface="Arial" charset="0"/>
                <a:cs typeface="Arial" charset="0"/>
              </a:rPr>
              <a:t>Aban</a:t>
            </a:r>
            <a:r>
              <a:rPr lang="it-CH" sz="1050" b="1" dirty="0">
                <a:solidFill>
                  <a:srgbClr val="DADADA">
                    <a:lumMod val="10000"/>
                  </a:srgbClr>
                </a:solidFill>
                <a:latin typeface="Arial" charset="0"/>
                <a:cs typeface="Arial" charset="0"/>
              </a:rPr>
              <a:t>, distretto di Gerusalemme</a:t>
            </a:r>
          </a:p>
        </p:txBody>
      </p:sp>
      <p:sp>
        <p:nvSpPr>
          <p:cNvPr id="8" name="Rettangolo 7">
            <a:extLst>
              <a:ext uri="{FF2B5EF4-FFF2-40B4-BE49-F238E27FC236}">
                <a16:creationId xmlns:a16="http://schemas.microsoft.com/office/drawing/2014/main" id="{5EF3ED6E-74EF-5645-8944-B9EEF10B2FC2}"/>
              </a:ext>
            </a:extLst>
          </p:cNvPr>
          <p:cNvSpPr/>
          <p:nvPr/>
        </p:nvSpPr>
        <p:spPr bwMode="auto">
          <a:xfrm>
            <a:off x="0" y="7938"/>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0" name="Text Box 6">
            <a:extLst>
              <a:ext uri="{FF2B5EF4-FFF2-40B4-BE49-F238E27FC236}">
                <a16:creationId xmlns:a16="http://schemas.microsoft.com/office/drawing/2014/main" id="{E926F9A5-F72A-A040-1DC6-0A8B4D7BBBDF}"/>
              </a:ext>
            </a:extLst>
          </p:cNvPr>
          <p:cNvSpPr txBox="1">
            <a:spLocks noChangeArrowheads="1"/>
          </p:cNvSpPr>
          <p:nvPr/>
        </p:nvSpPr>
        <p:spPr bwMode="auto">
          <a:xfrm>
            <a:off x="395288" y="1052513"/>
            <a:ext cx="1800225" cy="830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600" b="1" dirty="0">
                <a:solidFill>
                  <a:srgbClr val="000000"/>
                </a:solidFill>
              </a:rPr>
              <a:t>Der ethnische Säuberungsplan </a:t>
            </a:r>
            <a:r>
              <a:rPr lang="de-DE" altLang="it-CH" sz="1600" b="1" dirty="0" err="1">
                <a:solidFill>
                  <a:srgbClr val="000000"/>
                </a:solidFill>
              </a:rPr>
              <a:t>Dalet</a:t>
            </a:r>
            <a:endParaRPr lang="en-GB" altLang="it-CH" sz="1600" b="1" dirty="0">
              <a:solidFill>
                <a:srgbClr val="000000"/>
              </a:solidFill>
            </a:endParaRPr>
          </a:p>
        </p:txBody>
      </p:sp>
      <p:sp>
        <p:nvSpPr>
          <p:cNvPr id="2" name="CasellaDiTesto 1">
            <a:extLst>
              <a:ext uri="{FF2B5EF4-FFF2-40B4-BE49-F238E27FC236}">
                <a16:creationId xmlns:a16="http://schemas.microsoft.com/office/drawing/2014/main" id="{F8212AD8-36AE-F533-73D6-3391CE4E63F4}"/>
              </a:ext>
            </a:extLst>
          </p:cNvPr>
          <p:cNvSpPr txBox="1"/>
          <p:nvPr/>
        </p:nvSpPr>
        <p:spPr>
          <a:xfrm>
            <a:off x="4868863" y="2711450"/>
            <a:ext cx="3271837"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de-DE" dirty="0"/>
              <a:t>Dezember 1947 - 14 Mai 1948</a:t>
            </a:r>
          </a:p>
        </p:txBody>
      </p:sp>
      <p:sp>
        <p:nvSpPr>
          <p:cNvPr id="11" name="Figura a mano libera: forma 10">
            <a:extLst>
              <a:ext uri="{FF2B5EF4-FFF2-40B4-BE49-F238E27FC236}">
                <a16:creationId xmlns:a16="http://schemas.microsoft.com/office/drawing/2014/main" id="{19F361DE-5B77-B1F2-E991-BDC227019322}"/>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1905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F6EFEA9B-4A7B-5D70-0764-0F0D66B6BC06}"/>
              </a:ext>
            </a:extLst>
          </p:cNvPr>
          <p:cNvSpPr txBox="1"/>
          <p:nvPr/>
        </p:nvSpPr>
        <p:spPr>
          <a:xfrm>
            <a:off x="7451725" y="4208463"/>
            <a:ext cx="1368425" cy="276225"/>
          </a:xfrm>
          <a:prstGeom prst="rect">
            <a:avLst/>
          </a:prstGeom>
          <a:noFill/>
        </p:spPr>
        <p:txBody>
          <a:bodyPr>
            <a:spAutoFit/>
          </a:bodyPr>
          <a:lstStyle/>
          <a:p>
            <a:pPr>
              <a:defRPr/>
            </a:pPr>
            <a:r>
              <a:rPr lang="en-US" sz="1200" b="1" dirty="0">
                <a:solidFill>
                  <a:schemeClr val="accent4">
                    <a:lumMod val="10000"/>
                  </a:schemeClr>
                </a:solidFill>
              </a:rPr>
              <a:t>40 mm </a:t>
            </a:r>
            <a:r>
              <a:rPr lang="en-US" sz="1200" b="1" dirty="0" err="1">
                <a:solidFill>
                  <a:schemeClr val="accent4">
                    <a:lumMod val="10000"/>
                  </a:schemeClr>
                </a:solidFill>
              </a:rPr>
              <a:t>Mörser</a:t>
            </a:r>
            <a:endParaRPr lang="en-US" sz="1200" b="1" dirty="0">
              <a:solidFill>
                <a:schemeClr val="accent4">
                  <a:lumMod val="10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Number Placeholder 3">
            <a:extLst>
              <a:ext uri="{FF2B5EF4-FFF2-40B4-BE49-F238E27FC236}">
                <a16:creationId xmlns:a16="http://schemas.microsoft.com/office/drawing/2014/main" id="{25DE3428-671E-F0CA-85C1-6F670B465C82}"/>
              </a:ext>
            </a:extLst>
          </p:cNvPr>
          <p:cNvSpPr>
            <a:spLocks noGrp="1"/>
          </p:cNvSpPr>
          <p:nvPr>
            <p:ph type="sldNum" sz="quarter" idx="12"/>
          </p:nvPr>
        </p:nvSpPr>
        <p:spPr>
          <a:xfrm>
            <a:off x="8380413" y="6496050"/>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FE652B-552A-487A-8D9A-07E8920F8E3F}"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90147" name="Text Box 3">
            <a:extLst>
              <a:ext uri="{FF2B5EF4-FFF2-40B4-BE49-F238E27FC236}">
                <a16:creationId xmlns:a16="http://schemas.microsoft.com/office/drawing/2014/main" id="{F98CB0CF-31B9-3F78-F6F8-9C870309AA10}"/>
              </a:ext>
            </a:extLst>
          </p:cNvPr>
          <p:cNvSpPr txBox="1">
            <a:spLocks noChangeArrowheads="1"/>
          </p:cNvSpPr>
          <p:nvPr/>
        </p:nvSpPr>
        <p:spPr bwMode="auto">
          <a:xfrm>
            <a:off x="2955925" y="2790825"/>
            <a:ext cx="2597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Um die Palästinenser zu zwingen ihre Heimat zu verlassen, üben die Zionisten mehrere grausame Massaker aus. Insgesamt werden ungefähr 15’000 Palästinenser umgebracht.  </a:t>
            </a:r>
          </a:p>
        </p:txBody>
      </p:sp>
      <p:sp>
        <p:nvSpPr>
          <p:cNvPr id="390148" name="CasellaDiTesto 1">
            <a:extLst>
              <a:ext uri="{FF2B5EF4-FFF2-40B4-BE49-F238E27FC236}">
                <a16:creationId xmlns:a16="http://schemas.microsoft.com/office/drawing/2014/main" id="{C280682B-E850-9E56-C78D-528689A653BE}"/>
              </a:ext>
            </a:extLst>
          </p:cNvPr>
          <p:cNvSpPr txBox="1">
            <a:spLocks noChangeArrowheads="1"/>
          </p:cNvSpPr>
          <p:nvPr/>
        </p:nvSpPr>
        <p:spPr bwMode="auto">
          <a:xfrm>
            <a:off x="442913" y="6380163"/>
            <a:ext cx="29178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a:solidFill>
                  <a:srgbClr val="FFFFFF"/>
                </a:solidFill>
              </a:rPr>
              <a:t>Deir Yassin von zionistischen Banden besetzt.</a:t>
            </a:r>
            <a:endParaRPr lang="it-CH" altLang="it-CH" sz="900">
              <a:solidFill>
                <a:srgbClr val="FFFFFF"/>
              </a:solidFill>
            </a:endParaRPr>
          </a:p>
        </p:txBody>
      </p:sp>
      <p:sp>
        <p:nvSpPr>
          <p:cNvPr id="390149" name="CasellaDiTesto 2">
            <a:extLst>
              <a:ext uri="{FF2B5EF4-FFF2-40B4-BE49-F238E27FC236}">
                <a16:creationId xmlns:a16="http://schemas.microsoft.com/office/drawing/2014/main" id="{B67A2D00-1D5F-F3C6-1823-019A73F7A266}"/>
              </a:ext>
            </a:extLst>
          </p:cNvPr>
          <p:cNvSpPr txBox="1">
            <a:spLocks noChangeArrowheads="1"/>
          </p:cNvSpPr>
          <p:nvPr/>
        </p:nvSpPr>
        <p:spPr bwMode="auto">
          <a:xfrm>
            <a:off x="5940425" y="6402388"/>
            <a:ext cx="21097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a:solidFill>
                  <a:srgbClr val="FFFFFF"/>
                </a:solidFill>
              </a:rPr>
              <a:t> Nach dem Massaker von Deir Yassin</a:t>
            </a:r>
            <a:endParaRPr lang="it-CH" altLang="it-CH" sz="900">
              <a:solidFill>
                <a:srgbClr val="FFFFFF"/>
              </a:solidFill>
            </a:endParaRPr>
          </a:p>
        </p:txBody>
      </p:sp>
      <p:sp>
        <p:nvSpPr>
          <p:cNvPr id="390150" name="CasellaDiTesto 1">
            <a:extLst>
              <a:ext uri="{FF2B5EF4-FFF2-40B4-BE49-F238E27FC236}">
                <a16:creationId xmlns:a16="http://schemas.microsoft.com/office/drawing/2014/main" id="{B22F09CB-A6AB-A915-5370-878684F933FD}"/>
              </a:ext>
            </a:extLst>
          </p:cNvPr>
          <p:cNvSpPr txBox="1">
            <a:spLocks noChangeArrowheads="1"/>
          </p:cNvSpPr>
          <p:nvPr/>
        </p:nvSpPr>
        <p:spPr bwMode="auto">
          <a:xfrm>
            <a:off x="850900" y="4302125"/>
            <a:ext cx="829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a:solidFill>
                  <a:srgbClr val="FFFFFF"/>
                </a:solidFill>
              </a:rPr>
              <a:t>Photo : 9-10 April 1948 : Angriff auf Deir Yassin, Vorort von Jerusalem, wo die Irgun und Stern Banden  255 Männer, Frauen und Kinder ermordeten.</a:t>
            </a:r>
          </a:p>
        </p:txBody>
      </p:sp>
      <p:sp>
        <p:nvSpPr>
          <p:cNvPr id="390151" name="CasellaDiTesto 2">
            <a:extLst>
              <a:ext uri="{FF2B5EF4-FFF2-40B4-BE49-F238E27FC236}">
                <a16:creationId xmlns:a16="http://schemas.microsoft.com/office/drawing/2014/main" id="{D7FB0F60-9963-BB4F-D3DF-2CF8990F21E0}"/>
              </a:ext>
            </a:extLst>
          </p:cNvPr>
          <p:cNvSpPr txBox="1">
            <a:spLocks noChangeArrowheads="1"/>
          </p:cNvSpPr>
          <p:nvPr/>
        </p:nvSpPr>
        <p:spPr bwMode="auto">
          <a:xfrm>
            <a:off x="249238" y="3797300"/>
            <a:ext cx="2754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a:solidFill>
                  <a:srgbClr val="FFFFFF"/>
                </a:solidFill>
              </a:rPr>
              <a:t>Dieses Massengrab mit den Überresten von 200 palästinensische Zivilisten wurde in Jaffa in September 2014 entdeckt</a:t>
            </a:r>
            <a:endParaRPr lang="it-CH" altLang="it-CH" sz="900">
              <a:solidFill>
                <a:srgbClr val="FFFFFF"/>
              </a:solidFill>
            </a:endParaRPr>
          </a:p>
        </p:txBody>
      </p:sp>
      <p:sp>
        <p:nvSpPr>
          <p:cNvPr id="390152" name="CasellaDiTesto 1">
            <a:extLst>
              <a:ext uri="{FF2B5EF4-FFF2-40B4-BE49-F238E27FC236}">
                <a16:creationId xmlns:a16="http://schemas.microsoft.com/office/drawing/2014/main" id="{805627FF-F1E0-7332-2B4F-2D66FE714104}"/>
              </a:ext>
            </a:extLst>
          </p:cNvPr>
          <p:cNvSpPr txBox="1">
            <a:spLocks noChangeArrowheads="1"/>
          </p:cNvSpPr>
          <p:nvPr/>
        </p:nvSpPr>
        <p:spPr bwMode="auto">
          <a:xfrm>
            <a:off x="409575" y="306388"/>
            <a:ext cx="7273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FFFFFF"/>
                </a:solidFill>
              </a:rPr>
              <a:t>Angriff auf das palästinensiche Dorf  Sa’ Sa’ wo die Zyonisten zwei Massaker ausübten: den 15. Februar 1948 und den 30. Oktober 1948  </a:t>
            </a:r>
          </a:p>
        </p:txBody>
      </p:sp>
      <p:pic>
        <p:nvPicPr>
          <p:cNvPr id="16" name="Picture 5" descr="C:\Users\Enrico\Desktop\DY jpeg.jpg">
            <a:extLst>
              <a:ext uri="{FF2B5EF4-FFF2-40B4-BE49-F238E27FC236}">
                <a16:creationId xmlns:a16="http://schemas.microsoft.com/office/drawing/2014/main" id="{E5DEC4C7-524D-CCC7-5DC6-D065601F9031}"/>
              </a:ext>
            </a:extLst>
          </p:cNvPr>
          <p:cNvPicPr>
            <a:picLocks noChangeAspect="1" noChangeArrowheads="1"/>
          </p:cNvPicPr>
          <p:nvPr/>
        </p:nvPicPr>
        <p:blipFill>
          <a:blip r:embed="rId3"/>
          <a:srcRect l="11703" t="11821" r="3397" b="11594"/>
          <a:stretch>
            <a:fillRect/>
          </a:stretch>
        </p:blipFill>
        <p:spPr bwMode="auto">
          <a:xfrm>
            <a:off x="5245100" y="4551363"/>
            <a:ext cx="3671888"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3">
            <a:extLst>
              <a:ext uri="{FF2B5EF4-FFF2-40B4-BE49-F238E27FC236}">
                <a16:creationId xmlns:a16="http://schemas.microsoft.com/office/drawing/2014/main" id="{AC8D3AAF-BE5B-6F69-BA7E-2A0240869BFB}"/>
              </a:ext>
            </a:extLst>
          </p:cNvPr>
          <p:cNvPicPr>
            <a:picLocks noChangeAspect="1" noChangeArrowheads="1"/>
          </p:cNvPicPr>
          <p:nvPr/>
        </p:nvPicPr>
        <p:blipFill>
          <a:blip r:embed="rId4">
            <a:lum bright="-10000" contrast="10000"/>
          </a:blip>
          <a:srcRect/>
          <a:stretch>
            <a:fillRect/>
          </a:stretch>
        </p:blipFill>
        <p:spPr bwMode="auto">
          <a:xfrm>
            <a:off x="311150" y="577850"/>
            <a:ext cx="24923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98F0F8B0-8FC0-A363-561D-05E7189DE911}"/>
              </a:ext>
            </a:extLst>
          </p:cNvPr>
          <p:cNvPicPr>
            <a:picLocks noChangeAspect="1" noChangeArrowheads="1"/>
          </p:cNvPicPr>
          <p:nvPr/>
        </p:nvPicPr>
        <p:blipFill>
          <a:blip r:embed="rId5">
            <a:lum bright="-10000" contrast="10000"/>
          </a:blip>
          <a:srcRect/>
          <a:stretch>
            <a:fillRect/>
          </a:stretch>
        </p:blipFill>
        <p:spPr bwMode="auto">
          <a:xfrm>
            <a:off x="6227763" y="577850"/>
            <a:ext cx="26701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Dayr Yasine subito dopo l'occupazione 1948">
            <a:extLst>
              <a:ext uri="{FF2B5EF4-FFF2-40B4-BE49-F238E27FC236}">
                <a16:creationId xmlns:a16="http://schemas.microsoft.com/office/drawing/2014/main" id="{F816BEF8-D351-6933-3A2C-018E3D9D0524}"/>
              </a:ext>
            </a:extLst>
          </p:cNvPr>
          <p:cNvPicPr>
            <a:picLocks noChangeAspect="1" noChangeArrowheads="1"/>
          </p:cNvPicPr>
          <p:nvPr/>
        </p:nvPicPr>
        <p:blipFill>
          <a:blip r:embed="rId6"/>
          <a:srcRect t="1315" b="420"/>
          <a:stretch>
            <a:fillRect/>
          </a:stretch>
        </p:blipFill>
        <p:spPr bwMode="auto">
          <a:xfrm>
            <a:off x="311150" y="4551363"/>
            <a:ext cx="4806950"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C:\Users\Enrico\Desktop\Fossa comune 1948 Jaffa jpeg.jpg">
            <a:extLst>
              <a:ext uri="{FF2B5EF4-FFF2-40B4-BE49-F238E27FC236}">
                <a16:creationId xmlns:a16="http://schemas.microsoft.com/office/drawing/2014/main" id="{2B26B94A-3264-30D7-66B2-F7CCE0B8C14C}"/>
              </a:ext>
            </a:extLst>
          </p:cNvPr>
          <p:cNvPicPr>
            <a:picLocks noChangeAspect="1" noChangeArrowheads="1"/>
          </p:cNvPicPr>
          <p:nvPr/>
        </p:nvPicPr>
        <p:blipFill>
          <a:blip r:embed="rId7"/>
          <a:srcRect/>
          <a:stretch>
            <a:fillRect/>
          </a:stretch>
        </p:blipFill>
        <p:spPr bwMode="auto">
          <a:xfrm>
            <a:off x="311150" y="2376488"/>
            <a:ext cx="2492375" cy="139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15" descr="https://upload.wikimedia.org/wikipedia/commons/1/12/Palmach-Sasa.jpg">
            <a:extLst>
              <a:ext uri="{FF2B5EF4-FFF2-40B4-BE49-F238E27FC236}">
                <a16:creationId xmlns:a16="http://schemas.microsoft.com/office/drawing/2014/main" id="{93BACE17-8EA8-6B5D-98FB-74F2583A1646}"/>
              </a:ext>
            </a:extLst>
          </p:cNvPr>
          <p:cNvPicPr>
            <a:picLocks noChangeAspect="1" noChangeArrowheads="1"/>
          </p:cNvPicPr>
          <p:nvPr/>
        </p:nvPicPr>
        <p:blipFill>
          <a:blip r:embed="rId8"/>
          <a:srcRect/>
          <a:stretch>
            <a:fillRect/>
          </a:stretch>
        </p:blipFill>
        <p:spPr bwMode="auto">
          <a:xfrm>
            <a:off x="3370263" y="577850"/>
            <a:ext cx="2292350" cy="1531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0CFC030B-1A1A-1419-9B3B-F7DE73015D6B}"/>
              </a:ext>
            </a:extLst>
          </p:cNvPr>
          <p:cNvPicPr>
            <a:picLocks noChangeAspect="1"/>
          </p:cNvPicPr>
          <p:nvPr/>
        </p:nvPicPr>
        <p:blipFill>
          <a:blip r:embed="rId9">
            <a:lum bright="-10000" contrast="10000"/>
          </a:blip>
          <a:stretch>
            <a:fillRect/>
          </a:stretch>
        </p:blipFill>
        <p:spPr>
          <a:xfrm>
            <a:off x="5662613" y="2381250"/>
            <a:ext cx="323532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0160" name="Rettangolo 22">
            <a:extLst>
              <a:ext uri="{FF2B5EF4-FFF2-40B4-BE49-F238E27FC236}">
                <a16:creationId xmlns:a16="http://schemas.microsoft.com/office/drawing/2014/main" id="{B1D48E63-33DB-18C2-DF79-7B85927CDCB4}"/>
              </a:ext>
            </a:extLst>
          </p:cNvPr>
          <p:cNvSpPr>
            <a:spLocks noChangeArrowheads="1"/>
          </p:cNvSpPr>
          <p:nvPr/>
        </p:nvSpPr>
        <p:spPr bwMode="auto">
          <a:xfrm>
            <a:off x="5518150" y="3798888"/>
            <a:ext cx="352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900">
                <a:solidFill>
                  <a:srgbClr val="FFFFFF"/>
                </a:solidFill>
              </a:rPr>
              <a:t>10. April 1948 - Zionistische Milizen in Deir Yassine. Die Unif-</a:t>
            </a:r>
          </a:p>
          <a:p>
            <a:pPr eaLnBrk="1" hangingPunct="1">
              <a:spcBef>
                <a:spcPct val="0"/>
              </a:spcBef>
              <a:buFontTx/>
              <a:buNone/>
            </a:pPr>
            <a:r>
              <a:rPr lang="de-DE" altLang="it-CH" sz="900">
                <a:solidFill>
                  <a:srgbClr val="FFFFFF"/>
                </a:solidFill>
              </a:rPr>
              <a:t>ormen sind englische militärische Rückstände des II. Weltkriegs.</a:t>
            </a:r>
            <a:endParaRPr lang="it-CH" altLang="it-CH" sz="900">
              <a:solidFill>
                <a:srgbClr val="FFFFFF"/>
              </a:solidFill>
            </a:endParaRPr>
          </a:p>
        </p:txBody>
      </p:sp>
      <p:sp>
        <p:nvSpPr>
          <p:cNvPr id="23" name="Rettangolo 22">
            <a:extLst>
              <a:ext uri="{FF2B5EF4-FFF2-40B4-BE49-F238E27FC236}">
                <a16:creationId xmlns:a16="http://schemas.microsoft.com/office/drawing/2014/main" id="{FC8C33FE-785A-9E08-23AF-5405156D796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 name="CasellaDiTesto 1">
            <a:extLst>
              <a:ext uri="{FF2B5EF4-FFF2-40B4-BE49-F238E27FC236}">
                <a16:creationId xmlns:a16="http://schemas.microsoft.com/office/drawing/2014/main" id="{462534B3-3CA4-48D5-2089-6895F0BA8147}"/>
              </a:ext>
            </a:extLst>
          </p:cNvPr>
          <p:cNvSpPr txBox="1"/>
          <p:nvPr/>
        </p:nvSpPr>
        <p:spPr>
          <a:xfrm>
            <a:off x="3043238" y="2354263"/>
            <a:ext cx="2422525" cy="338137"/>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err="1">
                <a:solidFill>
                  <a:schemeClr val="accent4">
                    <a:lumMod val="10000"/>
                  </a:schemeClr>
                </a:solidFill>
              </a:rPr>
              <a:t>Zionistische</a:t>
            </a:r>
            <a:r>
              <a:rPr lang="en-US" sz="1600" b="1" dirty="0">
                <a:solidFill>
                  <a:schemeClr val="accent4">
                    <a:lumMod val="10000"/>
                  </a:schemeClr>
                </a:solidFill>
              </a:rPr>
              <a:t> </a:t>
            </a:r>
            <a:r>
              <a:rPr lang="en-US" sz="1600" b="1" dirty="0" err="1">
                <a:solidFill>
                  <a:schemeClr val="accent4">
                    <a:lumMod val="10000"/>
                  </a:schemeClr>
                </a:solidFill>
              </a:rPr>
              <a:t>Massaker</a:t>
            </a:r>
            <a:endParaRPr lang="en-US" sz="1600" b="1" dirty="0">
              <a:solidFill>
                <a:schemeClr val="accent4">
                  <a:lumMod val="10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numero diapositiva 1">
            <a:extLst>
              <a:ext uri="{FF2B5EF4-FFF2-40B4-BE49-F238E27FC236}">
                <a16:creationId xmlns:a16="http://schemas.microsoft.com/office/drawing/2014/main" id="{DA62A635-94DE-4287-56AD-63775B7F6B95}"/>
              </a:ext>
            </a:extLst>
          </p:cNvPr>
          <p:cNvSpPr>
            <a:spLocks noGrp="1" noChangeArrowheads="1"/>
          </p:cNvSpPr>
          <p:nvPr>
            <p:ph type="sldNum" sz="quarter" idx="12"/>
          </p:nvPr>
        </p:nvSpPr>
        <p:spPr>
          <a:xfrm>
            <a:off x="8264525" y="3155950"/>
            <a:ext cx="514350"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4E4FE8-767B-4A18-A947-68586362C703}" type="slidenum">
              <a:rPr lang="it-IT" altLang="en-US" sz="1400" smtClean="0">
                <a:solidFill>
                  <a:srgbClr val="FFFFFF"/>
                </a:solidFill>
              </a:rPr>
              <a:pPr>
                <a:spcBef>
                  <a:spcPct val="0"/>
                </a:spcBef>
                <a:buFontTx/>
                <a:buNone/>
              </a:pPr>
              <a:t>75</a:t>
            </a:fld>
            <a:endParaRPr lang="it-IT" altLang="en-US" sz="1400">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6D1CC61F-7E75-B5A2-8698-F3B326723874}"/>
              </a:ext>
            </a:extLst>
          </p:cNvPr>
          <p:cNvPicPr>
            <a:picLocks noChangeAspect="1" noChangeArrowheads="1"/>
          </p:cNvPicPr>
          <p:nvPr/>
        </p:nvPicPr>
        <p:blipFill>
          <a:blip r:embed="rId3"/>
          <a:srcRect/>
          <a:stretch>
            <a:fillRect/>
          </a:stretch>
        </p:blipFill>
        <p:spPr bwMode="auto">
          <a:xfrm>
            <a:off x="3509963" y="3668713"/>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F5B8096E-F6AF-CDEF-F3A2-C16E81CF0FA1}"/>
              </a:ext>
            </a:extLst>
          </p:cNvPr>
          <p:cNvPicPr>
            <a:picLocks noChangeAspect="1"/>
          </p:cNvPicPr>
          <p:nvPr/>
        </p:nvPicPr>
        <p:blipFill>
          <a:blip r:embed="rId4"/>
          <a:stretch>
            <a:fillRect/>
          </a:stretch>
        </p:blipFill>
        <p:spPr>
          <a:xfrm>
            <a:off x="363538" y="3668713"/>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92197" name="CasellaDiTesto 3">
            <a:extLst>
              <a:ext uri="{FF2B5EF4-FFF2-40B4-BE49-F238E27FC236}">
                <a16:creationId xmlns:a16="http://schemas.microsoft.com/office/drawing/2014/main" id="{E53ADBFE-6BD3-16B6-2781-FEF628772E14}"/>
              </a:ext>
            </a:extLst>
          </p:cNvPr>
          <p:cNvSpPr txBox="1">
            <a:spLocks noChangeArrowheads="1"/>
          </p:cNvSpPr>
          <p:nvPr/>
        </p:nvSpPr>
        <p:spPr bwMode="auto">
          <a:xfrm>
            <a:off x="4870450" y="1700213"/>
            <a:ext cx="4049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b="1"/>
              <a:t>Viele von ihnen ertrankten während der Flucht auf dem Seeweg, weil die Boote überlastet waren. Um den arabischen Charakter der Stadt zu beseitigen und die Rückkehr der Palästinenser zu verhindern, wurden 225 arabische Häuser abgerissen.</a:t>
            </a:r>
            <a:endParaRPr lang="en-US" altLang="en-US" sz="1400" b="1"/>
          </a:p>
        </p:txBody>
      </p:sp>
      <p:sp>
        <p:nvSpPr>
          <p:cNvPr id="392198" name="CasellaDiTesto 13">
            <a:extLst>
              <a:ext uri="{FF2B5EF4-FFF2-40B4-BE49-F238E27FC236}">
                <a16:creationId xmlns:a16="http://schemas.microsoft.com/office/drawing/2014/main" id="{99458762-56C5-A6AF-404B-8392412CB079}"/>
              </a:ext>
            </a:extLst>
          </p:cNvPr>
          <p:cNvSpPr txBox="1">
            <a:spLocks noChangeArrowheads="1"/>
          </p:cNvSpPr>
          <p:nvPr/>
        </p:nvSpPr>
        <p:spPr bwMode="auto">
          <a:xfrm>
            <a:off x="5867400" y="6289675"/>
            <a:ext cx="278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200"/>
              <a:t>Viele Palästinenser müssen auf dem Seeweg fliehen.</a:t>
            </a:r>
          </a:p>
        </p:txBody>
      </p:sp>
      <p:sp>
        <p:nvSpPr>
          <p:cNvPr id="392199" name="CasellaDiTesto 15">
            <a:extLst>
              <a:ext uri="{FF2B5EF4-FFF2-40B4-BE49-F238E27FC236}">
                <a16:creationId xmlns:a16="http://schemas.microsoft.com/office/drawing/2014/main" id="{998D0FD4-324B-3993-0A93-4E1658EB8C7B}"/>
              </a:ext>
            </a:extLst>
          </p:cNvPr>
          <p:cNvSpPr txBox="1">
            <a:spLocks noChangeArrowheads="1"/>
          </p:cNvSpPr>
          <p:nvPr/>
        </p:nvSpPr>
        <p:spPr bwMode="auto">
          <a:xfrm>
            <a:off x="601663" y="6299200"/>
            <a:ext cx="4618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200"/>
              <a:t>Nach der Vertreibung der Palästinenser ist das arabische Viertel verlassen und halb zerstört.</a:t>
            </a:r>
            <a:r>
              <a:rPr lang="en-US" altLang="en-US" sz="1200"/>
              <a:t>.</a:t>
            </a:r>
          </a:p>
        </p:txBody>
      </p:sp>
      <p:pic>
        <p:nvPicPr>
          <p:cNvPr id="750600"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62A3E188-E4BE-FA53-C63E-994C4C67477A}"/>
              </a:ext>
            </a:extLst>
          </p:cNvPr>
          <p:cNvPicPr>
            <a:picLocks noChangeAspect="1" noChangeArrowheads="1"/>
          </p:cNvPicPr>
          <p:nvPr/>
        </p:nvPicPr>
        <p:blipFill>
          <a:blip r:embed="rId5"/>
          <a:srcRect/>
          <a:stretch>
            <a:fillRect/>
          </a:stretch>
        </p:blipFill>
        <p:spPr bwMode="auto">
          <a:xfrm>
            <a:off x="369888" y="455613"/>
            <a:ext cx="4381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92201" name="CasellaDiTesto 17">
            <a:extLst>
              <a:ext uri="{FF2B5EF4-FFF2-40B4-BE49-F238E27FC236}">
                <a16:creationId xmlns:a16="http://schemas.microsoft.com/office/drawing/2014/main" id="{357A14DC-0C80-3B9F-6B6E-C8104B694C71}"/>
              </a:ext>
            </a:extLst>
          </p:cNvPr>
          <p:cNvSpPr txBox="1">
            <a:spLocks noChangeArrowheads="1"/>
          </p:cNvSpPr>
          <p:nvPr/>
        </p:nvSpPr>
        <p:spPr bwMode="auto">
          <a:xfrm>
            <a:off x="1152525" y="3155950"/>
            <a:ext cx="2393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Haifa - Haganah-Miliz in Aktion.</a:t>
            </a:r>
          </a:p>
        </p:txBody>
      </p:sp>
      <p:pic>
        <p:nvPicPr>
          <p:cNvPr id="20" name="Immagine 19">
            <a:extLst>
              <a:ext uri="{FF2B5EF4-FFF2-40B4-BE49-F238E27FC236}">
                <a16:creationId xmlns:a16="http://schemas.microsoft.com/office/drawing/2014/main" id="{D7734B5C-1703-CB2E-1BE4-21D579164B15}"/>
              </a:ext>
            </a:extLst>
          </p:cNvPr>
          <p:cNvPicPr>
            <a:picLocks noChangeAspect="1"/>
          </p:cNvPicPr>
          <p:nvPr/>
        </p:nvPicPr>
        <p:blipFill>
          <a:blip r:embed="rId6"/>
          <a:stretch>
            <a:fillRect/>
          </a:stretch>
        </p:blipFill>
        <p:spPr>
          <a:xfrm>
            <a:off x="5489575" y="3668713"/>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92203" name="CasellaDiTesto 1">
            <a:extLst>
              <a:ext uri="{FF2B5EF4-FFF2-40B4-BE49-F238E27FC236}">
                <a16:creationId xmlns:a16="http://schemas.microsoft.com/office/drawing/2014/main" id="{DEAAC887-5911-45A6-4A29-68DC03E9D85F}"/>
              </a:ext>
            </a:extLst>
          </p:cNvPr>
          <p:cNvSpPr txBox="1">
            <a:spLocks noChangeArrowheads="1"/>
          </p:cNvSpPr>
          <p:nvPr/>
        </p:nvSpPr>
        <p:spPr bwMode="auto">
          <a:xfrm>
            <a:off x="2268538" y="2709863"/>
            <a:ext cx="255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000"/>
              <a:t>Sie hatten den Befehl, </a:t>
            </a:r>
          </a:p>
          <a:p>
            <a:pPr algn="r">
              <a:spcBef>
                <a:spcPct val="0"/>
              </a:spcBef>
              <a:buFontTx/>
              <a:buNone/>
            </a:pPr>
            <a:r>
              <a:rPr lang="de-DE" altLang="en-US" sz="1000"/>
              <a:t>alle palästinensischen Männer zu töten.</a:t>
            </a:r>
          </a:p>
        </p:txBody>
      </p:sp>
      <p:sp>
        <p:nvSpPr>
          <p:cNvPr id="12" name="Rettangolo 11">
            <a:extLst>
              <a:ext uri="{FF2B5EF4-FFF2-40B4-BE49-F238E27FC236}">
                <a16:creationId xmlns:a16="http://schemas.microsoft.com/office/drawing/2014/main" id="{FA49188F-48C0-9670-13E5-F9F49C32DC6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E7E72541-59D6-FD17-7AD9-FD7B75FE200E}"/>
              </a:ext>
            </a:extLst>
          </p:cNvPr>
          <p:cNvSpPr txBox="1"/>
          <p:nvPr/>
        </p:nvSpPr>
        <p:spPr>
          <a:xfrm>
            <a:off x="4954588" y="604838"/>
            <a:ext cx="3736975" cy="954087"/>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de-DE" sz="1600" dirty="0"/>
              <a:t>Am 21. und 22. April 1948 </a:t>
            </a:r>
            <a:r>
              <a:rPr lang="de-DE" sz="1600" dirty="0" err="1"/>
              <a:t>vertriebten</a:t>
            </a:r>
            <a:r>
              <a:rPr lang="de-DE" sz="1600" dirty="0"/>
              <a:t> die zionistischen Milizen die 65.000 arabischen Einwohner.</a:t>
            </a:r>
            <a:endParaRPr lang="en-US"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egnaposto numero diapositiva 1">
            <a:extLst>
              <a:ext uri="{FF2B5EF4-FFF2-40B4-BE49-F238E27FC236}">
                <a16:creationId xmlns:a16="http://schemas.microsoft.com/office/drawing/2014/main" id="{E227F0DA-7AEA-1DAA-09D8-27EA353CA642}"/>
              </a:ext>
            </a:extLst>
          </p:cNvPr>
          <p:cNvSpPr>
            <a:spLocks noGrp="1" noChangeArrowheads="1"/>
          </p:cNvSpPr>
          <p:nvPr>
            <p:ph type="sldNum" sz="quarter" idx="12"/>
          </p:nvPr>
        </p:nvSpPr>
        <p:spPr>
          <a:xfrm flipH="1">
            <a:off x="8112125" y="3525838"/>
            <a:ext cx="712788"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9BF7D0-4125-4015-A2A9-3955265DCF75}"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pic>
        <p:nvPicPr>
          <p:cNvPr id="3" name="Immagine 2">
            <a:extLst>
              <a:ext uri="{FF2B5EF4-FFF2-40B4-BE49-F238E27FC236}">
                <a16:creationId xmlns:a16="http://schemas.microsoft.com/office/drawing/2014/main" id="{09A7D92F-A493-862F-43E6-7F7A06693E42}"/>
              </a:ext>
            </a:extLst>
          </p:cNvPr>
          <p:cNvPicPr>
            <a:picLocks noChangeAspect="1"/>
          </p:cNvPicPr>
          <p:nvPr/>
        </p:nvPicPr>
        <p:blipFill>
          <a:blip r:embed="rId3"/>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7">
            <a:extLst>
              <a:ext uri="{FF2B5EF4-FFF2-40B4-BE49-F238E27FC236}">
                <a16:creationId xmlns:a16="http://schemas.microsoft.com/office/drawing/2014/main" id="{2BEA3DAD-0108-EB7A-B078-47449A6CA7D4}"/>
              </a:ext>
            </a:extLst>
          </p:cNvPr>
          <p:cNvPicPr>
            <a:picLocks noChangeAspect="1" noChangeArrowheads="1"/>
          </p:cNvPicPr>
          <p:nvPr/>
        </p:nvPicPr>
        <p:blipFill>
          <a:blip r:embed="rId4"/>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E70C1C1F-793E-4BB3-6AAB-684F86C286D2}"/>
              </a:ext>
            </a:extLst>
          </p:cNvPr>
          <p:cNvSpPr txBox="1">
            <a:spLocks noChangeArrowheads="1"/>
          </p:cNvSpPr>
          <p:nvPr/>
        </p:nvSpPr>
        <p:spPr bwMode="auto">
          <a:xfrm>
            <a:off x="460375" y="3124200"/>
            <a:ext cx="3311525"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100" b="1" dirty="0" err="1">
                <a:solidFill>
                  <a:schemeClr val="accent4">
                    <a:lumMod val="10000"/>
                  </a:schemeClr>
                </a:solidFill>
              </a:rPr>
              <a:t>Manshiyeh</a:t>
            </a:r>
            <a:r>
              <a:rPr lang="de-DE" altLang="en-US" sz="1100" b="1" dirty="0">
                <a:solidFill>
                  <a:schemeClr val="accent4">
                    <a:lumMod val="10000"/>
                  </a:schemeClr>
                </a:solidFill>
              </a:rPr>
              <a:t> wurde von den Zionisten zerstört. Heute ist es ein moderner Bezirk von Tel Aviv.</a:t>
            </a:r>
            <a:endParaRPr lang="en-US" altLang="en-US" sz="1100" b="1" dirty="0">
              <a:solidFill>
                <a:schemeClr val="accent4">
                  <a:lumMod val="10000"/>
                </a:schemeClr>
              </a:solidFill>
            </a:endParaRPr>
          </a:p>
        </p:txBody>
      </p:sp>
      <p:pic>
        <p:nvPicPr>
          <p:cNvPr id="8" name="Picture 4" descr="le milizie sioniste 2 a Jaffa">
            <a:extLst>
              <a:ext uri="{FF2B5EF4-FFF2-40B4-BE49-F238E27FC236}">
                <a16:creationId xmlns:a16="http://schemas.microsoft.com/office/drawing/2014/main" id="{7BF6755A-8FFE-3201-7686-28BCC7DBA5A2}"/>
              </a:ext>
            </a:extLst>
          </p:cNvPr>
          <p:cNvPicPr>
            <a:picLocks noChangeAspect="1" noChangeArrowheads="1"/>
          </p:cNvPicPr>
          <p:nvPr/>
        </p:nvPicPr>
        <p:blipFill>
          <a:blip r:embed="rId5"/>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1" descr="C:\Users\Enrico\Desktop\Jaffa 1948 sea jpeg.jpg">
            <a:extLst>
              <a:ext uri="{FF2B5EF4-FFF2-40B4-BE49-F238E27FC236}">
                <a16:creationId xmlns:a16="http://schemas.microsoft.com/office/drawing/2014/main" id="{E1C8E0F2-0D7B-144C-376A-750E6596EA6E}"/>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4248" name="Text Box 6">
            <a:extLst>
              <a:ext uri="{FF2B5EF4-FFF2-40B4-BE49-F238E27FC236}">
                <a16:creationId xmlns:a16="http://schemas.microsoft.com/office/drawing/2014/main" id="{38BFA2A7-2FDF-B05F-A85B-43092AE2197A}"/>
              </a:ext>
            </a:extLst>
          </p:cNvPr>
          <p:cNvSpPr txBox="1">
            <a:spLocks noChangeArrowheads="1"/>
          </p:cNvSpPr>
          <p:nvPr/>
        </p:nvSpPr>
        <p:spPr bwMode="auto">
          <a:xfrm>
            <a:off x="5049838" y="4446588"/>
            <a:ext cx="1800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100" b="1">
                <a:solidFill>
                  <a:srgbClr val="000000"/>
                </a:solidFill>
              </a:rPr>
              <a:t>Viele Palästinenser von Jaffa müssen auf dem Seeweg fliehen.</a:t>
            </a:r>
            <a:endParaRPr lang="it-IT" altLang="it-CH" sz="1100" b="1">
              <a:solidFill>
                <a:srgbClr val="000000"/>
              </a:solidFill>
            </a:endParaRPr>
          </a:p>
        </p:txBody>
      </p:sp>
      <p:sp>
        <p:nvSpPr>
          <p:cNvPr id="12" name="CasellaDiTesto 11">
            <a:extLst>
              <a:ext uri="{FF2B5EF4-FFF2-40B4-BE49-F238E27FC236}">
                <a16:creationId xmlns:a16="http://schemas.microsoft.com/office/drawing/2014/main" id="{572C2BB1-8A06-AAD9-0482-C11CACC46D44}"/>
              </a:ext>
            </a:extLst>
          </p:cNvPr>
          <p:cNvSpPr txBox="1"/>
          <p:nvPr/>
        </p:nvSpPr>
        <p:spPr>
          <a:xfrm>
            <a:off x="684213" y="333375"/>
            <a:ext cx="2951162" cy="260350"/>
          </a:xfrm>
          <a:prstGeom prst="rect">
            <a:avLst/>
          </a:prstGeom>
          <a:noFill/>
        </p:spPr>
        <p:txBody>
          <a:bodyPr>
            <a:spAutoFit/>
          </a:bodyPr>
          <a:lstStyle/>
          <a:p>
            <a:pPr>
              <a:defRPr/>
            </a:pPr>
            <a:r>
              <a:rPr lang="en-US" sz="1100" b="1" dirty="0">
                <a:solidFill>
                  <a:schemeClr val="accent4">
                    <a:lumMod val="10000"/>
                  </a:schemeClr>
                </a:solidFill>
              </a:rPr>
              <a:t>Manshiyeh, </a:t>
            </a:r>
            <a:r>
              <a:rPr lang="en-US" sz="1100" b="1" dirty="0" err="1">
                <a:solidFill>
                  <a:schemeClr val="accent4">
                    <a:lumMod val="10000"/>
                  </a:schemeClr>
                </a:solidFill>
              </a:rPr>
              <a:t>Viertel</a:t>
            </a:r>
            <a:r>
              <a:rPr lang="en-US" sz="1100" b="1" dirty="0">
                <a:solidFill>
                  <a:schemeClr val="accent4">
                    <a:lumMod val="10000"/>
                  </a:schemeClr>
                </a:solidFill>
              </a:rPr>
              <a:t> von Jaffa, </a:t>
            </a:r>
            <a:r>
              <a:rPr lang="en-US" sz="1100" b="1" dirty="0" err="1">
                <a:solidFill>
                  <a:schemeClr val="accent4">
                    <a:lumMod val="10000"/>
                  </a:schemeClr>
                </a:solidFill>
              </a:rPr>
              <a:t>vor</a:t>
            </a:r>
            <a:r>
              <a:rPr lang="en-US" sz="1100" b="1" dirty="0">
                <a:solidFill>
                  <a:schemeClr val="accent4">
                    <a:lumMod val="10000"/>
                  </a:schemeClr>
                </a:solidFill>
              </a:rPr>
              <a:t> Nakba</a:t>
            </a:r>
          </a:p>
        </p:txBody>
      </p:sp>
      <p:sp>
        <p:nvSpPr>
          <p:cNvPr id="13" name="CasellaDiTesto 12">
            <a:extLst>
              <a:ext uri="{FF2B5EF4-FFF2-40B4-BE49-F238E27FC236}">
                <a16:creationId xmlns:a16="http://schemas.microsoft.com/office/drawing/2014/main" id="{D843C25F-176F-AC2C-D7B7-75EA2AF401DD}"/>
              </a:ext>
            </a:extLst>
          </p:cNvPr>
          <p:cNvSpPr txBox="1"/>
          <p:nvPr/>
        </p:nvSpPr>
        <p:spPr>
          <a:xfrm>
            <a:off x="5265738" y="2586038"/>
            <a:ext cx="1584325" cy="431800"/>
          </a:xfrm>
          <a:prstGeom prst="rect">
            <a:avLst/>
          </a:prstGeom>
          <a:noFill/>
        </p:spPr>
        <p:txBody>
          <a:bodyPr>
            <a:spAutoFit/>
          </a:bodyPr>
          <a:lstStyle/>
          <a:p>
            <a:pPr>
              <a:defRPr/>
            </a:pPr>
            <a:r>
              <a:rPr lang="en-US" sz="1100" b="1" dirty="0" err="1">
                <a:solidFill>
                  <a:schemeClr val="accent4">
                    <a:lumMod val="10000"/>
                  </a:schemeClr>
                </a:solidFill>
              </a:rPr>
              <a:t>Zionistische</a:t>
            </a:r>
            <a:r>
              <a:rPr lang="en-US" sz="1100" b="1" dirty="0">
                <a:solidFill>
                  <a:schemeClr val="accent4">
                    <a:lumMod val="10000"/>
                  </a:schemeClr>
                </a:solidFill>
              </a:rPr>
              <a:t> </a:t>
            </a:r>
            <a:r>
              <a:rPr lang="en-US" sz="1100" b="1" dirty="0" err="1">
                <a:solidFill>
                  <a:schemeClr val="accent4">
                    <a:lumMod val="10000"/>
                  </a:schemeClr>
                </a:solidFill>
              </a:rPr>
              <a:t>Milizen</a:t>
            </a:r>
            <a:r>
              <a:rPr lang="en-US" sz="1100" b="1" dirty="0">
                <a:solidFill>
                  <a:schemeClr val="accent4">
                    <a:lumMod val="10000"/>
                  </a:schemeClr>
                </a:solidFill>
              </a:rPr>
              <a:t> </a:t>
            </a:r>
            <a:r>
              <a:rPr lang="en-US" sz="1100" b="1" dirty="0" err="1">
                <a:solidFill>
                  <a:schemeClr val="accent4">
                    <a:lumMod val="10000"/>
                  </a:schemeClr>
                </a:solidFill>
              </a:rPr>
              <a:t>besetzen</a:t>
            </a:r>
            <a:r>
              <a:rPr lang="en-US" sz="1100" b="1" dirty="0">
                <a:solidFill>
                  <a:schemeClr val="accent4">
                    <a:lumMod val="10000"/>
                  </a:schemeClr>
                </a:solidFill>
              </a:rPr>
              <a:t> Jaffa</a:t>
            </a:r>
          </a:p>
        </p:txBody>
      </p:sp>
      <p:sp>
        <p:nvSpPr>
          <p:cNvPr id="6" name="Freccia in giù 5">
            <a:extLst>
              <a:ext uri="{FF2B5EF4-FFF2-40B4-BE49-F238E27FC236}">
                <a16:creationId xmlns:a16="http://schemas.microsoft.com/office/drawing/2014/main" id="{9755ADC3-9B8D-65E3-3F20-2B339946029B}"/>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14" name="Rettangolo 13">
            <a:extLst>
              <a:ext uri="{FF2B5EF4-FFF2-40B4-BE49-F238E27FC236}">
                <a16:creationId xmlns:a16="http://schemas.microsoft.com/office/drawing/2014/main" id="{E055D785-69B0-BE29-426C-C415C5DB37A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5" name="CasellaDiTesto 3">
            <a:extLst>
              <a:ext uri="{FF2B5EF4-FFF2-40B4-BE49-F238E27FC236}">
                <a16:creationId xmlns:a16="http://schemas.microsoft.com/office/drawing/2014/main" id="{41A8401A-FF41-5301-8A8B-FF69A2E36187}"/>
              </a:ext>
            </a:extLst>
          </p:cNvPr>
          <p:cNvSpPr txBox="1">
            <a:spLocks noChangeArrowheads="1"/>
          </p:cNvSpPr>
          <p:nvPr/>
        </p:nvSpPr>
        <p:spPr bwMode="auto">
          <a:xfrm>
            <a:off x="5057775" y="3205163"/>
            <a:ext cx="3311525" cy="10620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de-DE" altLang="en-US" sz="1800" b="1" dirty="0">
                <a:solidFill>
                  <a:schemeClr val="accent4">
                    <a:lumMod val="10000"/>
                  </a:schemeClr>
                </a:solidFill>
              </a:rPr>
              <a:t>Jaffa - </a:t>
            </a:r>
            <a:r>
              <a:rPr lang="de-DE" altLang="en-US" sz="1500" b="1" dirty="0">
                <a:solidFill>
                  <a:schemeClr val="accent4">
                    <a:lumMod val="10000"/>
                  </a:schemeClr>
                </a:solidFill>
              </a:rPr>
              <a:t>Die zionistischen Milizen bombardierten die Stadt vom 25. bis 28. April 1948 und </a:t>
            </a:r>
            <a:r>
              <a:rPr lang="de-DE" altLang="en-US" sz="1500" b="1" dirty="0" err="1">
                <a:solidFill>
                  <a:schemeClr val="accent4">
                    <a:lumMod val="10000"/>
                  </a:schemeClr>
                </a:solidFill>
              </a:rPr>
              <a:t>vertriebten</a:t>
            </a:r>
            <a:r>
              <a:rPr lang="de-DE" altLang="en-US" sz="1500" b="1" dirty="0">
                <a:solidFill>
                  <a:schemeClr val="accent4">
                    <a:lumMod val="10000"/>
                  </a:schemeClr>
                </a:solidFill>
              </a:rPr>
              <a:t> 60.000 arabische Einwohner.</a:t>
            </a:r>
          </a:p>
        </p:txBody>
      </p:sp>
      <p:sp>
        <p:nvSpPr>
          <p:cNvPr id="394254" name="CasellaDiTesto 1">
            <a:extLst>
              <a:ext uri="{FF2B5EF4-FFF2-40B4-BE49-F238E27FC236}">
                <a16:creationId xmlns:a16="http://schemas.microsoft.com/office/drawing/2014/main" id="{8C5B38F0-4EEC-87F4-6C82-8591BA88F1B3}"/>
              </a:ext>
            </a:extLst>
          </p:cNvPr>
          <p:cNvSpPr txBox="1">
            <a:spLocks noChangeArrowheads="1"/>
          </p:cNvSpPr>
          <p:nvPr/>
        </p:nvSpPr>
        <p:spPr bwMode="auto">
          <a:xfrm>
            <a:off x="5265738" y="6165850"/>
            <a:ext cx="96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Akko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9" name="Picture 4" descr="se ne vanno per forza 2">
            <a:extLst>
              <a:ext uri="{FF2B5EF4-FFF2-40B4-BE49-F238E27FC236}">
                <a16:creationId xmlns:a16="http://schemas.microsoft.com/office/drawing/2014/main" id="{C2AECB25-87CA-9455-19E7-E14A29516456}"/>
              </a:ext>
            </a:extLst>
          </p:cNvPr>
          <p:cNvPicPr>
            <a:picLocks noChangeAspect="1" noChangeArrowheads="1"/>
          </p:cNvPicPr>
          <p:nvPr/>
        </p:nvPicPr>
        <p:blipFill>
          <a:blip r:embed="rId3"/>
          <a:srcRect/>
          <a:stretch>
            <a:fillRect/>
          </a:stretch>
        </p:blipFill>
        <p:spPr bwMode="auto">
          <a:xfrm>
            <a:off x="238125" y="4087813"/>
            <a:ext cx="3960813" cy="2636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6291" name="Text Box 9">
            <a:extLst>
              <a:ext uri="{FF2B5EF4-FFF2-40B4-BE49-F238E27FC236}">
                <a16:creationId xmlns:a16="http://schemas.microsoft.com/office/drawing/2014/main" id="{44F92706-C781-D338-36A5-5A575AF242D8}"/>
              </a:ext>
            </a:extLst>
          </p:cNvPr>
          <p:cNvSpPr txBox="1">
            <a:spLocks noChangeArrowheads="1"/>
          </p:cNvSpPr>
          <p:nvPr/>
        </p:nvSpPr>
        <p:spPr bwMode="auto">
          <a:xfrm>
            <a:off x="4284663" y="4129088"/>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solidFill>
                  <a:srgbClr val="FFFFFF"/>
                </a:solidFill>
              </a:rPr>
              <a:t>1947- 1948</a:t>
            </a:r>
            <a:endParaRPr lang="it-IT" altLang="it-CH" sz="2400" b="1">
              <a:solidFill>
                <a:srgbClr val="FFFFFF"/>
              </a:solidFill>
            </a:endParaRPr>
          </a:p>
        </p:txBody>
      </p:sp>
      <p:pic>
        <p:nvPicPr>
          <p:cNvPr id="13" name="Picture 5" descr="se ne vanno per forza 3">
            <a:extLst>
              <a:ext uri="{FF2B5EF4-FFF2-40B4-BE49-F238E27FC236}">
                <a16:creationId xmlns:a16="http://schemas.microsoft.com/office/drawing/2014/main" id="{B4907B02-3ED0-7C4F-94A8-E554C7E904CB}"/>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AC08E7FE-434F-0DA3-DF74-B2D39984A15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396294" name="CasellaDiTesto 1">
            <a:extLst>
              <a:ext uri="{FF2B5EF4-FFF2-40B4-BE49-F238E27FC236}">
                <a16:creationId xmlns:a16="http://schemas.microsoft.com/office/drawing/2014/main" id="{8B3EA32A-EDA5-FA97-C3BC-DFFA7FE3B9BE}"/>
              </a:ext>
            </a:extLst>
          </p:cNvPr>
          <p:cNvSpPr txBox="1">
            <a:spLocks noChangeArrowheads="1"/>
          </p:cNvSpPr>
          <p:nvPr/>
        </p:nvSpPr>
        <p:spPr bwMode="auto">
          <a:xfrm>
            <a:off x="4213225" y="5400675"/>
            <a:ext cx="10096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Beach-ten Sie die HaganahJeeps</a:t>
            </a:r>
          </a:p>
        </p:txBody>
      </p:sp>
      <p:sp>
        <p:nvSpPr>
          <p:cNvPr id="396295" name="Text Box 7">
            <a:extLst>
              <a:ext uri="{FF2B5EF4-FFF2-40B4-BE49-F238E27FC236}">
                <a16:creationId xmlns:a16="http://schemas.microsoft.com/office/drawing/2014/main" id="{24C57D64-7262-1B63-1A73-752AFDD04142}"/>
              </a:ext>
            </a:extLst>
          </p:cNvPr>
          <p:cNvSpPr txBox="1">
            <a:spLocks noChangeArrowheads="1"/>
          </p:cNvSpPr>
          <p:nvPr/>
        </p:nvSpPr>
        <p:spPr bwMode="auto">
          <a:xfrm>
            <a:off x="179388" y="3500438"/>
            <a:ext cx="3132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zionistischen Milizen zwingen die  Palästinenser zu gehen</a:t>
            </a:r>
            <a:endParaRPr lang="it-IT" altLang="it-CH" sz="1400" b="1">
              <a:solidFill>
                <a:srgbClr val="FFFFFF"/>
              </a:solidFill>
            </a:endParaRPr>
          </a:p>
        </p:txBody>
      </p:sp>
      <p:pic>
        <p:nvPicPr>
          <p:cNvPr id="16" name="Picture 9" descr="Scan10004">
            <a:extLst>
              <a:ext uri="{FF2B5EF4-FFF2-40B4-BE49-F238E27FC236}">
                <a16:creationId xmlns:a16="http://schemas.microsoft.com/office/drawing/2014/main" id="{293061F9-3521-983F-0F3A-0A67F77169BD}"/>
              </a:ext>
            </a:extLst>
          </p:cNvPr>
          <p:cNvPicPr>
            <a:picLocks noChangeAspect="1" noChangeArrowheads="1"/>
          </p:cNvPicPr>
          <p:nvPr/>
        </p:nvPicPr>
        <p:blipFill>
          <a:blip r:embed="rId5"/>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 name="Text Box 10">
            <a:extLst>
              <a:ext uri="{FF2B5EF4-FFF2-40B4-BE49-F238E27FC236}">
                <a16:creationId xmlns:a16="http://schemas.microsoft.com/office/drawing/2014/main" id="{B03ECBC5-8258-D705-757B-9ADB17624844}"/>
              </a:ext>
            </a:extLst>
          </p:cNvPr>
          <p:cNvSpPr txBox="1">
            <a:spLocks noChangeArrowheads="1"/>
          </p:cNvSpPr>
          <p:nvPr/>
        </p:nvSpPr>
        <p:spPr bwMode="auto">
          <a:xfrm>
            <a:off x="3152775" y="230188"/>
            <a:ext cx="2282825" cy="11699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1948 - </a:t>
            </a:r>
            <a:r>
              <a:rPr lang="de-DE" altLang="it-CH" sz="1400" b="1" dirty="0">
                <a:solidFill>
                  <a:schemeClr val="accent4">
                    <a:lumMod val="10000"/>
                  </a:schemeClr>
                </a:solidFill>
              </a:rPr>
              <a:t>Palästinenser müssen Jaffa in Begleitung eines Haganah-Jeeps verlassen</a:t>
            </a:r>
            <a:endParaRPr lang="it-IT" altLang="it-CH" sz="1400" b="1" dirty="0">
              <a:solidFill>
                <a:schemeClr val="accent4">
                  <a:lumMod val="10000"/>
                </a:schemeClr>
              </a:solidFill>
            </a:endParaRPr>
          </a:p>
        </p:txBody>
      </p:sp>
      <p:pic>
        <p:nvPicPr>
          <p:cNvPr id="2" name="Immagine 1">
            <a:extLst>
              <a:ext uri="{FF2B5EF4-FFF2-40B4-BE49-F238E27FC236}">
                <a16:creationId xmlns:a16="http://schemas.microsoft.com/office/drawing/2014/main" id="{94E4AC93-3EBC-0E08-1C01-C44F39CD2DD5}"/>
              </a:ext>
            </a:extLst>
          </p:cNvPr>
          <p:cNvPicPr>
            <a:picLocks noChangeAspect="1"/>
          </p:cNvPicPr>
          <p:nvPr/>
        </p:nvPicPr>
        <p:blipFill>
          <a:blip r:embed="rId6"/>
          <a:stretch>
            <a:fillRect/>
          </a:stretch>
        </p:blipFill>
        <p:spPr>
          <a:xfrm>
            <a:off x="5121275" y="4087813"/>
            <a:ext cx="3843338" cy="262572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3D229704-F4C1-3D1F-521F-83732D02EF82}"/>
              </a:ext>
            </a:extLst>
          </p:cNvPr>
          <p:cNvSpPr txBox="1"/>
          <p:nvPr/>
        </p:nvSpPr>
        <p:spPr>
          <a:xfrm>
            <a:off x="5106988" y="6167438"/>
            <a:ext cx="1433512" cy="600075"/>
          </a:xfrm>
          <a:prstGeom prst="rect">
            <a:avLst/>
          </a:prstGeom>
          <a:noFill/>
        </p:spPr>
        <p:txBody>
          <a:bodyPr>
            <a:spAutoFit/>
          </a:bodyPr>
          <a:lstStyle/>
          <a:p>
            <a:pPr>
              <a:defRPr/>
            </a:pPr>
            <a:r>
              <a:rPr lang="de-DE" sz="1100" b="1" dirty="0">
                <a:solidFill>
                  <a:schemeClr val="accent4">
                    <a:lumMod val="10000"/>
                  </a:schemeClr>
                </a:solidFill>
              </a:rPr>
              <a:t>Haifa</a:t>
            </a:r>
          </a:p>
          <a:p>
            <a:pPr>
              <a:defRPr/>
            </a:pPr>
            <a:r>
              <a:rPr lang="de-DE" sz="1100" b="1" dirty="0">
                <a:solidFill>
                  <a:schemeClr val="accent4">
                    <a:lumMod val="10000"/>
                  </a:schemeClr>
                </a:solidFill>
              </a:rPr>
              <a:t>(Szene aus dem Dokumentarfilm)</a:t>
            </a:r>
          </a:p>
        </p:txBody>
      </p:sp>
      <p:sp>
        <p:nvSpPr>
          <p:cNvPr id="392198" name="Text Box 8">
            <a:extLst>
              <a:ext uri="{FF2B5EF4-FFF2-40B4-BE49-F238E27FC236}">
                <a16:creationId xmlns:a16="http://schemas.microsoft.com/office/drawing/2014/main" id="{5E5391A6-5F25-73D8-1C1A-632569ED6614}"/>
              </a:ext>
            </a:extLst>
          </p:cNvPr>
          <p:cNvSpPr txBox="1">
            <a:spLocks noChangeArrowheads="1"/>
          </p:cNvSpPr>
          <p:nvPr/>
        </p:nvSpPr>
        <p:spPr bwMode="auto">
          <a:xfrm>
            <a:off x="4198938" y="3606800"/>
            <a:ext cx="4002087" cy="381000"/>
          </a:xfrm>
          <a:prstGeom prst="rect">
            <a:avLst/>
          </a:prstGeom>
          <a:solidFill>
            <a:srgbClr val="FFFF00"/>
          </a:solidFill>
          <a:ln>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Die </a:t>
            </a:r>
            <a:r>
              <a:rPr lang="fr-CH" altLang="it-CH" dirty="0" err="1"/>
              <a:t>Vertreibung</a:t>
            </a:r>
            <a:r>
              <a:rPr lang="fr-CH" altLang="it-CH" dirty="0"/>
              <a:t> der </a:t>
            </a:r>
            <a:r>
              <a:rPr lang="fr-CH" altLang="it-CH" dirty="0" err="1"/>
              <a:t>Palästinenser</a:t>
            </a:r>
            <a:endParaRPr lang="it-IT" altLang="it-CH" dirty="0"/>
          </a:p>
        </p:txBody>
      </p:sp>
      <p:sp>
        <p:nvSpPr>
          <p:cNvPr id="396301" name="Slide Number Placeholder 3">
            <a:extLst>
              <a:ext uri="{FF2B5EF4-FFF2-40B4-BE49-F238E27FC236}">
                <a16:creationId xmlns:a16="http://schemas.microsoft.com/office/drawing/2014/main" id="{DF2E5B1D-0715-9ADD-AD68-26C9FC06B52C}"/>
              </a:ext>
            </a:extLst>
          </p:cNvPr>
          <p:cNvSpPr>
            <a:spLocks noGrp="1"/>
          </p:cNvSpPr>
          <p:nvPr>
            <p:ph type="sldNum" sz="quarter" idx="12"/>
          </p:nvPr>
        </p:nvSpPr>
        <p:spPr>
          <a:xfrm>
            <a:off x="8123238" y="3659188"/>
            <a:ext cx="6635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73A699-935F-468C-9263-8C7EAE7777DA}" type="slidenum">
              <a:rPr lang="it-IT" altLang="it-CH" sz="1400" b="1" smtClean="0">
                <a:solidFill>
                  <a:srgbClr val="FFFFFF"/>
                </a:solidFill>
              </a:rPr>
              <a:pPr>
                <a:spcBef>
                  <a:spcPct val="0"/>
                </a:spcBef>
                <a:buFontTx/>
                <a:buNone/>
              </a:pPr>
              <a:t>77</a:t>
            </a:fld>
            <a:endParaRPr lang="it-IT" altLang="it-CH" sz="1400" b="1">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9" descr="C:\Users\Enrico\Desktop\Ex jpeg.jpg">
            <a:extLst>
              <a:ext uri="{FF2B5EF4-FFF2-40B4-BE49-F238E27FC236}">
                <a16:creationId xmlns:a16="http://schemas.microsoft.com/office/drawing/2014/main" id="{3BD97D81-899F-48D5-8D8A-94AEB958B01F}"/>
              </a:ext>
            </a:extLst>
          </p:cNvPr>
          <p:cNvPicPr>
            <a:picLocks noChangeAspect="1" noChangeArrowheads="1"/>
          </p:cNvPicPr>
          <p:nvPr/>
        </p:nvPicPr>
        <p:blipFill>
          <a:blip r:embed="rId3"/>
          <a:srcRect/>
          <a:stretch>
            <a:fillRect/>
          </a:stretch>
        </p:blipFill>
        <p:spPr bwMode="auto">
          <a:xfrm>
            <a:off x="179388" y="188913"/>
            <a:ext cx="4583112" cy="3240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8339" name="Slide Number Placeholder 3">
            <a:extLst>
              <a:ext uri="{FF2B5EF4-FFF2-40B4-BE49-F238E27FC236}">
                <a16:creationId xmlns:a16="http://schemas.microsoft.com/office/drawing/2014/main" id="{8F8FB220-1B4F-CE7B-17D7-745BB988CB6D}"/>
              </a:ext>
            </a:extLst>
          </p:cNvPr>
          <p:cNvSpPr>
            <a:spLocks noGrp="1"/>
          </p:cNvSpPr>
          <p:nvPr>
            <p:ph type="sldNum" sz="quarter" idx="12"/>
          </p:nvPr>
        </p:nvSpPr>
        <p:spPr>
          <a:xfrm>
            <a:off x="8420100" y="3014663"/>
            <a:ext cx="504825" cy="36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ACC36E-E0CD-4957-83D8-F49F93555B44}" type="slidenum">
              <a:rPr lang="it-IT" altLang="it-CH" sz="1400" b="1" smtClean="0">
                <a:solidFill>
                  <a:srgbClr val="FFFFFF"/>
                </a:solidFill>
              </a:rPr>
              <a:pPr>
                <a:spcBef>
                  <a:spcPct val="0"/>
                </a:spcBef>
                <a:buFontTx/>
                <a:buNone/>
              </a:pPr>
              <a:t>78</a:t>
            </a:fld>
            <a:endParaRPr lang="it-IT" altLang="it-CH" sz="1400" b="1">
              <a:solidFill>
                <a:srgbClr val="FFFFFF"/>
              </a:solidFill>
            </a:endParaRPr>
          </a:p>
        </p:txBody>
      </p:sp>
      <p:sp>
        <p:nvSpPr>
          <p:cNvPr id="169989" name="Text Box 7">
            <a:extLst>
              <a:ext uri="{FF2B5EF4-FFF2-40B4-BE49-F238E27FC236}">
                <a16:creationId xmlns:a16="http://schemas.microsoft.com/office/drawing/2014/main" id="{AADCF759-9C5A-7AE8-F42C-88FE0F62481B}"/>
              </a:ext>
            </a:extLst>
          </p:cNvPr>
          <p:cNvSpPr txBox="1">
            <a:spLocks noChangeArrowheads="1"/>
          </p:cNvSpPr>
          <p:nvPr/>
        </p:nvSpPr>
        <p:spPr bwMode="auto">
          <a:xfrm>
            <a:off x="3816350" y="301625"/>
            <a:ext cx="935038" cy="954088"/>
          </a:xfrm>
          <a:prstGeom prst="rect">
            <a:avLst/>
          </a:prstGeom>
          <a:noFill/>
          <a:ln>
            <a:no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50000"/>
              </a:spcBef>
              <a:buFontTx/>
              <a:buNone/>
              <a:defRPr/>
            </a:pPr>
            <a:r>
              <a:rPr lang="fr-CH" altLang="it-CH" sz="1400" b="1" dirty="0">
                <a:solidFill>
                  <a:schemeClr val="accent4">
                    <a:lumMod val="10000"/>
                  </a:schemeClr>
                </a:solidFill>
              </a:rPr>
              <a:t>1947 Das Schiff Exodus</a:t>
            </a:r>
            <a:endParaRPr lang="it-IT" altLang="it-CH" sz="1400" b="1" dirty="0">
              <a:solidFill>
                <a:schemeClr val="accent4">
                  <a:lumMod val="10000"/>
                </a:schemeClr>
              </a:solidFill>
            </a:endParaRPr>
          </a:p>
        </p:txBody>
      </p:sp>
      <p:pic>
        <p:nvPicPr>
          <p:cNvPr id="169990" name="Picture 10" descr="RefugeesOnTheMove-10-30-1948-Jalil_3">
            <a:extLst>
              <a:ext uri="{FF2B5EF4-FFF2-40B4-BE49-F238E27FC236}">
                <a16:creationId xmlns:a16="http://schemas.microsoft.com/office/drawing/2014/main" id="{A00DBE41-526A-8E33-20EB-02D248C62BF1}"/>
              </a:ext>
            </a:extLst>
          </p:cNvPr>
          <p:cNvPicPr>
            <a:picLocks noChangeAspect="1" noChangeArrowheads="1"/>
          </p:cNvPicPr>
          <p:nvPr/>
        </p:nvPicPr>
        <p:blipFill>
          <a:blip r:embed="rId4">
            <a:lum bright="-8000" contrast="26000"/>
          </a:blip>
          <a:srcRect/>
          <a:stretch>
            <a:fillRect/>
          </a:stretch>
        </p:blipFill>
        <p:spPr bwMode="auto">
          <a:xfrm>
            <a:off x="179388" y="3597275"/>
            <a:ext cx="4583112" cy="3063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91" name="Picture 13" descr="arrivo profughi ebrei 2">
            <a:extLst>
              <a:ext uri="{FF2B5EF4-FFF2-40B4-BE49-F238E27FC236}">
                <a16:creationId xmlns:a16="http://schemas.microsoft.com/office/drawing/2014/main" id="{BAA1A1EE-CDA2-170F-D38C-7D755FE244E7}"/>
              </a:ext>
            </a:extLst>
          </p:cNvPr>
          <p:cNvPicPr>
            <a:picLocks noChangeAspect="1" noChangeArrowheads="1"/>
          </p:cNvPicPr>
          <p:nvPr/>
        </p:nvPicPr>
        <p:blipFill>
          <a:blip r:embed="rId5"/>
          <a:srcRect/>
          <a:stretch>
            <a:fillRect/>
          </a:stretch>
        </p:blipFill>
        <p:spPr bwMode="auto">
          <a:xfrm>
            <a:off x="4932363" y="188913"/>
            <a:ext cx="4103687"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92" name="Picture 14" descr="profughi 48 buono">
            <a:extLst>
              <a:ext uri="{FF2B5EF4-FFF2-40B4-BE49-F238E27FC236}">
                <a16:creationId xmlns:a16="http://schemas.microsoft.com/office/drawing/2014/main" id="{EAC76382-1A91-A40B-C4A2-FA3C597D9758}"/>
              </a:ext>
            </a:extLst>
          </p:cNvPr>
          <p:cNvPicPr>
            <a:picLocks noChangeAspect="1" noChangeArrowheads="1"/>
          </p:cNvPicPr>
          <p:nvPr/>
        </p:nvPicPr>
        <p:blipFill>
          <a:blip r:embed="rId6"/>
          <a:srcRect/>
          <a:stretch>
            <a:fillRect/>
          </a:stretch>
        </p:blipFill>
        <p:spPr bwMode="auto">
          <a:xfrm>
            <a:off x="4932363" y="3821113"/>
            <a:ext cx="4032250" cy="2863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083FFD5-BFDB-4BFB-DD48-D87DF60F9331}"/>
              </a:ext>
            </a:extLst>
          </p:cNvPr>
          <p:cNvSpPr txBox="1"/>
          <p:nvPr/>
        </p:nvSpPr>
        <p:spPr>
          <a:xfrm>
            <a:off x="4881563" y="3767138"/>
            <a:ext cx="4125912" cy="461962"/>
          </a:xfrm>
          <a:prstGeom prst="rect">
            <a:avLst/>
          </a:prstGeom>
          <a:noFill/>
        </p:spPr>
        <p:txBody>
          <a:bodyPr>
            <a:spAutoFit/>
          </a:bodyPr>
          <a:lstStyle/>
          <a:p>
            <a:pPr>
              <a:defRPr/>
            </a:pPr>
            <a:r>
              <a:rPr lang="en-US" sz="1200" b="1" dirty="0">
                <a:solidFill>
                  <a:schemeClr val="accent4">
                    <a:lumMod val="10000"/>
                  </a:schemeClr>
                </a:solidFill>
              </a:rPr>
              <a:t>Nur Frauen und Kinder. Die </a:t>
            </a:r>
            <a:r>
              <a:rPr lang="en-US" sz="1200" b="1" dirty="0" err="1">
                <a:solidFill>
                  <a:schemeClr val="accent4">
                    <a:lumMod val="10000"/>
                  </a:schemeClr>
                </a:solidFill>
              </a:rPr>
              <a:t>Männer</a:t>
            </a:r>
            <a:r>
              <a:rPr lang="en-US" sz="1200" b="1" dirty="0">
                <a:solidFill>
                  <a:schemeClr val="accent4">
                    <a:lumMod val="10000"/>
                  </a:schemeClr>
                </a:solidFill>
              </a:rPr>
              <a:t> </a:t>
            </a:r>
            <a:r>
              <a:rPr lang="en-US" sz="1200" b="1" dirty="0" err="1">
                <a:solidFill>
                  <a:schemeClr val="accent4">
                    <a:lumMod val="10000"/>
                  </a:schemeClr>
                </a:solidFill>
              </a:rPr>
              <a:t>wurden</a:t>
            </a:r>
            <a:r>
              <a:rPr lang="en-US" sz="1200" b="1" dirty="0">
                <a:solidFill>
                  <a:schemeClr val="accent4">
                    <a:lumMod val="10000"/>
                  </a:schemeClr>
                </a:solidFill>
              </a:rPr>
              <a:t> </a:t>
            </a:r>
            <a:r>
              <a:rPr lang="en-US" sz="1200" b="1" dirty="0" err="1">
                <a:solidFill>
                  <a:schemeClr val="accent4">
                    <a:lumMod val="10000"/>
                  </a:schemeClr>
                </a:solidFill>
              </a:rPr>
              <a:t>verhaftet</a:t>
            </a:r>
            <a:r>
              <a:rPr lang="en-US" sz="1200" b="1" dirty="0">
                <a:solidFill>
                  <a:schemeClr val="accent4">
                    <a:lumMod val="10000"/>
                  </a:schemeClr>
                </a:solidFill>
              </a:rPr>
              <a:t> </a:t>
            </a:r>
            <a:r>
              <a:rPr lang="en-US" sz="1200" b="1" dirty="0" err="1">
                <a:solidFill>
                  <a:schemeClr val="accent4">
                    <a:lumMod val="10000"/>
                  </a:schemeClr>
                </a:solidFill>
              </a:rPr>
              <a:t>oder</a:t>
            </a:r>
            <a:r>
              <a:rPr lang="en-US" sz="1200" b="1" dirty="0">
                <a:solidFill>
                  <a:schemeClr val="accent4">
                    <a:lumMod val="10000"/>
                  </a:schemeClr>
                </a:solidFill>
              </a:rPr>
              <a:t> </a:t>
            </a:r>
            <a:r>
              <a:rPr lang="en-US" sz="1200" b="1" dirty="0" err="1">
                <a:solidFill>
                  <a:schemeClr val="accent4">
                    <a:lumMod val="10000"/>
                  </a:schemeClr>
                </a:solidFill>
              </a:rPr>
              <a:t>ermordet</a:t>
            </a:r>
            <a:r>
              <a:rPr lang="en-US" sz="1200" b="1" dirty="0">
                <a:solidFill>
                  <a:schemeClr val="accent4">
                    <a:lumMod val="10000"/>
                  </a:schemeClr>
                </a:solidFill>
              </a:rPr>
              <a:t>.</a:t>
            </a:r>
          </a:p>
        </p:txBody>
      </p:sp>
      <p:sp>
        <p:nvSpPr>
          <p:cNvPr id="10" name="Rettangolo 9">
            <a:extLst>
              <a:ext uri="{FF2B5EF4-FFF2-40B4-BE49-F238E27FC236}">
                <a16:creationId xmlns:a16="http://schemas.microsoft.com/office/drawing/2014/main" id="{6CBF582F-C724-F62F-D620-FBA3E863E4E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1" name="Text Box 4">
            <a:extLst>
              <a:ext uri="{FF2B5EF4-FFF2-40B4-BE49-F238E27FC236}">
                <a16:creationId xmlns:a16="http://schemas.microsoft.com/office/drawing/2014/main" id="{B0C2245A-25C0-F1BC-1686-B3D755C36CF0}"/>
              </a:ext>
            </a:extLst>
          </p:cNvPr>
          <p:cNvSpPr txBox="1">
            <a:spLocks noChangeArrowheads="1"/>
          </p:cNvSpPr>
          <p:nvPr/>
        </p:nvSpPr>
        <p:spPr bwMode="auto">
          <a:xfrm>
            <a:off x="4932363" y="2665413"/>
            <a:ext cx="3317875" cy="9540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err="1">
                <a:solidFill>
                  <a:schemeClr val="accent4">
                    <a:lumMod val="10000"/>
                  </a:schemeClr>
                </a:solidFill>
              </a:rPr>
              <a:t>Jüdische</a:t>
            </a:r>
            <a:r>
              <a:rPr lang="fr-CH" altLang="it-CH" sz="1400" b="1" dirty="0">
                <a:solidFill>
                  <a:schemeClr val="accent4">
                    <a:lumMod val="10000"/>
                  </a:schemeClr>
                </a:solidFill>
              </a:rPr>
              <a:t> </a:t>
            </a:r>
            <a:r>
              <a:rPr lang="fr-CH" altLang="it-CH" sz="1400" b="1" dirty="0" err="1">
                <a:solidFill>
                  <a:schemeClr val="accent4">
                    <a:lumMod val="10000"/>
                  </a:schemeClr>
                </a:solidFill>
              </a:rPr>
              <a:t>Einwanderer</a:t>
            </a:r>
            <a:r>
              <a:rPr lang="fr-CH" altLang="it-CH" sz="1400" b="1" dirty="0">
                <a:solidFill>
                  <a:schemeClr val="accent4">
                    <a:lumMod val="10000"/>
                  </a:schemeClr>
                </a:solidFill>
              </a:rPr>
              <a:t> </a:t>
            </a:r>
            <a:r>
              <a:rPr lang="fr-CH" altLang="it-CH" sz="1400" b="1" dirty="0" err="1">
                <a:solidFill>
                  <a:schemeClr val="accent4">
                    <a:lumMod val="10000"/>
                  </a:schemeClr>
                </a:solidFill>
              </a:rPr>
              <a:t>treffen</a:t>
            </a:r>
            <a:r>
              <a:rPr lang="fr-CH" altLang="it-CH" sz="1400" b="1" dirty="0">
                <a:solidFill>
                  <a:schemeClr val="accent4">
                    <a:lumMod val="10000"/>
                  </a:schemeClr>
                </a:solidFill>
              </a:rPr>
              <a:t> </a:t>
            </a:r>
            <a:r>
              <a:rPr lang="fr-CH" altLang="it-CH" sz="1400" b="1" dirty="0" err="1">
                <a:solidFill>
                  <a:schemeClr val="accent4">
                    <a:lumMod val="10000"/>
                  </a:schemeClr>
                </a:solidFill>
              </a:rPr>
              <a:t>ein</a:t>
            </a:r>
            <a:r>
              <a:rPr lang="fr-CH" altLang="it-CH" sz="1400" b="1" dirty="0">
                <a:solidFill>
                  <a:schemeClr val="accent4">
                    <a:lumMod val="10000"/>
                  </a:schemeClr>
                </a:solidFill>
              </a:rPr>
              <a:t>: die </a:t>
            </a:r>
            <a:r>
              <a:rPr lang="fr-CH" altLang="it-CH" sz="1400" b="1" dirty="0" err="1">
                <a:solidFill>
                  <a:schemeClr val="accent4">
                    <a:lumMod val="10000"/>
                  </a:schemeClr>
                </a:solidFill>
              </a:rPr>
              <a:t>Palästinenser</a:t>
            </a:r>
            <a:r>
              <a:rPr lang="fr-CH" altLang="it-CH" sz="1400" b="1" dirty="0">
                <a:solidFill>
                  <a:schemeClr val="accent4">
                    <a:lumMod val="10000"/>
                  </a:schemeClr>
                </a:solidFill>
              </a:rPr>
              <a:t> </a:t>
            </a:r>
            <a:r>
              <a:rPr lang="fr-CH" altLang="it-CH" sz="1400" b="1" dirty="0" err="1">
                <a:solidFill>
                  <a:schemeClr val="accent4">
                    <a:lumMod val="10000"/>
                  </a:schemeClr>
                </a:solidFill>
              </a:rPr>
              <a:t>werden</a:t>
            </a:r>
            <a:r>
              <a:rPr lang="fr-CH" altLang="it-CH" sz="1400" b="1" dirty="0">
                <a:solidFill>
                  <a:schemeClr val="accent4">
                    <a:lumMod val="10000"/>
                  </a:schemeClr>
                </a:solidFill>
              </a:rPr>
              <a:t> </a:t>
            </a:r>
            <a:r>
              <a:rPr lang="fr-CH" altLang="it-CH" sz="1400" b="1" dirty="0" err="1">
                <a:solidFill>
                  <a:schemeClr val="accent4">
                    <a:lumMod val="10000"/>
                  </a:schemeClr>
                </a:solidFill>
              </a:rPr>
              <a:t>gezwungen</a:t>
            </a:r>
            <a:r>
              <a:rPr lang="fr-CH" altLang="it-CH" sz="1400" b="1" dirty="0">
                <a:solidFill>
                  <a:schemeClr val="accent4">
                    <a:lumMod val="10000"/>
                  </a:schemeClr>
                </a:solidFill>
              </a:rPr>
              <a:t>, </a:t>
            </a:r>
            <a:r>
              <a:rPr lang="fr-CH" altLang="it-CH" sz="1400" b="1" dirty="0" err="1">
                <a:solidFill>
                  <a:schemeClr val="accent4">
                    <a:lumMod val="10000"/>
                  </a:schemeClr>
                </a:solidFill>
              </a:rPr>
              <a:t>ihre</a:t>
            </a:r>
            <a:r>
              <a:rPr lang="fr-CH" altLang="it-CH" sz="1400" b="1" dirty="0">
                <a:solidFill>
                  <a:schemeClr val="accent4">
                    <a:lumMod val="10000"/>
                  </a:schemeClr>
                </a:solidFill>
              </a:rPr>
              <a:t> </a:t>
            </a:r>
            <a:r>
              <a:rPr lang="fr-CH" altLang="it-CH" sz="1400" b="1" dirty="0" err="1">
                <a:solidFill>
                  <a:schemeClr val="accent4">
                    <a:lumMod val="10000"/>
                  </a:schemeClr>
                </a:solidFill>
              </a:rPr>
              <a:t>Häuser</a:t>
            </a:r>
            <a:r>
              <a:rPr lang="fr-CH" altLang="it-CH" sz="1400" b="1" dirty="0">
                <a:solidFill>
                  <a:schemeClr val="accent4">
                    <a:lumMod val="10000"/>
                  </a:schemeClr>
                </a:solidFill>
              </a:rPr>
              <a:t> </a:t>
            </a:r>
            <a:r>
              <a:rPr lang="fr-CH" altLang="it-CH" sz="1400" b="1" dirty="0" err="1">
                <a:solidFill>
                  <a:schemeClr val="accent4">
                    <a:lumMod val="10000"/>
                  </a:schemeClr>
                </a:solidFill>
              </a:rPr>
              <a:t>und</a:t>
            </a:r>
            <a:r>
              <a:rPr lang="fr-CH" altLang="it-CH" sz="1400" b="1" dirty="0">
                <a:solidFill>
                  <a:schemeClr val="accent4">
                    <a:lumMod val="10000"/>
                  </a:schemeClr>
                </a:solidFill>
              </a:rPr>
              <a:t> </a:t>
            </a:r>
            <a:r>
              <a:rPr lang="fr-CH" altLang="it-CH" sz="1400" b="1" dirty="0" err="1">
                <a:solidFill>
                  <a:schemeClr val="accent4">
                    <a:lumMod val="10000"/>
                  </a:schemeClr>
                </a:solidFill>
              </a:rPr>
              <a:t>ihre</a:t>
            </a:r>
            <a:r>
              <a:rPr lang="fr-CH" altLang="it-CH" sz="1400" b="1" dirty="0">
                <a:solidFill>
                  <a:schemeClr val="accent4">
                    <a:lumMod val="10000"/>
                  </a:schemeClr>
                </a:solidFill>
              </a:rPr>
              <a:t> </a:t>
            </a:r>
            <a:r>
              <a:rPr lang="fr-CH" altLang="it-CH" sz="1400" b="1" dirty="0" err="1">
                <a:solidFill>
                  <a:schemeClr val="accent4">
                    <a:lumMod val="10000"/>
                  </a:schemeClr>
                </a:solidFill>
              </a:rPr>
              <a:t>Heimat</a:t>
            </a:r>
            <a:r>
              <a:rPr lang="fr-CH" altLang="it-CH" sz="1400" b="1" dirty="0">
                <a:solidFill>
                  <a:schemeClr val="accent4">
                    <a:lumMod val="10000"/>
                  </a:schemeClr>
                </a:solidFill>
              </a:rPr>
              <a:t> </a:t>
            </a:r>
            <a:r>
              <a:rPr lang="fr-CH" altLang="it-CH" sz="1400" b="1" dirty="0" err="1">
                <a:solidFill>
                  <a:schemeClr val="accent4">
                    <a:lumMod val="10000"/>
                  </a:schemeClr>
                </a:solidFill>
              </a:rPr>
              <a:t>zu</a:t>
            </a:r>
            <a:r>
              <a:rPr lang="fr-CH" altLang="it-CH" sz="1400" b="1" dirty="0">
                <a:solidFill>
                  <a:schemeClr val="accent4">
                    <a:lumMod val="10000"/>
                  </a:schemeClr>
                </a:solidFill>
              </a:rPr>
              <a:t> </a:t>
            </a:r>
            <a:r>
              <a:rPr lang="fr-CH" altLang="it-CH" sz="1400" b="1" dirty="0" err="1">
                <a:solidFill>
                  <a:schemeClr val="accent4">
                    <a:lumMod val="10000"/>
                  </a:schemeClr>
                </a:solidFill>
              </a:rPr>
              <a:t>verlassen</a:t>
            </a:r>
            <a:r>
              <a:rPr lang="fr-CH" altLang="it-CH" sz="1400" b="1" dirty="0">
                <a:solidFill>
                  <a:schemeClr val="accent4">
                    <a:lumMod val="10000"/>
                  </a:schemeClr>
                </a:solidFill>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40480EF5-CABB-CF9B-83B1-EB475019BB97}"/>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400387" name="Rectangle 3" descr="Stuoia">
            <a:extLst>
              <a:ext uri="{FF2B5EF4-FFF2-40B4-BE49-F238E27FC236}">
                <a16:creationId xmlns:a16="http://schemas.microsoft.com/office/drawing/2014/main" id="{4C72ABBB-784A-8E63-8E0C-E60E15DA4A2D}"/>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4000" b="1">
              <a:solidFill>
                <a:srgbClr val="800000"/>
              </a:solidFill>
              <a:latin typeface="Times New Roman" panose="02020603050405020304" pitchFamily="18" charset="0"/>
            </a:endParaRPr>
          </a:p>
        </p:txBody>
      </p:sp>
      <p:sp>
        <p:nvSpPr>
          <p:cNvPr id="396292" name="Text Box 4">
            <a:extLst>
              <a:ext uri="{FF2B5EF4-FFF2-40B4-BE49-F238E27FC236}">
                <a16:creationId xmlns:a16="http://schemas.microsoft.com/office/drawing/2014/main" id="{FBC65890-968A-F8F3-1AF8-66EB325070AE}"/>
              </a:ext>
            </a:extLst>
          </p:cNvPr>
          <p:cNvSpPr txBox="1">
            <a:spLocks noChangeArrowheads="1"/>
          </p:cNvSpPr>
          <p:nvPr/>
        </p:nvSpPr>
        <p:spPr bwMode="auto">
          <a:xfrm>
            <a:off x="1392238" y="1125538"/>
            <a:ext cx="3667125" cy="828675"/>
          </a:xfrm>
          <a:prstGeom prst="rect">
            <a:avLst/>
          </a:prstGeom>
          <a:solidFill>
            <a:schemeClr val="accent4"/>
          </a:solidFill>
          <a:ln w="3810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4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a:t>PALÄSTINA </a:t>
            </a:r>
            <a:endParaRPr lang="it-IT" altLang="it-CH"/>
          </a:p>
        </p:txBody>
      </p:sp>
      <p:sp>
        <p:nvSpPr>
          <p:cNvPr id="396293" name="Text Box 5">
            <a:extLst>
              <a:ext uri="{FF2B5EF4-FFF2-40B4-BE49-F238E27FC236}">
                <a16:creationId xmlns:a16="http://schemas.microsoft.com/office/drawing/2014/main" id="{A4183813-D1D3-BF2E-C1B7-9498AE347B83}"/>
              </a:ext>
            </a:extLst>
          </p:cNvPr>
          <p:cNvSpPr txBox="1">
            <a:spLocks noChangeArrowheads="1"/>
          </p:cNvSpPr>
          <p:nvPr/>
        </p:nvSpPr>
        <p:spPr bwMode="auto">
          <a:xfrm>
            <a:off x="1392238" y="2189163"/>
            <a:ext cx="6167437" cy="2401887"/>
          </a:xfrm>
          <a:prstGeom prst="rect">
            <a:avLst/>
          </a:prstGeom>
          <a:solidFill>
            <a:srgbClr val="FFFF00"/>
          </a:solidFill>
          <a:ln w="38100">
            <a:solidFill>
              <a:schemeClr val="accent4">
                <a:lumMod val="10000"/>
              </a:schemeClr>
            </a:solidFill>
            <a:miter lim="800000"/>
            <a:headEnd/>
            <a:tailEnd/>
          </a:ln>
        </p:spPr>
        <p:txBody>
          <a:bodyPr>
            <a:spAutoFit/>
          </a:bodyPr>
          <a:lstStyle>
            <a:defPPr>
              <a:defRPr lang="it-CH"/>
            </a:defPPr>
            <a:lvl1pPr eaLnBrk="1" fontAlgn="auto" hangingPunct="1">
              <a:spcBef>
                <a:spcPct val="50000"/>
              </a:spcBef>
              <a:spcAft>
                <a:spcPts val="0"/>
              </a:spcAft>
              <a:buFontTx/>
              <a:buNone/>
              <a:defRPr sz="4000" u="sng" kern="0">
                <a:solidFill>
                  <a:schemeClr val="accent4">
                    <a:lumMod val="10000"/>
                  </a:schemeClr>
                </a:solidFill>
                <a:latin typeface="Arial Black" pitchFamily="34"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u="none" dirty="0"/>
              <a:t>14 - 15 Mai 1948 </a:t>
            </a:r>
          </a:p>
          <a:p>
            <a:pPr>
              <a:defRPr/>
            </a:pPr>
            <a:r>
              <a:rPr lang="fr-CH" altLang="it-CH" sz="2000" u="none" dirty="0"/>
              <a:t>Ende des </a:t>
            </a:r>
            <a:r>
              <a:rPr lang="fr-CH" altLang="it-CH" sz="2000" u="none" dirty="0" err="1"/>
              <a:t>britischen</a:t>
            </a:r>
            <a:r>
              <a:rPr lang="fr-CH" altLang="it-CH" sz="2000" u="none" dirty="0"/>
              <a:t> Mandats /  </a:t>
            </a:r>
            <a:r>
              <a:rPr lang="fr-CH" altLang="it-CH" sz="2000" u="none" dirty="0" err="1"/>
              <a:t>Inkraftsetzung</a:t>
            </a:r>
            <a:r>
              <a:rPr lang="fr-CH" altLang="it-CH" sz="2000" u="none" dirty="0"/>
              <a:t> der UNO </a:t>
            </a:r>
            <a:r>
              <a:rPr lang="fr-CH" altLang="it-CH" sz="2000" u="none" dirty="0" err="1"/>
              <a:t>Resolution</a:t>
            </a:r>
            <a:r>
              <a:rPr lang="fr-CH" altLang="it-CH" sz="2000" u="none" dirty="0"/>
              <a:t> 181</a:t>
            </a:r>
          </a:p>
          <a:p>
            <a:pPr>
              <a:defRPr/>
            </a:pPr>
            <a:r>
              <a:rPr lang="fr-CH" altLang="it-CH" sz="2000" u="none" dirty="0" err="1"/>
              <a:t>Erklärung</a:t>
            </a:r>
            <a:r>
              <a:rPr lang="fr-CH" altLang="it-CH" sz="2000" u="none" dirty="0"/>
              <a:t> des </a:t>
            </a:r>
            <a:r>
              <a:rPr lang="fr-CH" altLang="it-CH" sz="2000" u="none" dirty="0" err="1"/>
              <a:t>Staats</a:t>
            </a:r>
            <a:r>
              <a:rPr lang="fr-CH" altLang="it-CH" sz="2000" u="none" dirty="0"/>
              <a:t> Israel</a:t>
            </a:r>
          </a:p>
          <a:p>
            <a:pPr>
              <a:defRPr/>
            </a:pPr>
            <a:r>
              <a:rPr lang="fr-CH" altLang="it-CH" sz="2000" u="none" dirty="0" err="1"/>
              <a:t>Beginn</a:t>
            </a:r>
            <a:r>
              <a:rPr lang="fr-CH" altLang="it-CH" sz="2000" u="none" dirty="0"/>
              <a:t> des  I. </a:t>
            </a:r>
            <a:r>
              <a:rPr lang="fr-CH" altLang="it-CH" sz="2000" u="none" dirty="0" err="1"/>
              <a:t>Arabisch-Israelischen</a:t>
            </a:r>
            <a:r>
              <a:rPr lang="fr-CH" altLang="it-CH" sz="2000" u="none" dirty="0"/>
              <a:t> Krieg</a:t>
            </a:r>
            <a:endParaRPr lang="it-IT" altLang="it-CH" sz="2000" u="none" dirty="0"/>
          </a:p>
        </p:txBody>
      </p:sp>
      <p:sp>
        <p:nvSpPr>
          <p:cNvPr id="400390" name="Slide Number Placeholder 3">
            <a:extLst>
              <a:ext uri="{FF2B5EF4-FFF2-40B4-BE49-F238E27FC236}">
                <a16:creationId xmlns:a16="http://schemas.microsoft.com/office/drawing/2014/main" id="{C6DBDC16-8629-60DD-4683-6EB7BBFDA67C}"/>
              </a:ext>
            </a:extLst>
          </p:cNvPr>
          <p:cNvSpPr>
            <a:spLocks noGrp="1"/>
          </p:cNvSpPr>
          <p:nvPr>
            <p:ph type="sldNum" sz="quarter" idx="12"/>
          </p:nvPr>
        </p:nvSpPr>
        <p:spPr>
          <a:xfrm>
            <a:off x="6577013" y="594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19E387-7EE8-4F9E-85D2-45DAA2A30632}" type="slidenum">
              <a:rPr lang="it-IT" altLang="it-CH" sz="1400" b="1" smtClean="0">
                <a:solidFill>
                  <a:srgbClr val="161616"/>
                </a:solidFill>
              </a:rPr>
              <a:pPr>
                <a:spcBef>
                  <a:spcPct val="0"/>
                </a:spcBef>
                <a:buFontTx/>
                <a:buNone/>
              </a:pPr>
              <a:t>79</a:t>
            </a:fld>
            <a:endParaRPr lang="it-IT" altLang="it-CH" sz="1400" b="1">
              <a:solidFill>
                <a:srgbClr val="161616"/>
              </a:solidFill>
            </a:endParaRPr>
          </a:p>
        </p:txBody>
      </p:sp>
      <p:sp>
        <p:nvSpPr>
          <p:cNvPr id="7" name="Rettangolo 6">
            <a:extLst>
              <a:ext uri="{FF2B5EF4-FFF2-40B4-BE49-F238E27FC236}">
                <a16:creationId xmlns:a16="http://schemas.microsoft.com/office/drawing/2014/main" id="{11E32620-396C-59D6-A858-044D0217CFE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8" name="CasellaDiTesto 7">
            <a:extLst>
              <a:ext uri="{FF2B5EF4-FFF2-40B4-BE49-F238E27FC236}">
                <a16:creationId xmlns:a16="http://schemas.microsoft.com/office/drawing/2014/main" id="{4DD4DC69-2C32-7D9F-6CD7-CFD7DA728CCC}"/>
              </a:ext>
            </a:extLst>
          </p:cNvPr>
          <p:cNvSpPr txBox="1"/>
          <p:nvPr/>
        </p:nvSpPr>
        <p:spPr>
          <a:xfrm>
            <a:off x="1416050" y="4808538"/>
            <a:ext cx="6238875" cy="644525"/>
          </a:xfrm>
          <a:prstGeom prst="rect">
            <a:avLst/>
          </a:prstGeom>
          <a:solidFill>
            <a:schemeClr val="accent4"/>
          </a:solidFill>
          <a:ln w="38100">
            <a:solidFill>
              <a:schemeClr val="accent4">
                <a:lumMod val="10000"/>
              </a:schemeClr>
            </a:solidFill>
          </a:ln>
        </p:spPr>
        <p:txBody>
          <a:bodyPr>
            <a:spAutoFit/>
          </a:bodyPr>
          <a:lstStyle/>
          <a:p>
            <a:pPr>
              <a:defRPr/>
            </a:pPr>
            <a:r>
              <a:rPr lang="de-DE" b="1" dirty="0">
                <a:solidFill>
                  <a:schemeClr val="accent4">
                    <a:lumMod val="10000"/>
                  </a:schemeClr>
                </a:solidFill>
              </a:rPr>
              <a:t>Zu diesem Zeitpunkt waren bereits rund 220'000 Palästinenser vertrieben und viele getötet.</a:t>
            </a:r>
            <a:endParaRPr lang="en-US" b="1" dirty="0">
              <a:solidFill>
                <a:schemeClr val="accent4">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numero diapositiva 1">
            <a:extLst>
              <a:ext uri="{FF2B5EF4-FFF2-40B4-BE49-F238E27FC236}">
                <a16:creationId xmlns:a16="http://schemas.microsoft.com/office/drawing/2014/main" id="{372528C4-10D6-06DB-1B62-142AB075644C}"/>
              </a:ext>
            </a:extLst>
          </p:cNvPr>
          <p:cNvSpPr>
            <a:spLocks noGrp="1" noChangeArrowheads="1"/>
          </p:cNvSpPr>
          <p:nvPr>
            <p:ph type="sldNum" sz="quarter" idx="12"/>
          </p:nvPr>
        </p:nvSpPr>
        <p:spPr>
          <a:xfrm>
            <a:off x="7969250" y="56753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1FB4C0-0966-48FC-B339-2903476883CE}"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pic>
        <p:nvPicPr>
          <p:cNvPr id="254979" name="Immagine 2">
            <a:extLst>
              <a:ext uri="{FF2B5EF4-FFF2-40B4-BE49-F238E27FC236}">
                <a16:creationId xmlns:a16="http://schemas.microsoft.com/office/drawing/2014/main" id="{FF5423FD-09E8-4D67-C285-6AB54FFB9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4980" name="CasellaDiTesto 1">
            <a:extLst>
              <a:ext uri="{FF2B5EF4-FFF2-40B4-BE49-F238E27FC236}">
                <a16:creationId xmlns:a16="http://schemas.microsoft.com/office/drawing/2014/main" id="{AE2D7A9B-EA49-2A48-8B3E-C98793D4D5AA}"/>
              </a:ext>
            </a:extLst>
          </p:cNvPr>
          <p:cNvSpPr txBox="1">
            <a:spLocks noChangeArrowheads="1"/>
          </p:cNvSpPr>
          <p:nvPr/>
        </p:nvSpPr>
        <p:spPr bwMode="auto">
          <a:xfrm>
            <a:off x="881063" y="5956300"/>
            <a:ext cx="7805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a:t>Im Hintergrund die jordanische Hochebene.</a:t>
            </a:r>
          </a:p>
          <a:p>
            <a:pPr algn="ctr">
              <a:spcBef>
                <a:spcPct val="0"/>
              </a:spcBef>
              <a:buFontTx/>
              <a:buNone/>
            </a:pPr>
            <a:r>
              <a:rPr lang="de-DE" altLang="en-US" sz="1800"/>
              <a:t> weißen Flecken sind die Gewächshäuser der israelischen Kolonien.</a:t>
            </a:r>
            <a:endParaRPr lang="en-US" altLang="en-US" sz="1800"/>
          </a:p>
        </p:txBody>
      </p:sp>
      <p:sp>
        <p:nvSpPr>
          <p:cNvPr id="6" name="Rettangolo 5">
            <a:extLst>
              <a:ext uri="{FF2B5EF4-FFF2-40B4-BE49-F238E27FC236}">
                <a16:creationId xmlns:a16="http://schemas.microsoft.com/office/drawing/2014/main" id="{69813EB4-6631-74DF-A5A1-AEF02DF2588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7" name="CasellaDiTesto 6">
            <a:extLst>
              <a:ext uri="{FF2B5EF4-FFF2-40B4-BE49-F238E27FC236}">
                <a16:creationId xmlns:a16="http://schemas.microsoft.com/office/drawing/2014/main" id="{DBA5EDFA-D859-5799-AB68-E45118FFC391}"/>
              </a:ext>
            </a:extLst>
          </p:cNvPr>
          <p:cNvSpPr txBox="1"/>
          <p:nvPr/>
        </p:nvSpPr>
        <p:spPr>
          <a:xfrm>
            <a:off x="3690938" y="5611813"/>
            <a:ext cx="2087562" cy="3667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Das </a:t>
            </a:r>
            <a:r>
              <a:rPr lang="en-US" dirty="0" err="1"/>
              <a:t>Jordantal</a:t>
            </a:r>
            <a:r>
              <a:rPr lang="en-US"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Number Placeholder 6">
            <a:extLst>
              <a:ext uri="{FF2B5EF4-FFF2-40B4-BE49-F238E27FC236}">
                <a16:creationId xmlns:a16="http://schemas.microsoft.com/office/drawing/2014/main" id="{EA2D73E1-D755-C4B1-0E9A-70BBCE2F8ED8}"/>
              </a:ext>
            </a:extLst>
          </p:cNvPr>
          <p:cNvSpPr>
            <a:spLocks noGrp="1"/>
          </p:cNvSpPr>
          <p:nvPr>
            <p:ph type="sldNum" sz="quarter" idx="12"/>
          </p:nvPr>
        </p:nvSpPr>
        <p:spPr>
          <a:xfrm>
            <a:off x="8091488" y="283527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5E348E-926E-42A2-AF29-AD4FB06B17FB}"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359428" name="Picture 3" descr="bandiera israeliana 2 jpg">
            <a:extLst>
              <a:ext uri="{FF2B5EF4-FFF2-40B4-BE49-F238E27FC236}">
                <a16:creationId xmlns:a16="http://schemas.microsoft.com/office/drawing/2014/main" id="{3484131D-E14E-CA74-A654-B89E8963DF2D}"/>
              </a:ext>
            </a:extLst>
          </p:cNvPr>
          <p:cNvPicPr>
            <a:picLocks noGrp="1" noChangeAspect="1" noChangeArrowheads="1"/>
          </p:cNvPicPr>
          <p:nvPr>
            <p:ph sz="half" idx="2"/>
          </p:nvPr>
        </p:nvPicPr>
        <p:blipFill>
          <a:blip r:embed="rId3"/>
          <a:srcRect/>
          <a:stretch>
            <a:fillRect/>
          </a:stretch>
        </p:blipFill>
        <p:spPr>
          <a:xfrm>
            <a:off x="7348538" y="484188"/>
            <a:ext cx="863600" cy="630237"/>
          </a:xfrm>
          <a:effectLst>
            <a:outerShdw blurRad="292100" dist="139700" dir="2700000" algn="tl" rotWithShape="0">
              <a:srgbClr val="333333">
                <a:alpha val="65000"/>
              </a:srgbClr>
            </a:outerShdw>
          </a:effectLst>
        </p:spPr>
      </p:pic>
      <p:pic>
        <p:nvPicPr>
          <p:cNvPr id="359430" name="Picture 4">
            <a:extLst>
              <a:ext uri="{FF2B5EF4-FFF2-40B4-BE49-F238E27FC236}">
                <a16:creationId xmlns:a16="http://schemas.microsoft.com/office/drawing/2014/main" id="{3A461F6E-F222-2EB5-3C9E-5CCC5FCF2AD1}"/>
              </a:ext>
            </a:extLst>
          </p:cNvPr>
          <p:cNvPicPr>
            <a:picLocks noGrp="1" noChangeAspect="1" noChangeArrowheads="1"/>
          </p:cNvPicPr>
          <p:nvPr>
            <p:ph sz="half" idx="1"/>
          </p:nvPr>
        </p:nvPicPr>
        <p:blipFill>
          <a:blip r:embed="rId4"/>
          <a:srcRect/>
          <a:stretch>
            <a:fillRect/>
          </a:stretch>
        </p:blipFill>
        <p:spPr>
          <a:xfrm>
            <a:off x="611188" y="407988"/>
            <a:ext cx="4021137" cy="2879725"/>
          </a:xfrm>
          <a:ln w="28575">
            <a:solidFill>
              <a:schemeClr val="tx1"/>
            </a:solidFill>
          </a:ln>
          <a:effectLst>
            <a:outerShdw blurRad="292100" dist="139700" dir="2700000" algn="tl" rotWithShape="0">
              <a:srgbClr val="333333">
                <a:alpha val="65000"/>
              </a:srgbClr>
            </a:outerShdw>
          </a:effectLst>
        </p:spPr>
      </p:pic>
      <p:pic>
        <p:nvPicPr>
          <p:cNvPr id="359431" name="Picture 6" descr="C:\Users\Enrico\Desktop\Ricnoscimento USA jpeg.jpg">
            <a:extLst>
              <a:ext uri="{FF2B5EF4-FFF2-40B4-BE49-F238E27FC236}">
                <a16:creationId xmlns:a16="http://schemas.microsoft.com/office/drawing/2014/main" id="{A2826197-E9B5-F9FA-6B4B-81562BD579F8}"/>
              </a:ext>
            </a:extLst>
          </p:cNvPr>
          <p:cNvPicPr>
            <a:picLocks noChangeAspect="1" noChangeArrowheads="1"/>
          </p:cNvPicPr>
          <p:nvPr/>
        </p:nvPicPr>
        <p:blipFill>
          <a:blip r:embed="rId5"/>
          <a:srcRect/>
          <a:stretch>
            <a:fillRect/>
          </a:stretch>
        </p:blipFill>
        <p:spPr bwMode="auto">
          <a:xfrm>
            <a:off x="611188" y="3432175"/>
            <a:ext cx="4021137" cy="3024188"/>
          </a:xfrm>
          <a:prstGeom prst="rect">
            <a:avLst/>
          </a:prstGeom>
          <a:ln w="28575">
            <a:solidFill>
              <a:schemeClr val="tx1"/>
            </a:solidFill>
          </a:ln>
          <a:effectLst>
            <a:outerShdw blurRad="292100" dist="139700" dir="2700000" algn="tl" rotWithShape="0">
              <a:srgbClr val="333333">
                <a:alpha val="65000"/>
              </a:srgbClr>
            </a:outerShdw>
          </a:effectLst>
        </p:spPr>
      </p:pic>
      <p:sp>
        <p:nvSpPr>
          <p:cNvPr id="402438" name="CasellaDiTesto 1">
            <a:extLst>
              <a:ext uri="{FF2B5EF4-FFF2-40B4-BE49-F238E27FC236}">
                <a16:creationId xmlns:a16="http://schemas.microsoft.com/office/drawing/2014/main" id="{C5BEDD78-C068-785F-90F2-2AAEF86BC596}"/>
              </a:ext>
            </a:extLst>
          </p:cNvPr>
          <p:cNvSpPr txBox="1">
            <a:spLocks noChangeArrowheads="1"/>
          </p:cNvSpPr>
          <p:nvPr/>
        </p:nvSpPr>
        <p:spPr bwMode="auto">
          <a:xfrm>
            <a:off x="4735513" y="2233613"/>
            <a:ext cx="3887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t>(Die Palästinenser, von Ägypten gesponsert, erklärten der Staat Palästina im Jahr 1950 in Gaza. Nur die arabischen Staaten, ohne Transjordanien, anerkannten den Staat Palästina.)</a:t>
            </a:r>
            <a:endParaRPr lang="it-CH" altLang="it-CH" sz="1200"/>
          </a:p>
        </p:txBody>
      </p:sp>
      <p:sp>
        <p:nvSpPr>
          <p:cNvPr id="402439" name="CasellaDiTesto 2">
            <a:extLst>
              <a:ext uri="{FF2B5EF4-FFF2-40B4-BE49-F238E27FC236}">
                <a16:creationId xmlns:a16="http://schemas.microsoft.com/office/drawing/2014/main" id="{0FD22CF0-1A59-9051-CF6F-8B3391F2FD73}"/>
              </a:ext>
            </a:extLst>
          </p:cNvPr>
          <p:cNvSpPr txBox="1">
            <a:spLocks noChangeArrowheads="1"/>
          </p:cNvSpPr>
          <p:nvPr/>
        </p:nvSpPr>
        <p:spPr bwMode="auto">
          <a:xfrm>
            <a:off x="468313" y="6634163"/>
            <a:ext cx="403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https://de.wikipedia.org/wiki/Israelische_Unabh%C3%A4ngigkeitserkl%C3%A4rung</a:t>
            </a:r>
          </a:p>
        </p:txBody>
      </p:sp>
      <p:sp>
        <p:nvSpPr>
          <p:cNvPr id="402440" name="CasellaDiTesto 3">
            <a:extLst>
              <a:ext uri="{FF2B5EF4-FFF2-40B4-BE49-F238E27FC236}">
                <a16:creationId xmlns:a16="http://schemas.microsoft.com/office/drawing/2014/main" id="{D1D248BA-1574-06A9-0C23-154CF8F93A50}"/>
              </a:ext>
            </a:extLst>
          </p:cNvPr>
          <p:cNvSpPr txBox="1">
            <a:spLocks noChangeArrowheads="1"/>
          </p:cNvSpPr>
          <p:nvPr/>
        </p:nvSpPr>
        <p:spPr bwMode="auto">
          <a:xfrm>
            <a:off x="4986338" y="6643688"/>
            <a:ext cx="3636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sp>
        <p:nvSpPr>
          <p:cNvPr id="968714" name="CasellaDiTesto 2">
            <a:extLst>
              <a:ext uri="{FF2B5EF4-FFF2-40B4-BE49-F238E27FC236}">
                <a16:creationId xmlns:a16="http://schemas.microsoft.com/office/drawing/2014/main" id="{D96BFE99-ECEB-9CBC-782D-47A2ABC13C5D}"/>
              </a:ext>
            </a:extLst>
          </p:cNvPr>
          <p:cNvSpPr txBox="1">
            <a:spLocks noChangeArrowheads="1"/>
          </p:cNvSpPr>
          <p:nvPr/>
        </p:nvSpPr>
        <p:spPr bwMode="auto">
          <a:xfrm>
            <a:off x="3348038" y="5808663"/>
            <a:ext cx="1284287" cy="647700"/>
          </a:xfrm>
          <a:prstGeom prst="rect">
            <a:avLst/>
          </a:prstGeom>
          <a:solidFill>
            <a:schemeClr val="accent5">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it-CH" sz="1200" b="1" dirty="0">
                <a:solidFill>
                  <a:schemeClr val="accent4">
                    <a:lumMod val="10000"/>
                  </a:schemeClr>
                </a:solidFill>
              </a:rPr>
              <a:t>Die sofortige </a:t>
            </a:r>
          </a:p>
          <a:p>
            <a:pPr algn="ctr" eaLnBrk="1" hangingPunct="1">
              <a:spcBef>
                <a:spcPct val="0"/>
              </a:spcBef>
              <a:buFontTx/>
              <a:buNone/>
              <a:defRPr/>
            </a:pPr>
            <a:r>
              <a:rPr lang="de-DE" altLang="it-CH" sz="1200" b="1" dirty="0">
                <a:solidFill>
                  <a:schemeClr val="accent4">
                    <a:lumMod val="10000"/>
                  </a:schemeClr>
                </a:solidFill>
              </a:rPr>
              <a:t>Anerkennung </a:t>
            </a:r>
          </a:p>
          <a:p>
            <a:pPr algn="ctr" eaLnBrk="1" hangingPunct="1">
              <a:spcBef>
                <a:spcPct val="0"/>
              </a:spcBef>
              <a:buFontTx/>
              <a:buNone/>
              <a:defRPr/>
            </a:pPr>
            <a:r>
              <a:rPr lang="de-DE" altLang="it-CH" sz="1200" b="1" dirty="0">
                <a:solidFill>
                  <a:schemeClr val="accent4">
                    <a:lumMod val="10000"/>
                  </a:schemeClr>
                </a:solidFill>
              </a:rPr>
              <a:t>durch die USA</a:t>
            </a:r>
          </a:p>
        </p:txBody>
      </p:sp>
      <p:pic>
        <p:nvPicPr>
          <p:cNvPr id="11" name="Picture 14">
            <a:extLst>
              <a:ext uri="{FF2B5EF4-FFF2-40B4-BE49-F238E27FC236}">
                <a16:creationId xmlns:a16="http://schemas.microsoft.com/office/drawing/2014/main" id="{33348D55-DE58-86CA-2A91-1DADC016A3CD}"/>
              </a:ext>
            </a:extLst>
          </p:cNvPr>
          <p:cNvPicPr>
            <a:picLocks noChangeAspect="1" noChangeArrowheads="1"/>
          </p:cNvPicPr>
          <p:nvPr/>
        </p:nvPicPr>
        <p:blipFill>
          <a:blip r:embed="rId6"/>
          <a:srcRect/>
          <a:stretch>
            <a:fillRect/>
          </a:stretch>
        </p:blipFill>
        <p:spPr bwMode="auto">
          <a:xfrm>
            <a:off x="4799013" y="3429000"/>
            <a:ext cx="3824287" cy="3036888"/>
          </a:xfrm>
          <a:prstGeom prst="rect">
            <a:avLst/>
          </a:prstGeom>
          <a:ln w="28575">
            <a:solidFill>
              <a:schemeClr val="tx1"/>
            </a:solidFill>
          </a:ln>
          <a:effectLst>
            <a:outerShdw blurRad="292100" dist="139700" dir="2700000" algn="tl" rotWithShape="0">
              <a:srgbClr val="333333">
                <a:alpha val="65000"/>
              </a:srgbClr>
            </a:outerShdw>
          </a:effectLst>
        </p:spPr>
      </p:pic>
      <p:sp>
        <p:nvSpPr>
          <p:cNvPr id="402443" name="CasellaDiTesto 1">
            <a:extLst>
              <a:ext uri="{FF2B5EF4-FFF2-40B4-BE49-F238E27FC236}">
                <a16:creationId xmlns:a16="http://schemas.microsoft.com/office/drawing/2014/main" id="{4D6CEC7F-F3A8-E645-FD16-84CF419C2E34}"/>
              </a:ext>
            </a:extLst>
          </p:cNvPr>
          <p:cNvSpPr txBox="1">
            <a:spLocks noChangeArrowheads="1"/>
          </p:cNvSpPr>
          <p:nvPr/>
        </p:nvSpPr>
        <p:spPr bwMode="auto">
          <a:xfrm>
            <a:off x="4775200" y="3124200"/>
            <a:ext cx="343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Die erste Regierung Israels am 1. Mai 1949</a:t>
            </a:r>
            <a:endParaRPr lang="en-US" altLang="en-US" sz="1200"/>
          </a:p>
        </p:txBody>
      </p:sp>
      <p:sp>
        <p:nvSpPr>
          <p:cNvPr id="13" name="Rettangolo 12">
            <a:extLst>
              <a:ext uri="{FF2B5EF4-FFF2-40B4-BE49-F238E27FC236}">
                <a16:creationId xmlns:a16="http://schemas.microsoft.com/office/drawing/2014/main" id="{728CE469-2458-C7B3-8BB4-FDB3993026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129E8C2-274B-B2CB-F125-35E0036565EC}"/>
              </a:ext>
            </a:extLst>
          </p:cNvPr>
          <p:cNvSpPr txBox="1"/>
          <p:nvPr/>
        </p:nvSpPr>
        <p:spPr>
          <a:xfrm>
            <a:off x="5110163" y="568325"/>
            <a:ext cx="1982787" cy="461963"/>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14. Mai 1948</a:t>
            </a:r>
          </a:p>
        </p:txBody>
      </p:sp>
      <p:sp>
        <p:nvSpPr>
          <p:cNvPr id="968707" name="Text Box 2">
            <a:extLst>
              <a:ext uri="{FF2B5EF4-FFF2-40B4-BE49-F238E27FC236}">
                <a16:creationId xmlns:a16="http://schemas.microsoft.com/office/drawing/2014/main" id="{164BA9D3-727D-7764-E714-0E35FDEDA607}"/>
              </a:ext>
            </a:extLst>
          </p:cNvPr>
          <p:cNvSpPr txBox="1">
            <a:spLocks noChangeArrowheads="1"/>
          </p:cNvSpPr>
          <p:nvPr/>
        </p:nvSpPr>
        <p:spPr bwMode="auto">
          <a:xfrm>
            <a:off x="4799013" y="1312863"/>
            <a:ext cx="3824287" cy="831850"/>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Ben </a:t>
            </a:r>
            <a:r>
              <a:rPr lang="fr-CH" altLang="it-CH" sz="1600" b="1" dirty="0" err="1">
                <a:solidFill>
                  <a:schemeClr val="accent4">
                    <a:lumMod val="10000"/>
                  </a:schemeClr>
                </a:solidFill>
              </a:rPr>
              <a:t>Gurion</a:t>
            </a:r>
            <a:r>
              <a:rPr lang="fr-CH" altLang="it-CH" sz="1600" b="1" dirty="0">
                <a:solidFill>
                  <a:schemeClr val="accent4">
                    <a:lumMod val="10000"/>
                  </a:schemeClr>
                </a:solidFill>
              </a:rPr>
              <a:t> </a:t>
            </a:r>
            <a:r>
              <a:rPr lang="fr-CH" altLang="it-CH" sz="1600" b="1" dirty="0" err="1">
                <a:solidFill>
                  <a:schemeClr val="accent4">
                    <a:lumMod val="10000"/>
                  </a:schemeClr>
                </a:solidFill>
              </a:rPr>
              <a:t>weist</a:t>
            </a:r>
            <a:r>
              <a:rPr lang="fr-CH" altLang="it-CH" sz="1600" b="1" dirty="0">
                <a:solidFill>
                  <a:schemeClr val="accent4">
                    <a:lumMod val="10000"/>
                  </a:schemeClr>
                </a:solidFill>
              </a:rPr>
              <a:t> den, </a:t>
            </a:r>
            <a:r>
              <a:rPr lang="fr-CH" altLang="it-CH" sz="1600" b="1" dirty="0" err="1">
                <a:solidFill>
                  <a:schemeClr val="accent4">
                    <a:lumMod val="10000"/>
                  </a:schemeClr>
                </a:solidFill>
              </a:rPr>
              <a:t>durch</a:t>
            </a:r>
            <a:r>
              <a:rPr lang="fr-CH" altLang="it-CH" sz="1600" b="1" dirty="0">
                <a:solidFill>
                  <a:schemeClr val="accent4">
                    <a:lumMod val="10000"/>
                  </a:schemeClr>
                </a:solidFill>
              </a:rPr>
              <a:t> die UNO </a:t>
            </a:r>
            <a:r>
              <a:rPr lang="fr-CH" altLang="it-CH" sz="1600" b="1" dirty="0" err="1">
                <a:solidFill>
                  <a:schemeClr val="accent4">
                    <a:lumMod val="10000"/>
                  </a:schemeClr>
                </a:solidFill>
              </a:rPr>
              <a:t>verlangten</a:t>
            </a:r>
            <a:r>
              <a:rPr lang="fr-CH" altLang="it-CH" sz="1600" b="1" dirty="0">
                <a:solidFill>
                  <a:schemeClr val="accent4">
                    <a:lumMod val="10000"/>
                  </a:schemeClr>
                </a:solidFill>
              </a:rPr>
              <a:t> </a:t>
            </a:r>
            <a:r>
              <a:rPr lang="fr-CH" altLang="it-CH" sz="1600" b="1" dirty="0" err="1">
                <a:solidFill>
                  <a:schemeClr val="accent4">
                    <a:lumMod val="10000"/>
                  </a:schemeClr>
                </a:solidFill>
              </a:rPr>
              <a:t>Waffenstillstand</a:t>
            </a:r>
            <a:r>
              <a:rPr lang="fr-CH" altLang="it-CH" sz="1600" b="1" dirty="0">
                <a:solidFill>
                  <a:schemeClr val="accent4">
                    <a:lumMod val="10000"/>
                  </a:schemeClr>
                </a:solidFill>
              </a:rPr>
              <a:t> </a:t>
            </a:r>
            <a:r>
              <a:rPr lang="fr-CH" altLang="it-CH" sz="1600" b="1" dirty="0" err="1">
                <a:solidFill>
                  <a:schemeClr val="accent4">
                    <a:lumMod val="10000"/>
                  </a:schemeClr>
                </a:solidFill>
              </a:rPr>
              <a:t>zurück</a:t>
            </a:r>
            <a:r>
              <a:rPr lang="fr-CH" altLang="it-CH" sz="1600" b="1" dirty="0">
                <a:solidFill>
                  <a:schemeClr val="accent4">
                    <a:lumMod val="10000"/>
                  </a:schemeClr>
                </a:solidFill>
              </a:rPr>
              <a:t>, </a:t>
            </a:r>
            <a:r>
              <a:rPr lang="fr-CH" altLang="it-CH" sz="1600" b="1" dirty="0" err="1">
                <a:solidFill>
                  <a:schemeClr val="accent4">
                    <a:lumMod val="10000"/>
                  </a:schemeClr>
                </a:solidFill>
              </a:rPr>
              <a:t>und</a:t>
            </a:r>
            <a:r>
              <a:rPr lang="fr-CH" altLang="it-CH" sz="1600" b="1" dirty="0">
                <a:solidFill>
                  <a:schemeClr val="accent4">
                    <a:lumMod val="10000"/>
                  </a:schemeClr>
                </a:solidFill>
              </a:rPr>
              <a:t> </a:t>
            </a:r>
            <a:r>
              <a:rPr lang="fr-CH" altLang="it-CH" sz="1600" b="1" dirty="0" err="1">
                <a:solidFill>
                  <a:schemeClr val="accent4">
                    <a:lumMod val="10000"/>
                  </a:schemeClr>
                </a:solidFill>
              </a:rPr>
              <a:t>erklärt</a:t>
            </a:r>
            <a:r>
              <a:rPr lang="fr-CH" altLang="it-CH" sz="1600" b="1" dirty="0">
                <a:solidFill>
                  <a:schemeClr val="accent4">
                    <a:lumMod val="10000"/>
                  </a:schemeClr>
                </a:solidFill>
              </a:rPr>
              <a:t> </a:t>
            </a:r>
            <a:r>
              <a:rPr lang="fr-CH" altLang="it-CH" sz="1600" b="1" dirty="0" err="1">
                <a:solidFill>
                  <a:schemeClr val="accent4">
                    <a:lumMod val="10000"/>
                  </a:schemeClr>
                </a:solidFill>
              </a:rPr>
              <a:t>einseitig</a:t>
            </a:r>
            <a:r>
              <a:rPr lang="fr-CH" altLang="it-CH" sz="1600" b="1" dirty="0">
                <a:solidFill>
                  <a:schemeClr val="accent4">
                    <a:lumMod val="10000"/>
                  </a:schemeClr>
                </a:solidFill>
              </a:rPr>
              <a:t> den </a:t>
            </a:r>
            <a:r>
              <a:rPr lang="fr-CH" altLang="it-CH" sz="1600" b="1" dirty="0" err="1">
                <a:solidFill>
                  <a:schemeClr val="accent4">
                    <a:lumMod val="10000"/>
                  </a:schemeClr>
                </a:solidFill>
              </a:rPr>
              <a:t>Staat</a:t>
            </a:r>
            <a:r>
              <a:rPr lang="fr-CH" altLang="it-CH" sz="1600" b="1" dirty="0">
                <a:solidFill>
                  <a:schemeClr val="accent4">
                    <a:lumMod val="10000"/>
                  </a:schemeClr>
                </a:solidFill>
              </a:rPr>
              <a:t> Israel.</a:t>
            </a:r>
            <a:endParaRPr lang="it-IT" altLang="it-CH" sz="1600" dirty="0">
              <a:solidFill>
                <a:schemeClr val="accent4">
                  <a:lumMod val="10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6" name="Picture 17" descr="Immagine3">
            <a:extLst>
              <a:ext uri="{FF2B5EF4-FFF2-40B4-BE49-F238E27FC236}">
                <a16:creationId xmlns:a16="http://schemas.microsoft.com/office/drawing/2014/main" id="{394BCABF-F362-6649-B4EF-7022DEFBC6B6}"/>
              </a:ext>
            </a:extLst>
          </p:cNvPr>
          <p:cNvPicPr>
            <a:picLocks noChangeAspect="1" noChangeArrowheads="1"/>
          </p:cNvPicPr>
          <p:nvPr/>
        </p:nvPicPr>
        <p:blipFill>
          <a:blip r:embed="rId3">
            <a:lum bright="20000" contrast="40000"/>
          </a:blip>
          <a:srcRect/>
          <a:stretch>
            <a:fillRect/>
          </a:stretch>
        </p:blipFill>
        <p:spPr bwMode="auto">
          <a:xfrm>
            <a:off x="5319713" y="754063"/>
            <a:ext cx="695325" cy="1125537"/>
          </a:xfrm>
          <a:prstGeom prst="rect">
            <a:avLst/>
          </a:prstGeom>
          <a:ln>
            <a:noFill/>
          </a:ln>
          <a:effectLst>
            <a:outerShdw blurRad="292100" dist="139700" dir="2700000" algn="tl" rotWithShape="0">
              <a:srgbClr val="333333">
                <a:alpha val="65000"/>
              </a:srgbClr>
            </a:outerShdw>
          </a:effectLst>
        </p:spPr>
      </p:pic>
      <p:sp>
        <p:nvSpPr>
          <p:cNvPr id="404483" name="Slide Number Placeholder 3">
            <a:extLst>
              <a:ext uri="{FF2B5EF4-FFF2-40B4-BE49-F238E27FC236}">
                <a16:creationId xmlns:a16="http://schemas.microsoft.com/office/drawing/2014/main" id="{246F60E2-461A-0FC7-6282-42FFCD0B077D}"/>
              </a:ext>
            </a:extLst>
          </p:cNvPr>
          <p:cNvSpPr>
            <a:spLocks noGrp="1"/>
          </p:cNvSpPr>
          <p:nvPr>
            <p:ph type="sldNum" sz="quarter" idx="12"/>
          </p:nvPr>
        </p:nvSpPr>
        <p:spPr>
          <a:xfrm>
            <a:off x="5372100" y="6157913"/>
            <a:ext cx="5524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47494C-104E-4D0A-BD1E-E6FBC0B65890}"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pic>
        <p:nvPicPr>
          <p:cNvPr id="358404" name="Picture 4" descr="evac">
            <a:extLst>
              <a:ext uri="{FF2B5EF4-FFF2-40B4-BE49-F238E27FC236}">
                <a16:creationId xmlns:a16="http://schemas.microsoft.com/office/drawing/2014/main" id="{2704C5F7-15F6-882E-1EA1-4D57423E15BD}"/>
              </a:ext>
            </a:extLst>
          </p:cNvPr>
          <p:cNvPicPr>
            <a:picLocks noChangeAspect="1" noChangeArrowheads="1"/>
          </p:cNvPicPr>
          <p:nvPr/>
        </p:nvPicPr>
        <p:blipFill>
          <a:blip r:embed="rId4"/>
          <a:srcRect/>
          <a:stretch>
            <a:fillRect/>
          </a:stretch>
        </p:blipFill>
        <p:spPr bwMode="auto">
          <a:xfrm>
            <a:off x="412750" y="5294313"/>
            <a:ext cx="2089150" cy="126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8405" name="Picture 6" descr="Guard">
            <a:extLst>
              <a:ext uri="{FF2B5EF4-FFF2-40B4-BE49-F238E27FC236}">
                <a16:creationId xmlns:a16="http://schemas.microsoft.com/office/drawing/2014/main" id="{C9B1F9F9-6714-BA33-0D1A-E0B9CE4E43ED}"/>
              </a:ext>
            </a:extLst>
          </p:cNvPr>
          <p:cNvPicPr>
            <a:picLocks noChangeAspect="1" noChangeArrowheads="1"/>
          </p:cNvPicPr>
          <p:nvPr/>
        </p:nvPicPr>
        <p:blipFill>
          <a:blip r:embed="rId5"/>
          <a:srcRect/>
          <a:stretch>
            <a:fillRect/>
          </a:stretch>
        </p:blipFill>
        <p:spPr bwMode="auto">
          <a:xfrm>
            <a:off x="6157913" y="192088"/>
            <a:ext cx="2566987" cy="1414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8406" name="Picture 7" descr="Staghound">
            <a:extLst>
              <a:ext uri="{FF2B5EF4-FFF2-40B4-BE49-F238E27FC236}">
                <a16:creationId xmlns:a16="http://schemas.microsoft.com/office/drawing/2014/main" id="{4B6D6B13-5230-D98D-A3C4-01EA0D8097D2}"/>
              </a:ext>
            </a:extLst>
          </p:cNvPr>
          <p:cNvPicPr>
            <a:picLocks noChangeAspect="1" noChangeArrowheads="1"/>
          </p:cNvPicPr>
          <p:nvPr/>
        </p:nvPicPr>
        <p:blipFill>
          <a:blip r:embed="rId6"/>
          <a:srcRect/>
          <a:stretch>
            <a:fillRect/>
          </a:stretch>
        </p:blipFill>
        <p:spPr bwMode="auto">
          <a:xfrm>
            <a:off x="412750" y="227013"/>
            <a:ext cx="2097088"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8407" name="Picture 8" descr="halftrack">
            <a:extLst>
              <a:ext uri="{FF2B5EF4-FFF2-40B4-BE49-F238E27FC236}">
                <a16:creationId xmlns:a16="http://schemas.microsoft.com/office/drawing/2014/main" id="{479DB4C0-1054-BB8C-CCF0-C0EC6D6939A2}"/>
              </a:ext>
            </a:extLst>
          </p:cNvPr>
          <p:cNvPicPr>
            <a:picLocks noChangeAspect="1" noChangeArrowheads="1"/>
          </p:cNvPicPr>
          <p:nvPr/>
        </p:nvPicPr>
        <p:blipFill>
          <a:blip r:embed="rId7"/>
          <a:srcRect/>
          <a:stretch>
            <a:fillRect/>
          </a:stretch>
        </p:blipFill>
        <p:spPr bwMode="auto">
          <a:xfrm>
            <a:off x="412750" y="2414588"/>
            <a:ext cx="2089150" cy="1246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4488" name="Text Box 9">
            <a:extLst>
              <a:ext uri="{FF2B5EF4-FFF2-40B4-BE49-F238E27FC236}">
                <a16:creationId xmlns:a16="http://schemas.microsoft.com/office/drawing/2014/main" id="{E6984A78-83F6-E49F-D1B2-79E8D8630571}"/>
              </a:ext>
            </a:extLst>
          </p:cNvPr>
          <p:cNvSpPr txBox="1">
            <a:spLocks noChangeArrowheads="1"/>
          </p:cNvSpPr>
          <p:nvPr/>
        </p:nvSpPr>
        <p:spPr bwMode="auto">
          <a:xfrm>
            <a:off x="2976563" y="4279900"/>
            <a:ext cx="276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Juni 1948                          Die Abreise der letzten englischen Truppen vom Hafen von Haïfa</a:t>
            </a:r>
            <a:endParaRPr lang="it-IT" altLang="it-CH" sz="1200" b="1">
              <a:solidFill>
                <a:srgbClr val="FFFFFF"/>
              </a:solidFill>
            </a:endParaRPr>
          </a:p>
        </p:txBody>
      </p:sp>
      <p:sp>
        <p:nvSpPr>
          <p:cNvPr id="404489" name="Text Box 10">
            <a:extLst>
              <a:ext uri="{FF2B5EF4-FFF2-40B4-BE49-F238E27FC236}">
                <a16:creationId xmlns:a16="http://schemas.microsoft.com/office/drawing/2014/main" id="{E679D790-31DB-0E56-2DF3-ECB161404E96}"/>
              </a:ext>
            </a:extLst>
          </p:cNvPr>
          <p:cNvSpPr txBox="1">
            <a:spLocks noChangeArrowheads="1"/>
          </p:cNvSpPr>
          <p:nvPr/>
        </p:nvSpPr>
        <p:spPr bwMode="auto">
          <a:xfrm>
            <a:off x="2573338" y="5727700"/>
            <a:ext cx="936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Engländer laden das Material auf          die Schiffe</a:t>
            </a:r>
            <a:endParaRPr lang="it-IT" altLang="it-CH" sz="1000" b="1">
              <a:solidFill>
                <a:srgbClr val="FFFFFF"/>
              </a:solidFill>
            </a:endParaRPr>
          </a:p>
        </p:txBody>
      </p:sp>
      <p:sp>
        <p:nvSpPr>
          <p:cNvPr id="404490" name="Text Box 11">
            <a:extLst>
              <a:ext uri="{FF2B5EF4-FFF2-40B4-BE49-F238E27FC236}">
                <a16:creationId xmlns:a16="http://schemas.microsoft.com/office/drawing/2014/main" id="{38605C09-58AF-6185-E670-F696D4C3A1C0}"/>
              </a:ext>
            </a:extLst>
          </p:cNvPr>
          <p:cNvSpPr txBox="1">
            <a:spLocks noChangeArrowheads="1"/>
          </p:cNvSpPr>
          <p:nvPr/>
        </p:nvSpPr>
        <p:spPr bwMode="auto">
          <a:xfrm>
            <a:off x="6086475" y="1703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letzte Versammlung</a:t>
            </a:r>
            <a:endParaRPr lang="it-IT" altLang="it-CH" sz="1200" b="1">
              <a:solidFill>
                <a:srgbClr val="FFFFFF"/>
              </a:solidFill>
            </a:endParaRPr>
          </a:p>
        </p:txBody>
      </p:sp>
      <p:sp>
        <p:nvSpPr>
          <p:cNvPr id="404491" name="Text Box 13">
            <a:extLst>
              <a:ext uri="{FF2B5EF4-FFF2-40B4-BE49-F238E27FC236}">
                <a16:creationId xmlns:a16="http://schemas.microsoft.com/office/drawing/2014/main" id="{B85C4179-785F-8EBF-8803-4BA8AB5EB8D8}"/>
              </a:ext>
            </a:extLst>
          </p:cNvPr>
          <p:cNvSpPr txBox="1">
            <a:spLocks noChangeArrowheads="1"/>
          </p:cNvSpPr>
          <p:nvPr/>
        </p:nvSpPr>
        <p:spPr bwMode="auto">
          <a:xfrm>
            <a:off x="6073775" y="4554538"/>
            <a:ext cx="2663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traurige Abfahrt nach England</a:t>
            </a:r>
            <a:endParaRPr lang="it-IT" altLang="it-CH" sz="1200" b="1">
              <a:solidFill>
                <a:srgbClr val="FFFFFF"/>
              </a:solidFill>
            </a:endParaRPr>
          </a:p>
        </p:txBody>
      </p:sp>
      <p:sp>
        <p:nvSpPr>
          <p:cNvPr id="404492" name="Text Box 14">
            <a:extLst>
              <a:ext uri="{FF2B5EF4-FFF2-40B4-BE49-F238E27FC236}">
                <a16:creationId xmlns:a16="http://schemas.microsoft.com/office/drawing/2014/main" id="{B485228C-5FFC-B04C-0149-9777CB0739CC}"/>
              </a:ext>
            </a:extLst>
          </p:cNvPr>
          <p:cNvSpPr txBox="1">
            <a:spLocks noChangeArrowheads="1"/>
          </p:cNvSpPr>
          <p:nvPr/>
        </p:nvSpPr>
        <p:spPr bwMode="auto">
          <a:xfrm>
            <a:off x="2559050" y="266700"/>
            <a:ext cx="9366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letzte englischen Truppen konzen-trieren sich im Hafen von Haïfa</a:t>
            </a:r>
            <a:endParaRPr lang="it-IT" altLang="it-CH" sz="1000" b="1">
              <a:solidFill>
                <a:srgbClr val="FFFFFF"/>
              </a:solidFill>
            </a:endParaRPr>
          </a:p>
        </p:txBody>
      </p:sp>
      <p:sp>
        <p:nvSpPr>
          <p:cNvPr id="970765" name="Text Box 15">
            <a:extLst>
              <a:ext uri="{FF2B5EF4-FFF2-40B4-BE49-F238E27FC236}">
                <a16:creationId xmlns:a16="http://schemas.microsoft.com/office/drawing/2014/main" id="{F26410CA-5E5E-A089-9368-61E15526731D}"/>
              </a:ext>
            </a:extLst>
          </p:cNvPr>
          <p:cNvSpPr txBox="1">
            <a:spLocks noChangeArrowheads="1"/>
          </p:cNvSpPr>
          <p:nvPr/>
        </p:nvSpPr>
        <p:spPr bwMode="auto">
          <a:xfrm>
            <a:off x="2763838" y="3097213"/>
            <a:ext cx="3132137"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Am </a:t>
            </a:r>
            <a:r>
              <a:rPr lang="fr-CH" altLang="it-CH" sz="2400" b="1" dirty="0">
                <a:solidFill>
                  <a:schemeClr val="accent4">
                    <a:lumMod val="10000"/>
                  </a:schemeClr>
                </a:solidFill>
              </a:rPr>
              <a:t>15. Mai 1948</a:t>
            </a:r>
            <a:r>
              <a:rPr lang="fr-CH" altLang="it-CH" sz="1400" b="1" dirty="0">
                <a:solidFill>
                  <a:schemeClr val="accent4">
                    <a:lumMod val="10000"/>
                  </a:schemeClr>
                </a:solidFill>
              </a:rPr>
              <a:t>                        </a:t>
            </a:r>
            <a:r>
              <a:rPr lang="fr-CH" altLang="it-CH" sz="1800" b="1" dirty="0" err="1">
                <a:solidFill>
                  <a:schemeClr val="accent4">
                    <a:lumMod val="10000"/>
                  </a:schemeClr>
                </a:solidFill>
              </a:rPr>
              <a:t>endet</a:t>
            </a:r>
            <a:r>
              <a:rPr lang="fr-CH" altLang="it-CH" sz="1800" b="1" dirty="0">
                <a:solidFill>
                  <a:schemeClr val="accent4">
                    <a:lumMod val="10000"/>
                  </a:schemeClr>
                </a:solidFill>
              </a:rPr>
              <a:t> </a:t>
            </a:r>
            <a:r>
              <a:rPr lang="fr-CH" altLang="it-CH" sz="1800" b="1" dirty="0" err="1">
                <a:solidFill>
                  <a:schemeClr val="accent4">
                    <a:lumMod val="10000"/>
                  </a:schemeClr>
                </a:solidFill>
              </a:rPr>
              <a:t>offiziell</a:t>
            </a:r>
            <a:r>
              <a:rPr lang="fr-CH" altLang="it-CH" sz="1800" b="1" dirty="0">
                <a:solidFill>
                  <a:schemeClr val="accent4">
                    <a:lumMod val="10000"/>
                  </a:schemeClr>
                </a:solidFill>
              </a:rPr>
              <a:t> das                      </a:t>
            </a:r>
            <a:r>
              <a:rPr lang="fr-CH" altLang="it-CH" sz="1800" b="1" dirty="0" err="1">
                <a:solidFill>
                  <a:schemeClr val="accent4">
                    <a:lumMod val="10000"/>
                  </a:schemeClr>
                </a:solidFill>
              </a:rPr>
              <a:t>Britische</a:t>
            </a:r>
            <a:r>
              <a:rPr lang="fr-CH" altLang="it-CH" sz="1800" b="1" dirty="0">
                <a:solidFill>
                  <a:schemeClr val="accent4">
                    <a:lumMod val="10000"/>
                  </a:schemeClr>
                </a:solidFill>
              </a:rPr>
              <a:t> Mandat</a:t>
            </a:r>
            <a:endParaRPr lang="it-IT" altLang="it-CH" sz="1800" b="1" dirty="0">
              <a:solidFill>
                <a:schemeClr val="accent4">
                  <a:lumMod val="10000"/>
                </a:schemeClr>
              </a:solidFill>
            </a:endParaRPr>
          </a:p>
        </p:txBody>
      </p:sp>
      <p:pic>
        <p:nvPicPr>
          <p:cNvPr id="358415" name="Picture 16" descr="1948 partenza dell'ultimo commissario inglese">
            <a:extLst>
              <a:ext uri="{FF2B5EF4-FFF2-40B4-BE49-F238E27FC236}">
                <a16:creationId xmlns:a16="http://schemas.microsoft.com/office/drawing/2014/main" id="{53C8C6AB-0B44-37B6-E3B4-5AAE54F66CF6}"/>
              </a:ext>
            </a:extLst>
          </p:cNvPr>
          <p:cNvPicPr>
            <a:picLocks noChangeAspect="1" noChangeArrowheads="1"/>
          </p:cNvPicPr>
          <p:nvPr/>
        </p:nvPicPr>
        <p:blipFill>
          <a:blip r:embed="rId8"/>
          <a:srcRect/>
          <a:stretch>
            <a:fillRect/>
          </a:stretch>
        </p:blipFill>
        <p:spPr bwMode="auto">
          <a:xfrm>
            <a:off x="3478213" y="5003800"/>
            <a:ext cx="1728787" cy="1550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8417" name="Picture 18" descr="http://www.britishempire.co.uk/images/palestinewithdrawal.jpg">
            <a:extLst>
              <a:ext uri="{FF2B5EF4-FFF2-40B4-BE49-F238E27FC236}">
                <a16:creationId xmlns:a16="http://schemas.microsoft.com/office/drawing/2014/main" id="{D4471FF7-B813-F000-0BA1-035EA189126B}"/>
              </a:ext>
            </a:extLst>
          </p:cNvPr>
          <p:cNvPicPr>
            <a:picLocks noChangeAspect="1" noChangeArrowheads="1"/>
          </p:cNvPicPr>
          <p:nvPr/>
        </p:nvPicPr>
        <p:blipFill>
          <a:blip r:embed="rId9"/>
          <a:srcRect r="8904" b="24121"/>
          <a:stretch>
            <a:fillRect/>
          </a:stretch>
        </p:blipFill>
        <p:spPr bwMode="auto">
          <a:xfrm>
            <a:off x="6159500" y="4849813"/>
            <a:ext cx="2571750" cy="1714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8418" name="Picture 19" descr="C:\Users\Enrico\Desktop\Giu 1948 le ultime truppe britanniche lasciano Haifa.jpg">
            <a:extLst>
              <a:ext uri="{FF2B5EF4-FFF2-40B4-BE49-F238E27FC236}">
                <a16:creationId xmlns:a16="http://schemas.microsoft.com/office/drawing/2014/main" id="{21C979EE-7193-275A-7228-25248ED1700D}"/>
              </a:ext>
            </a:extLst>
          </p:cNvPr>
          <p:cNvPicPr>
            <a:picLocks noChangeAspect="1" noChangeArrowheads="1"/>
          </p:cNvPicPr>
          <p:nvPr/>
        </p:nvPicPr>
        <p:blipFill>
          <a:blip r:embed="rId10"/>
          <a:srcRect/>
          <a:stretch>
            <a:fillRect/>
          </a:stretch>
        </p:blipFill>
        <p:spPr bwMode="auto">
          <a:xfrm>
            <a:off x="412750" y="3783013"/>
            <a:ext cx="2089150" cy="139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BD671676-BC82-A138-7CBA-8322D13E8167}"/>
              </a:ext>
            </a:extLst>
          </p:cNvPr>
          <p:cNvPicPr>
            <a:picLocks noChangeAspect="1"/>
          </p:cNvPicPr>
          <p:nvPr/>
        </p:nvPicPr>
        <p:blipFill>
          <a:blip r:embed="rId11"/>
          <a:stretch>
            <a:fillRect/>
          </a:stretch>
        </p:blipFill>
        <p:spPr>
          <a:xfrm>
            <a:off x="6170613" y="2185988"/>
            <a:ext cx="2566987" cy="1925637"/>
          </a:xfrm>
          <a:prstGeom prst="rect">
            <a:avLst/>
          </a:prstGeom>
          <a:ln w="28575">
            <a:solidFill>
              <a:schemeClr val="tx1"/>
            </a:solid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6DF76C4E-224E-90C8-71CC-B93D7AC4613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4499" name="Text Box 12">
            <a:extLst>
              <a:ext uri="{FF2B5EF4-FFF2-40B4-BE49-F238E27FC236}">
                <a16:creationId xmlns:a16="http://schemas.microsoft.com/office/drawing/2014/main" id="{ABA69BCE-A7FE-F910-0CF3-BD314C1A5778}"/>
              </a:ext>
            </a:extLst>
          </p:cNvPr>
          <p:cNvSpPr txBox="1">
            <a:spLocks noChangeArrowheads="1"/>
          </p:cNvSpPr>
          <p:nvPr/>
        </p:nvSpPr>
        <p:spPr bwMode="auto">
          <a:xfrm>
            <a:off x="6086475" y="4132263"/>
            <a:ext cx="2374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Einzug der letzten Fahnen</a:t>
            </a:r>
            <a:endParaRPr lang="it-IT" altLang="it-CH" sz="1200" b="1">
              <a:solidFill>
                <a:srgbClr val="FFFFFF"/>
              </a:solidFill>
            </a:endParaRPr>
          </a:p>
        </p:txBody>
      </p:sp>
      <p:pic>
        <p:nvPicPr>
          <p:cNvPr id="21" name="Immagine 2">
            <a:extLst>
              <a:ext uri="{FF2B5EF4-FFF2-40B4-BE49-F238E27FC236}">
                <a16:creationId xmlns:a16="http://schemas.microsoft.com/office/drawing/2014/main" id="{8B047BF8-9153-A889-ACA8-D9D403F4814C}"/>
              </a:ext>
            </a:extLst>
          </p:cNvPr>
          <p:cNvPicPr>
            <a:picLocks noChangeAspect="1" noChangeArrowheads="1"/>
          </p:cNvPicPr>
          <p:nvPr/>
        </p:nvPicPr>
        <p:blipFill rotWithShape="1">
          <a:blip r:embed="rId12"/>
          <a:srcRect l="50195" t="3069" b="3961"/>
          <a:stretch/>
        </p:blipFill>
        <p:spPr bwMode="auto">
          <a:xfrm>
            <a:off x="3413125" y="227013"/>
            <a:ext cx="1833563" cy="2643187"/>
          </a:xfrm>
          <a:prstGeom prst="rect">
            <a:avLst/>
          </a:prstGeom>
          <a:ln w="28575">
            <a:solidFill>
              <a:schemeClr val="tx1"/>
            </a:solidFill>
          </a:ln>
          <a:effectLst>
            <a:outerShdw blurRad="292100" dist="139700" dir="2700000" algn="tl" rotWithShape="0">
              <a:srgbClr val="333333">
                <a:alpha val="65000"/>
              </a:srgbClr>
            </a:outerShdw>
          </a:effectLst>
        </p:spPr>
      </p:pic>
      <p:sp>
        <p:nvSpPr>
          <p:cNvPr id="404501" name="CasellaDiTesto 1">
            <a:extLst>
              <a:ext uri="{FF2B5EF4-FFF2-40B4-BE49-F238E27FC236}">
                <a16:creationId xmlns:a16="http://schemas.microsoft.com/office/drawing/2014/main" id="{2C1596E9-950A-30B1-537A-8E085FC370D6}"/>
              </a:ext>
            </a:extLst>
          </p:cNvPr>
          <p:cNvSpPr txBox="1">
            <a:spLocks noChangeArrowheads="1"/>
          </p:cNvSpPr>
          <p:nvPr/>
        </p:nvSpPr>
        <p:spPr bwMode="auto">
          <a:xfrm>
            <a:off x="5207000" y="5199063"/>
            <a:ext cx="950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000" b="1">
                <a:solidFill>
                  <a:srgbClr val="FFFFFF"/>
                </a:solidFill>
              </a:rPr>
              <a:t>Die Abreise des letzten britischen Kommissars</a:t>
            </a:r>
            <a:endParaRPr lang="en-US" altLang="en-US" sz="1000" b="1">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Number Placeholder 3">
            <a:extLst>
              <a:ext uri="{FF2B5EF4-FFF2-40B4-BE49-F238E27FC236}">
                <a16:creationId xmlns:a16="http://schemas.microsoft.com/office/drawing/2014/main" id="{6804BB76-2081-03F8-E400-88096F91BFC2}"/>
              </a:ext>
            </a:extLst>
          </p:cNvPr>
          <p:cNvSpPr>
            <a:spLocks noGrp="1"/>
          </p:cNvSpPr>
          <p:nvPr>
            <p:ph type="sldNum" sz="quarter" idx="12"/>
          </p:nvPr>
        </p:nvSpPr>
        <p:spPr>
          <a:xfrm>
            <a:off x="8101013" y="4054475"/>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CF79EE-B7B2-4D5E-8EBA-23030E08C785}" type="slidenum">
              <a:rPr lang="it-IT" altLang="it-CH" sz="1400" smtClean="0">
                <a:solidFill>
                  <a:srgbClr val="FFFFFF"/>
                </a:solidFill>
              </a:rPr>
              <a:pPr>
                <a:spcBef>
                  <a:spcPct val="0"/>
                </a:spcBef>
                <a:buFontTx/>
                <a:buNone/>
              </a:pPr>
              <a:t>82</a:t>
            </a:fld>
            <a:endParaRPr lang="it-IT" altLang="it-CH" sz="1400">
              <a:solidFill>
                <a:srgbClr val="FFFFFF"/>
              </a:solidFill>
            </a:endParaRPr>
          </a:p>
        </p:txBody>
      </p:sp>
      <p:sp>
        <p:nvSpPr>
          <p:cNvPr id="406531" name="Text Box 3">
            <a:extLst>
              <a:ext uri="{FF2B5EF4-FFF2-40B4-BE49-F238E27FC236}">
                <a16:creationId xmlns:a16="http://schemas.microsoft.com/office/drawing/2014/main" id="{8E157C6F-E9DF-A177-5104-D978E35026B7}"/>
              </a:ext>
            </a:extLst>
          </p:cNvPr>
          <p:cNvSpPr txBox="1">
            <a:spLocks noChangeArrowheads="1"/>
          </p:cNvSpPr>
          <p:nvPr/>
        </p:nvSpPr>
        <p:spPr bwMode="auto">
          <a:xfrm>
            <a:off x="7019925" y="3068638"/>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360453" name="Text Box 4">
            <a:extLst>
              <a:ext uri="{FF2B5EF4-FFF2-40B4-BE49-F238E27FC236}">
                <a16:creationId xmlns:a16="http://schemas.microsoft.com/office/drawing/2014/main" id="{61BFA122-7C1F-4D12-6999-746E697AA9DA}"/>
              </a:ext>
            </a:extLst>
          </p:cNvPr>
          <p:cNvSpPr txBox="1">
            <a:spLocks noChangeArrowheads="1"/>
          </p:cNvSpPr>
          <p:nvPr/>
        </p:nvSpPr>
        <p:spPr bwMode="auto">
          <a:xfrm>
            <a:off x="6299200" y="2190750"/>
            <a:ext cx="2600325" cy="163195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Mai </a:t>
            </a:r>
            <a:r>
              <a:rPr lang="fr-CH" altLang="it-CH" sz="2400" b="1" dirty="0">
                <a:solidFill>
                  <a:schemeClr val="accent4">
                    <a:lumMod val="10000"/>
                  </a:schemeClr>
                </a:solidFill>
                <a:cs typeface="Arial" charset="0"/>
              </a:rPr>
              <a:t>1948            </a:t>
            </a:r>
            <a:r>
              <a:rPr lang="fr-CH" altLang="it-CH" sz="2000" b="1" dirty="0">
                <a:solidFill>
                  <a:schemeClr val="accent4">
                    <a:lumMod val="10000"/>
                  </a:schemeClr>
                </a:solidFill>
                <a:cs typeface="Arial" charset="0"/>
              </a:rPr>
              <a:t>Es </a:t>
            </a:r>
            <a:r>
              <a:rPr lang="fr-CH" altLang="it-CH" sz="2000" b="1" dirty="0" err="1">
                <a:solidFill>
                  <a:schemeClr val="accent4">
                    <a:lumMod val="10000"/>
                  </a:schemeClr>
                </a:solidFill>
                <a:cs typeface="Arial" charset="0"/>
              </a:rPr>
              <a:t>beginnt</a:t>
            </a:r>
            <a:r>
              <a:rPr lang="fr-CH" altLang="it-CH" sz="2000" b="1" dirty="0">
                <a:solidFill>
                  <a:schemeClr val="accent4">
                    <a:lumMod val="10000"/>
                  </a:schemeClr>
                </a:solidFill>
                <a:cs typeface="Arial" charset="0"/>
              </a:rPr>
              <a:t> der              </a:t>
            </a:r>
            <a:r>
              <a:rPr lang="fr-CH" altLang="it-CH" sz="2400" b="1" dirty="0">
                <a:solidFill>
                  <a:schemeClr val="accent4">
                    <a:lumMod val="10000"/>
                  </a:schemeClr>
                </a:solidFill>
                <a:cs typeface="Arial" charset="0"/>
              </a:rPr>
              <a:t> </a:t>
            </a:r>
            <a:r>
              <a:rPr lang="fr-CH" altLang="it-CH" sz="2000" b="1" dirty="0">
                <a:solidFill>
                  <a:schemeClr val="accent4">
                    <a:lumMod val="10000"/>
                  </a:schemeClr>
                </a:solidFill>
                <a:cs typeface="Arial" charset="0"/>
              </a:rPr>
              <a:t>I. </a:t>
            </a:r>
            <a:r>
              <a:rPr lang="fr-CH" altLang="it-CH" sz="2000" b="1" dirty="0" err="1">
                <a:solidFill>
                  <a:schemeClr val="accent4">
                    <a:lumMod val="10000"/>
                  </a:schemeClr>
                </a:solidFill>
                <a:cs typeface="Arial" charset="0"/>
              </a:rPr>
              <a:t>Arabisch-Israëlische</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Krieg</a:t>
            </a:r>
            <a:endParaRPr lang="fr-CH" altLang="it-CH" sz="2000" b="1" dirty="0">
              <a:solidFill>
                <a:schemeClr val="accent4">
                  <a:lumMod val="10000"/>
                </a:schemeClr>
              </a:solidFill>
              <a:cs typeface="Arial" charset="0"/>
            </a:endParaRPr>
          </a:p>
          <a:p>
            <a:pPr algn="ctr" eaLnBrk="1" hangingPunct="1">
              <a:spcBef>
                <a:spcPct val="50000"/>
              </a:spcBef>
              <a:buFontTx/>
              <a:buNone/>
              <a:defRPr/>
            </a:pPr>
            <a:r>
              <a:rPr lang="fr-CH" altLang="it-CH" sz="800" b="1" dirty="0">
                <a:solidFill>
                  <a:schemeClr val="accent4">
                    <a:lumMod val="10000"/>
                  </a:schemeClr>
                </a:solidFill>
                <a:cs typeface="Arial" charset="0"/>
              </a:rPr>
              <a:t>(in der </a:t>
            </a:r>
            <a:r>
              <a:rPr lang="fr-CH" altLang="it-CH" sz="800" b="1" dirty="0" err="1">
                <a:solidFill>
                  <a:schemeClr val="accent4">
                    <a:lumMod val="10000"/>
                  </a:schemeClr>
                </a:solidFill>
                <a:cs typeface="Arial" charset="0"/>
              </a:rPr>
              <a:t>Tatsache</a:t>
            </a:r>
            <a:r>
              <a:rPr lang="fr-CH" altLang="it-CH" sz="800" b="1" dirty="0">
                <a:solidFill>
                  <a:schemeClr val="accent4">
                    <a:lumMod val="10000"/>
                  </a:schemeClr>
                </a:solidFill>
                <a:cs typeface="Arial" charset="0"/>
              </a:rPr>
              <a:t> </a:t>
            </a:r>
            <a:r>
              <a:rPr lang="fr-CH" altLang="it-CH" sz="800" b="1" dirty="0" err="1">
                <a:solidFill>
                  <a:schemeClr val="accent4">
                    <a:lumMod val="10000"/>
                  </a:schemeClr>
                </a:solidFill>
                <a:cs typeface="Arial" charset="0"/>
              </a:rPr>
              <a:t>ist</a:t>
            </a:r>
            <a:r>
              <a:rPr lang="fr-CH" altLang="it-CH" sz="800" b="1" dirty="0">
                <a:solidFill>
                  <a:schemeClr val="accent4">
                    <a:lumMod val="10000"/>
                  </a:schemeClr>
                </a:solidFill>
                <a:cs typeface="Arial" charset="0"/>
              </a:rPr>
              <a:t> es der </a:t>
            </a:r>
            <a:r>
              <a:rPr lang="fr-CH" altLang="it-CH" sz="800" b="1" dirty="0" err="1">
                <a:solidFill>
                  <a:schemeClr val="accent4">
                    <a:lumMod val="10000"/>
                  </a:schemeClr>
                </a:solidFill>
                <a:cs typeface="Arial" charset="0"/>
              </a:rPr>
              <a:t>zweite</a:t>
            </a:r>
            <a:r>
              <a:rPr lang="fr-CH" altLang="it-CH" sz="800" b="1" dirty="0">
                <a:solidFill>
                  <a:schemeClr val="accent4">
                    <a:lumMod val="10000"/>
                  </a:schemeClr>
                </a:solidFill>
                <a:cs typeface="Arial" charset="0"/>
              </a:rPr>
              <a:t> </a:t>
            </a:r>
            <a:r>
              <a:rPr lang="fr-CH" altLang="it-CH" sz="800" b="1" dirty="0" err="1">
                <a:solidFill>
                  <a:schemeClr val="accent4">
                    <a:lumMod val="10000"/>
                  </a:schemeClr>
                </a:solidFill>
                <a:cs typeface="Arial" charset="0"/>
              </a:rPr>
              <a:t>Krieg</a:t>
            </a:r>
            <a:r>
              <a:rPr lang="fr-CH" altLang="it-CH" sz="800" b="1" dirty="0">
                <a:solidFill>
                  <a:schemeClr val="accent4">
                    <a:lumMod val="10000"/>
                  </a:schemeClr>
                </a:solidFill>
                <a:cs typeface="Arial" charset="0"/>
              </a:rPr>
              <a:t>)</a:t>
            </a:r>
            <a:endParaRPr lang="it-IT" altLang="it-CH" sz="800" b="1" dirty="0">
              <a:solidFill>
                <a:schemeClr val="accent4">
                  <a:lumMod val="10000"/>
                </a:schemeClr>
              </a:solidFill>
              <a:cs typeface="Arial" charset="0"/>
            </a:endParaRPr>
          </a:p>
        </p:txBody>
      </p:sp>
      <p:sp>
        <p:nvSpPr>
          <p:cNvPr id="406533" name="Text Box 6">
            <a:extLst>
              <a:ext uri="{FF2B5EF4-FFF2-40B4-BE49-F238E27FC236}">
                <a16:creationId xmlns:a16="http://schemas.microsoft.com/office/drawing/2014/main" id="{ECDB02A6-33D6-0142-9CD0-1AAAA5D9DAF9}"/>
              </a:ext>
            </a:extLst>
          </p:cNvPr>
          <p:cNvSpPr txBox="1">
            <a:spLocks noChangeArrowheads="1"/>
          </p:cNvSpPr>
          <p:nvPr/>
        </p:nvSpPr>
        <p:spPr bwMode="auto">
          <a:xfrm>
            <a:off x="4572000" y="260350"/>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fr-CH" altLang="it-CH" sz="900" b="1">
                <a:solidFill>
                  <a:srgbClr val="FFFFFF"/>
                </a:solidFill>
              </a:rPr>
              <a:t>Die Könige Saudiarabiens und Ägyptens inspizieren die ägyptischen Streitkräfte vor dem Krieg</a:t>
            </a:r>
            <a:endParaRPr lang="it-IT" altLang="it-CH" sz="900" b="1">
              <a:solidFill>
                <a:srgbClr val="FFFFFF"/>
              </a:solidFill>
            </a:endParaRPr>
          </a:p>
        </p:txBody>
      </p:sp>
      <p:sp>
        <p:nvSpPr>
          <p:cNvPr id="406534" name="Text Box 9">
            <a:extLst>
              <a:ext uri="{FF2B5EF4-FFF2-40B4-BE49-F238E27FC236}">
                <a16:creationId xmlns:a16="http://schemas.microsoft.com/office/drawing/2014/main" id="{C14CEBB3-29E4-C779-DA78-C70A986B8D58}"/>
              </a:ext>
            </a:extLst>
          </p:cNvPr>
          <p:cNvSpPr txBox="1">
            <a:spLocks noChangeArrowheads="1"/>
          </p:cNvSpPr>
          <p:nvPr/>
        </p:nvSpPr>
        <p:spPr bwMode="auto">
          <a:xfrm>
            <a:off x="4716463" y="5734050"/>
            <a:ext cx="115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Die arabischen Streitkräfte dringen in  Palästina ein</a:t>
            </a:r>
            <a:endParaRPr lang="it-IT" altLang="it-CH" sz="1000" b="1">
              <a:solidFill>
                <a:srgbClr val="FFFFFF"/>
              </a:solidFill>
            </a:endParaRPr>
          </a:p>
        </p:txBody>
      </p:sp>
      <p:pic>
        <p:nvPicPr>
          <p:cNvPr id="360459" name="Picture 10" descr="libano">
            <a:extLst>
              <a:ext uri="{FF2B5EF4-FFF2-40B4-BE49-F238E27FC236}">
                <a16:creationId xmlns:a16="http://schemas.microsoft.com/office/drawing/2014/main" id="{FABF2C79-96EE-D2D2-C762-89CBA892ABE9}"/>
              </a:ext>
            </a:extLst>
          </p:cNvPr>
          <p:cNvPicPr>
            <a:picLocks noChangeAspect="1" noChangeArrowheads="1"/>
          </p:cNvPicPr>
          <p:nvPr/>
        </p:nvPicPr>
        <p:blipFill>
          <a:blip r:embed="rId3"/>
          <a:srcRect/>
          <a:stretch>
            <a:fillRect/>
          </a:stretch>
        </p:blipFill>
        <p:spPr bwMode="auto">
          <a:xfrm>
            <a:off x="4787900" y="2492375"/>
            <a:ext cx="792163" cy="528638"/>
          </a:xfrm>
          <a:prstGeom prst="rect">
            <a:avLst/>
          </a:prstGeom>
          <a:ln>
            <a:noFill/>
          </a:ln>
          <a:effectLst>
            <a:outerShdw blurRad="292100" dist="139700" dir="2700000" algn="tl" rotWithShape="0">
              <a:srgbClr val="333333">
                <a:alpha val="65000"/>
              </a:srgbClr>
            </a:outerShdw>
          </a:effectLst>
        </p:spPr>
      </p:pic>
      <p:pic>
        <p:nvPicPr>
          <p:cNvPr id="360460" name="Picture 11" descr="Syria">
            <a:extLst>
              <a:ext uri="{FF2B5EF4-FFF2-40B4-BE49-F238E27FC236}">
                <a16:creationId xmlns:a16="http://schemas.microsoft.com/office/drawing/2014/main" id="{F226C06D-0281-F5BF-0C7D-5EC9E3F20733}"/>
              </a:ext>
            </a:extLst>
          </p:cNvPr>
          <p:cNvPicPr>
            <a:picLocks noChangeAspect="1" noChangeArrowheads="1"/>
          </p:cNvPicPr>
          <p:nvPr/>
        </p:nvPicPr>
        <p:blipFill>
          <a:blip r:embed="rId4"/>
          <a:srcRect/>
          <a:stretch>
            <a:fillRect/>
          </a:stretch>
        </p:blipFill>
        <p:spPr bwMode="auto">
          <a:xfrm>
            <a:off x="4787900" y="3357563"/>
            <a:ext cx="792163" cy="511175"/>
          </a:xfrm>
          <a:prstGeom prst="rect">
            <a:avLst/>
          </a:prstGeom>
          <a:ln>
            <a:noFill/>
          </a:ln>
          <a:effectLst>
            <a:outerShdw blurRad="292100" dist="139700" dir="2700000" algn="tl" rotWithShape="0">
              <a:srgbClr val="333333">
                <a:alpha val="65000"/>
              </a:srgbClr>
            </a:outerShdw>
          </a:effectLst>
        </p:spPr>
      </p:pic>
      <p:pic>
        <p:nvPicPr>
          <p:cNvPr id="360461" name="Picture 12">
            <a:extLst>
              <a:ext uri="{FF2B5EF4-FFF2-40B4-BE49-F238E27FC236}">
                <a16:creationId xmlns:a16="http://schemas.microsoft.com/office/drawing/2014/main" id="{CFDEC3D1-4C9B-20CE-A07F-E37898C8F82E}"/>
              </a:ext>
            </a:extLst>
          </p:cNvPr>
          <p:cNvPicPr>
            <a:picLocks noChangeAspect="1" noChangeArrowheads="1"/>
          </p:cNvPicPr>
          <p:nvPr/>
        </p:nvPicPr>
        <p:blipFill>
          <a:blip r:embed="rId5"/>
          <a:srcRect/>
          <a:stretch>
            <a:fillRect/>
          </a:stretch>
        </p:blipFill>
        <p:spPr bwMode="auto">
          <a:xfrm>
            <a:off x="4787900" y="4221163"/>
            <a:ext cx="792163" cy="396875"/>
          </a:xfrm>
          <a:prstGeom prst="rect">
            <a:avLst/>
          </a:prstGeom>
          <a:ln>
            <a:noFill/>
          </a:ln>
          <a:effectLst>
            <a:outerShdw blurRad="292100" dist="139700" dir="2700000" algn="tl" rotWithShape="0">
              <a:srgbClr val="333333">
                <a:alpha val="65000"/>
              </a:srgbClr>
            </a:outerShdw>
          </a:effectLst>
        </p:spPr>
      </p:pic>
      <p:pic>
        <p:nvPicPr>
          <p:cNvPr id="360462" name="Picture 13">
            <a:extLst>
              <a:ext uri="{FF2B5EF4-FFF2-40B4-BE49-F238E27FC236}">
                <a16:creationId xmlns:a16="http://schemas.microsoft.com/office/drawing/2014/main" id="{F1F984F1-D0FD-0B21-ADCF-31A490EC05D5}"/>
              </a:ext>
            </a:extLst>
          </p:cNvPr>
          <p:cNvPicPr>
            <a:picLocks noChangeAspect="1" noChangeArrowheads="1"/>
          </p:cNvPicPr>
          <p:nvPr/>
        </p:nvPicPr>
        <p:blipFill>
          <a:blip r:embed="rId6"/>
          <a:srcRect/>
          <a:stretch>
            <a:fillRect/>
          </a:stretch>
        </p:blipFill>
        <p:spPr bwMode="auto">
          <a:xfrm>
            <a:off x="4787900" y="4941888"/>
            <a:ext cx="792163" cy="528637"/>
          </a:xfrm>
          <a:prstGeom prst="rect">
            <a:avLst/>
          </a:prstGeom>
          <a:ln>
            <a:noFill/>
          </a:ln>
          <a:effectLst>
            <a:outerShdw blurRad="292100" dist="139700" dir="2700000" algn="tl" rotWithShape="0">
              <a:srgbClr val="333333">
                <a:alpha val="65000"/>
              </a:srgbClr>
            </a:outerShdw>
          </a:effectLst>
        </p:spPr>
      </p:pic>
      <p:sp>
        <p:nvSpPr>
          <p:cNvPr id="406539" name="Text Box 15">
            <a:extLst>
              <a:ext uri="{FF2B5EF4-FFF2-40B4-BE49-F238E27FC236}">
                <a16:creationId xmlns:a16="http://schemas.microsoft.com/office/drawing/2014/main" id="{3C24554E-A9B4-3291-87B2-BAD7EA6D2888}"/>
              </a:ext>
            </a:extLst>
          </p:cNvPr>
          <p:cNvSpPr txBox="1">
            <a:spLocks noChangeArrowheads="1"/>
          </p:cNvSpPr>
          <p:nvPr/>
        </p:nvSpPr>
        <p:spPr bwMode="auto">
          <a:xfrm>
            <a:off x="5651500" y="25654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Libanon</a:t>
            </a:r>
            <a:endParaRPr lang="it-IT" altLang="it-CH" sz="800" b="1">
              <a:solidFill>
                <a:srgbClr val="FFFFFF"/>
              </a:solidFill>
            </a:endParaRPr>
          </a:p>
        </p:txBody>
      </p:sp>
      <p:sp>
        <p:nvSpPr>
          <p:cNvPr id="406540" name="Text Box 16">
            <a:extLst>
              <a:ext uri="{FF2B5EF4-FFF2-40B4-BE49-F238E27FC236}">
                <a16:creationId xmlns:a16="http://schemas.microsoft.com/office/drawing/2014/main" id="{56623003-BE56-8D35-9583-E4660DF29E0E}"/>
              </a:ext>
            </a:extLst>
          </p:cNvPr>
          <p:cNvSpPr txBox="1">
            <a:spLocks noChangeArrowheads="1"/>
          </p:cNvSpPr>
          <p:nvPr/>
        </p:nvSpPr>
        <p:spPr bwMode="auto">
          <a:xfrm>
            <a:off x="5651500" y="3429000"/>
            <a:ext cx="936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Syrien</a:t>
            </a:r>
            <a:endParaRPr lang="it-IT" altLang="it-CH" sz="800" b="1">
              <a:solidFill>
                <a:srgbClr val="FFFFFF"/>
              </a:solidFill>
            </a:endParaRPr>
          </a:p>
        </p:txBody>
      </p:sp>
      <p:sp>
        <p:nvSpPr>
          <p:cNvPr id="406541" name="Text Box 17">
            <a:extLst>
              <a:ext uri="{FF2B5EF4-FFF2-40B4-BE49-F238E27FC236}">
                <a16:creationId xmlns:a16="http://schemas.microsoft.com/office/drawing/2014/main" id="{8F048EA0-A0D4-F48A-DC46-0AF02780F91C}"/>
              </a:ext>
            </a:extLst>
          </p:cNvPr>
          <p:cNvSpPr txBox="1">
            <a:spLocks noChangeArrowheads="1"/>
          </p:cNvSpPr>
          <p:nvPr/>
        </p:nvSpPr>
        <p:spPr bwMode="auto">
          <a:xfrm>
            <a:off x="5651500" y="4292600"/>
            <a:ext cx="935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Jordanien</a:t>
            </a:r>
            <a:endParaRPr lang="it-IT" altLang="it-CH" sz="800" b="1">
              <a:solidFill>
                <a:srgbClr val="FFFFFF"/>
              </a:solidFill>
            </a:endParaRPr>
          </a:p>
        </p:txBody>
      </p:sp>
      <p:sp>
        <p:nvSpPr>
          <p:cNvPr id="406542" name="Text Box 18">
            <a:extLst>
              <a:ext uri="{FF2B5EF4-FFF2-40B4-BE49-F238E27FC236}">
                <a16:creationId xmlns:a16="http://schemas.microsoft.com/office/drawing/2014/main" id="{D13FDB20-17C8-AA7F-2E0C-75A3EBC11F9E}"/>
              </a:ext>
            </a:extLst>
          </p:cNvPr>
          <p:cNvSpPr txBox="1">
            <a:spLocks noChangeArrowheads="1"/>
          </p:cNvSpPr>
          <p:nvPr/>
        </p:nvSpPr>
        <p:spPr bwMode="auto">
          <a:xfrm>
            <a:off x="5724525" y="5084763"/>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Irak</a:t>
            </a:r>
            <a:endParaRPr lang="it-IT" altLang="it-CH" sz="800" b="1">
              <a:solidFill>
                <a:srgbClr val="FFFFFF"/>
              </a:solidFill>
            </a:endParaRPr>
          </a:p>
        </p:txBody>
      </p:sp>
      <p:pic>
        <p:nvPicPr>
          <p:cNvPr id="360468" name="Picture 19">
            <a:extLst>
              <a:ext uri="{FF2B5EF4-FFF2-40B4-BE49-F238E27FC236}">
                <a16:creationId xmlns:a16="http://schemas.microsoft.com/office/drawing/2014/main" id="{7C0C953F-1D21-1809-A53C-16908DEC6C24}"/>
              </a:ext>
            </a:extLst>
          </p:cNvPr>
          <p:cNvPicPr>
            <a:picLocks noChangeAspect="1" noChangeArrowheads="1"/>
          </p:cNvPicPr>
          <p:nvPr/>
        </p:nvPicPr>
        <p:blipFill>
          <a:blip r:embed="rId7"/>
          <a:srcRect/>
          <a:stretch>
            <a:fillRect/>
          </a:stretch>
        </p:blipFill>
        <p:spPr bwMode="auto">
          <a:xfrm>
            <a:off x="4787900" y="1628775"/>
            <a:ext cx="792163" cy="528638"/>
          </a:xfrm>
          <a:prstGeom prst="rect">
            <a:avLst/>
          </a:prstGeom>
          <a:ln>
            <a:noFill/>
          </a:ln>
          <a:effectLst>
            <a:outerShdw blurRad="292100" dist="139700" dir="2700000" algn="tl" rotWithShape="0">
              <a:srgbClr val="333333">
                <a:alpha val="65000"/>
              </a:srgbClr>
            </a:outerShdw>
          </a:effectLst>
        </p:spPr>
      </p:pic>
      <p:pic>
        <p:nvPicPr>
          <p:cNvPr id="360469" name="Picture 20" descr="bandiera israeliana 2 jpg">
            <a:extLst>
              <a:ext uri="{FF2B5EF4-FFF2-40B4-BE49-F238E27FC236}">
                <a16:creationId xmlns:a16="http://schemas.microsoft.com/office/drawing/2014/main" id="{79F7927D-BC18-DC10-672A-A1B18104611E}"/>
              </a:ext>
            </a:extLst>
          </p:cNvPr>
          <p:cNvPicPr>
            <a:picLocks noChangeAspect="1" noChangeArrowheads="1"/>
          </p:cNvPicPr>
          <p:nvPr/>
        </p:nvPicPr>
        <p:blipFill>
          <a:blip r:embed="rId8"/>
          <a:srcRect/>
          <a:stretch>
            <a:fillRect/>
          </a:stretch>
        </p:blipFill>
        <p:spPr bwMode="auto">
          <a:xfrm>
            <a:off x="6335713" y="4000500"/>
            <a:ext cx="539750" cy="395288"/>
          </a:xfrm>
          <a:prstGeom prst="rect">
            <a:avLst/>
          </a:prstGeom>
          <a:ln>
            <a:noFill/>
          </a:ln>
          <a:effectLst>
            <a:outerShdw blurRad="292100" dist="139700" dir="2700000" algn="tl" rotWithShape="0">
              <a:srgbClr val="333333">
                <a:alpha val="65000"/>
              </a:srgbClr>
            </a:outerShdw>
          </a:effectLst>
        </p:spPr>
      </p:pic>
      <p:sp>
        <p:nvSpPr>
          <p:cNvPr id="406545" name="Text Box 21">
            <a:extLst>
              <a:ext uri="{FF2B5EF4-FFF2-40B4-BE49-F238E27FC236}">
                <a16:creationId xmlns:a16="http://schemas.microsoft.com/office/drawing/2014/main" id="{0A699600-D9AA-F5E3-BB80-A99D90EB7A73}"/>
              </a:ext>
            </a:extLst>
          </p:cNvPr>
          <p:cNvSpPr txBox="1">
            <a:spLocks noChangeArrowheads="1"/>
          </p:cNvSpPr>
          <p:nvPr/>
        </p:nvSpPr>
        <p:spPr bwMode="auto">
          <a:xfrm>
            <a:off x="6921500" y="4113213"/>
            <a:ext cx="576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a:t>
            </a:r>
            <a:endParaRPr lang="it-IT" altLang="it-CH" sz="800" b="1">
              <a:solidFill>
                <a:srgbClr val="FFFFFF"/>
              </a:solidFill>
            </a:endParaRPr>
          </a:p>
        </p:txBody>
      </p:sp>
      <p:pic>
        <p:nvPicPr>
          <p:cNvPr id="23" name="Picture 2" descr="1947 war">
            <a:extLst>
              <a:ext uri="{FF2B5EF4-FFF2-40B4-BE49-F238E27FC236}">
                <a16:creationId xmlns:a16="http://schemas.microsoft.com/office/drawing/2014/main" id="{4FFFCE4D-6929-003D-BA73-EC2419CA311B}"/>
              </a:ext>
            </a:extLst>
          </p:cNvPr>
          <p:cNvPicPr>
            <a:picLocks noChangeAspect="1" noChangeArrowheads="1"/>
          </p:cNvPicPr>
          <p:nvPr/>
        </p:nvPicPr>
        <p:blipFill>
          <a:blip r:embed="rId9"/>
          <a:srcRect/>
          <a:stretch>
            <a:fillRect/>
          </a:stretch>
        </p:blipFill>
        <p:spPr bwMode="auto">
          <a:xfrm>
            <a:off x="395288" y="2536825"/>
            <a:ext cx="4005262" cy="4005263"/>
          </a:xfrm>
          <a:prstGeom prst="rect">
            <a:avLst/>
          </a:prstGeom>
          <a:ln w="28575">
            <a:solidFill>
              <a:schemeClr val="tx1"/>
            </a:solidFill>
          </a:ln>
          <a:effectLst>
            <a:outerShdw blurRad="292100" dist="139700" dir="2700000" algn="tl" rotWithShape="0">
              <a:srgbClr val="333333">
                <a:alpha val="65000"/>
              </a:srgbClr>
            </a:outerShdw>
          </a:effectLst>
        </p:spPr>
      </p:pic>
      <p:pic>
        <p:nvPicPr>
          <p:cNvPr id="24" name="Picture 5">
            <a:extLst>
              <a:ext uri="{FF2B5EF4-FFF2-40B4-BE49-F238E27FC236}">
                <a16:creationId xmlns:a16="http://schemas.microsoft.com/office/drawing/2014/main" id="{9A6C762B-4FD6-DF47-F85E-CC5D6EE01663}"/>
              </a:ext>
            </a:extLst>
          </p:cNvPr>
          <p:cNvPicPr>
            <a:picLocks noChangeAspect="1" noChangeArrowheads="1"/>
          </p:cNvPicPr>
          <p:nvPr/>
        </p:nvPicPr>
        <p:blipFill>
          <a:blip r:embed="rId10"/>
          <a:srcRect/>
          <a:stretch>
            <a:fillRect/>
          </a:stretch>
        </p:blipFill>
        <p:spPr bwMode="auto">
          <a:xfrm>
            <a:off x="395288" y="217488"/>
            <a:ext cx="4005262" cy="2208212"/>
          </a:xfrm>
          <a:prstGeom prst="rect">
            <a:avLst/>
          </a:prstGeom>
          <a:ln w="28575">
            <a:solidFill>
              <a:schemeClr val="tx1"/>
            </a:solidFill>
          </a:ln>
          <a:effectLst>
            <a:outerShdw blurRad="292100" dist="139700" dir="2700000" algn="tl" rotWithShape="0">
              <a:srgbClr val="333333">
                <a:alpha val="65000"/>
              </a:srgbClr>
            </a:outerShdw>
          </a:effectLst>
        </p:spPr>
      </p:pic>
      <p:pic>
        <p:nvPicPr>
          <p:cNvPr id="25" name="Picture 11" descr="war 1948 2">
            <a:extLst>
              <a:ext uri="{FF2B5EF4-FFF2-40B4-BE49-F238E27FC236}">
                <a16:creationId xmlns:a16="http://schemas.microsoft.com/office/drawing/2014/main" id="{A1F82298-84C1-B62C-835C-14BA9F42866A}"/>
              </a:ext>
            </a:extLst>
          </p:cNvPr>
          <p:cNvPicPr>
            <a:picLocks noChangeAspect="1" noChangeArrowheads="1"/>
          </p:cNvPicPr>
          <p:nvPr/>
        </p:nvPicPr>
        <p:blipFill>
          <a:blip r:embed="rId11"/>
          <a:srcRect/>
          <a:stretch>
            <a:fillRect/>
          </a:stretch>
        </p:blipFill>
        <p:spPr bwMode="auto">
          <a:xfrm>
            <a:off x="6335713" y="258763"/>
            <a:ext cx="2555875" cy="16097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6" name="Picture 12" descr="1948 war_9 combattenti arabi">
            <a:extLst>
              <a:ext uri="{FF2B5EF4-FFF2-40B4-BE49-F238E27FC236}">
                <a16:creationId xmlns:a16="http://schemas.microsoft.com/office/drawing/2014/main" id="{6242EB9B-208D-D557-F3D4-80E0C94E3B26}"/>
              </a:ext>
            </a:extLst>
          </p:cNvPr>
          <p:cNvPicPr>
            <a:picLocks noChangeAspect="1" noChangeArrowheads="1"/>
          </p:cNvPicPr>
          <p:nvPr/>
        </p:nvPicPr>
        <p:blipFill>
          <a:blip r:embed="rId12"/>
          <a:srcRect/>
          <a:stretch>
            <a:fillRect/>
          </a:stretch>
        </p:blipFill>
        <p:spPr bwMode="auto">
          <a:xfrm>
            <a:off x="6335713" y="4613275"/>
            <a:ext cx="2555875" cy="1917700"/>
          </a:xfrm>
          <a:prstGeom prst="rect">
            <a:avLst/>
          </a:prstGeom>
          <a:ln w="28575">
            <a:solidFill>
              <a:schemeClr val="tx1"/>
            </a:solidFill>
          </a:ln>
          <a:effectLst>
            <a:outerShdw blurRad="292100" dist="139700" dir="2700000" algn="tl" rotWithShape="0">
              <a:srgbClr val="333333">
                <a:alpha val="65000"/>
              </a:srgbClr>
            </a:outerShdw>
          </a:effectLst>
        </p:spPr>
      </p:pic>
      <p:sp>
        <p:nvSpPr>
          <p:cNvPr id="27" name="Rettangolo 26">
            <a:extLst>
              <a:ext uri="{FF2B5EF4-FFF2-40B4-BE49-F238E27FC236}">
                <a16:creationId xmlns:a16="http://schemas.microsoft.com/office/drawing/2014/main" id="{E6280678-4B15-1297-816E-A1278B2676E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6551" name="Text Box 14">
            <a:extLst>
              <a:ext uri="{FF2B5EF4-FFF2-40B4-BE49-F238E27FC236}">
                <a16:creationId xmlns:a16="http://schemas.microsoft.com/office/drawing/2014/main" id="{A08FF795-822B-C3B2-8C77-57EEB3764103}"/>
              </a:ext>
            </a:extLst>
          </p:cNvPr>
          <p:cNvSpPr txBox="1">
            <a:spLocks noChangeArrowheads="1"/>
          </p:cNvSpPr>
          <p:nvPr/>
        </p:nvSpPr>
        <p:spPr bwMode="auto">
          <a:xfrm>
            <a:off x="5651500" y="1844675"/>
            <a:ext cx="720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Ägypten</a:t>
            </a:r>
            <a:endParaRPr lang="it-IT" altLang="it-CH" sz="800" b="1">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Number Placeholder 3">
            <a:extLst>
              <a:ext uri="{FF2B5EF4-FFF2-40B4-BE49-F238E27FC236}">
                <a16:creationId xmlns:a16="http://schemas.microsoft.com/office/drawing/2014/main" id="{B997DB45-AEA6-49C3-A453-52178AC73C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103213-0691-46F7-8990-D4B876E00A6D}" type="slidenum">
              <a:rPr lang="it-IT" altLang="it-CH" sz="1400" smtClean="0">
                <a:solidFill>
                  <a:srgbClr val="FFFFFF"/>
                </a:solidFill>
              </a:rPr>
              <a:pPr>
                <a:spcBef>
                  <a:spcPct val="0"/>
                </a:spcBef>
                <a:buFontTx/>
                <a:buNone/>
              </a:pPr>
              <a:t>83</a:t>
            </a:fld>
            <a:endParaRPr lang="it-IT" altLang="it-CH" sz="1400">
              <a:solidFill>
                <a:srgbClr val="FFFFFF"/>
              </a:solidFill>
            </a:endParaRPr>
          </a:p>
        </p:txBody>
      </p:sp>
      <p:sp>
        <p:nvSpPr>
          <p:cNvPr id="408579" name="Rectangle 2">
            <a:extLst>
              <a:ext uri="{FF2B5EF4-FFF2-40B4-BE49-F238E27FC236}">
                <a16:creationId xmlns:a16="http://schemas.microsoft.com/office/drawing/2014/main" id="{44841FD3-69D0-9547-4E09-C3F37066EB3B}"/>
              </a:ext>
            </a:extLst>
          </p:cNvPr>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362502" name="Picture 5" descr="logo israel defense forces">
            <a:extLst>
              <a:ext uri="{FF2B5EF4-FFF2-40B4-BE49-F238E27FC236}">
                <a16:creationId xmlns:a16="http://schemas.microsoft.com/office/drawing/2014/main" id="{04072160-19F0-76E2-F956-D2BADAC11347}"/>
              </a:ext>
            </a:extLst>
          </p:cNvPr>
          <p:cNvPicPr>
            <a:picLocks noChangeAspect="1" noChangeArrowheads="1"/>
          </p:cNvPicPr>
          <p:nvPr/>
        </p:nvPicPr>
        <p:blipFill>
          <a:blip r:embed="rId3"/>
          <a:srcRect t="-3287" r="75797"/>
          <a:stretch>
            <a:fillRect/>
          </a:stretch>
        </p:blipFill>
        <p:spPr bwMode="auto">
          <a:xfrm>
            <a:off x="6781800" y="5106988"/>
            <a:ext cx="1906588" cy="9874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8" name="Picture 9" descr="C:\Users\Enrico\Desktop\IDF jpeg.jpg">
            <a:extLst>
              <a:ext uri="{FF2B5EF4-FFF2-40B4-BE49-F238E27FC236}">
                <a16:creationId xmlns:a16="http://schemas.microsoft.com/office/drawing/2014/main" id="{8FA7A2C3-0813-963D-F326-8AFE0BAD6D25}"/>
              </a:ext>
            </a:extLst>
          </p:cNvPr>
          <p:cNvPicPr>
            <a:picLocks noChangeAspect="1" noChangeArrowheads="1"/>
          </p:cNvPicPr>
          <p:nvPr/>
        </p:nvPicPr>
        <p:blipFill>
          <a:blip r:embed="rId4"/>
          <a:srcRect/>
          <a:stretch>
            <a:fillRect/>
          </a:stretch>
        </p:blipFill>
        <p:spPr bwMode="auto">
          <a:xfrm>
            <a:off x="598488" y="677863"/>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938E22D0-1954-B831-28A4-FED7337820A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2503" name="Picture 6" descr="bandiera israeliana 2 jpg">
            <a:extLst>
              <a:ext uri="{FF2B5EF4-FFF2-40B4-BE49-F238E27FC236}">
                <a16:creationId xmlns:a16="http://schemas.microsoft.com/office/drawing/2014/main" id="{EEF64BFA-2C75-8F70-BF96-7C1A4FF29F90}"/>
              </a:ext>
            </a:extLst>
          </p:cNvPr>
          <p:cNvPicPr>
            <a:picLocks noChangeAspect="1" noChangeArrowheads="1"/>
          </p:cNvPicPr>
          <p:nvPr/>
        </p:nvPicPr>
        <p:blipFill>
          <a:blip r:embed="rId5"/>
          <a:srcRect/>
          <a:stretch>
            <a:fillRect/>
          </a:stretch>
        </p:blipFill>
        <p:spPr bwMode="auto">
          <a:xfrm>
            <a:off x="7196138" y="649288"/>
            <a:ext cx="944562" cy="688975"/>
          </a:xfrm>
          <a:prstGeom prst="rect">
            <a:avLst/>
          </a:prstGeom>
          <a:ln>
            <a:noFill/>
          </a:ln>
          <a:effectLst>
            <a:outerShdw blurRad="292100" dist="139700" dir="2700000" algn="tl" rotWithShape="0">
              <a:srgbClr val="333333">
                <a:alpha val="65000"/>
              </a:srgbClr>
            </a:outerShdw>
          </a:effectLst>
        </p:spPr>
      </p:pic>
      <p:sp>
        <p:nvSpPr>
          <p:cNvPr id="362501" name="Text Box 4">
            <a:extLst>
              <a:ext uri="{FF2B5EF4-FFF2-40B4-BE49-F238E27FC236}">
                <a16:creationId xmlns:a16="http://schemas.microsoft.com/office/drawing/2014/main" id="{08233B14-19EE-C01A-D982-0D87C00FFC56}"/>
              </a:ext>
            </a:extLst>
          </p:cNvPr>
          <p:cNvSpPr txBox="1">
            <a:spLocks noChangeArrowheads="1"/>
          </p:cNvSpPr>
          <p:nvPr/>
        </p:nvSpPr>
        <p:spPr bwMode="auto">
          <a:xfrm>
            <a:off x="6781800" y="1463675"/>
            <a:ext cx="1906588" cy="347821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fontAlgn="auto" hangingPunct="1">
              <a:spcAft>
                <a:spcPts val="0"/>
              </a:spcAft>
              <a:buFontTx/>
              <a:buNone/>
              <a:defRPr sz="20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1948</a:t>
            </a:r>
          </a:p>
          <a:p>
            <a:pPr>
              <a:defRPr/>
            </a:pPr>
            <a:r>
              <a:rPr lang="fr-CH" altLang="it-CH" dirty="0"/>
              <a:t>28 Juni       </a:t>
            </a:r>
            <a:r>
              <a:rPr lang="fr-CH" altLang="it-CH" dirty="0" err="1"/>
              <a:t>Aus</a:t>
            </a:r>
            <a:r>
              <a:rPr lang="fr-CH" altLang="it-CH" dirty="0"/>
              <a:t> den </a:t>
            </a:r>
            <a:r>
              <a:rPr lang="fr-CH" altLang="it-CH" dirty="0" err="1"/>
              <a:t>zionistischen</a:t>
            </a:r>
            <a:r>
              <a:rPr lang="fr-CH" altLang="it-CH" dirty="0"/>
              <a:t> </a:t>
            </a:r>
            <a:r>
              <a:rPr lang="fr-CH" altLang="it-CH" dirty="0" err="1"/>
              <a:t>Milizen</a:t>
            </a:r>
            <a:r>
              <a:rPr lang="fr-CH" altLang="it-CH" dirty="0"/>
              <a:t> Haganah, </a:t>
            </a:r>
            <a:r>
              <a:rPr lang="fr-CH" altLang="it-CH" dirty="0" err="1"/>
              <a:t>Irgun</a:t>
            </a:r>
            <a:r>
              <a:rPr lang="fr-CH" altLang="it-CH" dirty="0"/>
              <a:t> </a:t>
            </a:r>
            <a:r>
              <a:rPr lang="fr-CH" altLang="it-CH" dirty="0" err="1"/>
              <a:t>ind</a:t>
            </a:r>
            <a:r>
              <a:rPr lang="fr-CH" altLang="it-CH" dirty="0"/>
              <a:t> </a:t>
            </a:r>
            <a:r>
              <a:rPr lang="fr-CH" altLang="it-CH" dirty="0" err="1"/>
              <a:t>Lehi</a:t>
            </a:r>
            <a:r>
              <a:rPr lang="fr-CH" altLang="it-CH" dirty="0"/>
              <a:t> </a:t>
            </a:r>
            <a:r>
              <a:rPr lang="fr-CH" altLang="it-CH" dirty="0" err="1"/>
              <a:t>wird</a:t>
            </a:r>
            <a:r>
              <a:rPr lang="fr-CH" altLang="it-CH" dirty="0"/>
              <a:t>  die </a:t>
            </a:r>
            <a:r>
              <a:rPr lang="fr-CH" altLang="it-CH" dirty="0" err="1"/>
              <a:t>offizielle</a:t>
            </a:r>
            <a:r>
              <a:rPr lang="fr-CH" altLang="it-CH" dirty="0"/>
              <a:t> </a:t>
            </a:r>
            <a:r>
              <a:rPr lang="fr-CH" altLang="it-CH" dirty="0" err="1"/>
              <a:t>Armee</a:t>
            </a:r>
            <a:r>
              <a:rPr lang="fr-CH" altLang="it-CH" dirty="0"/>
              <a:t> Israel : </a:t>
            </a:r>
            <a:r>
              <a:rPr lang="fr-CH" altLang="it-CH" dirty="0" err="1"/>
              <a:t>Tzahal</a:t>
            </a:r>
            <a:endParaRPr lang="it-IT" altLang="it-CH" dirty="0"/>
          </a:p>
        </p:txBody>
      </p:sp>
      <p:sp>
        <p:nvSpPr>
          <p:cNvPr id="408585" name="CasellaDiTesto 1">
            <a:extLst>
              <a:ext uri="{FF2B5EF4-FFF2-40B4-BE49-F238E27FC236}">
                <a16:creationId xmlns:a16="http://schemas.microsoft.com/office/drawing/2014/main" id="{AE200BFE-17F0-A00E-F4FC-DB67774D9370}"/>
              </a:ext>
            </a:extLst>
          </p:cNvPr>
          <p:cNvSpPr txBox="1">
            <a:spLocks noChangeArrowheads="1"/>
          </p:cNvSpPr>
          <p:nvPr/>
        </p:nvSpPr>
        <p:spPr bwMode="auto">
          <a:xfrm>
            <a:off x="3228975" y="6527800"/>
            <a:ext cx="2519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http://en.wikipedia.org/wiki/Israel_Defense_Forces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Number Placeholder 3">
            <a:extLst>
              <a:ext uri="{FF2B5EF4-FFF2-40B4-BE49-F238E27FC236}">
                <a16:creationId xmlns:a16="http://schemas.microsoft.com/office/drawing/2014/main" id="{80343D99-7DB0-1999-79CE-81ECEDE1C623}"/>
              </a:ext>
            </a:extLst>
          </p:cNvPr>
          <p:cNvSpPr>
            <a:spLocks noGrp="1"/>
          </p:cNvSpPr>
          <p:nvPr>
            <p:ph type="sldNum" sz="quarter" idx="12"/>
          </p:nvPr>
        </p:nvSpPr>
        <p:spPr>
          <a:xfrm>
            <a:off x="7235825" y="260350"/>
            <a:ext cx="431800" cy="477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0C0829-EEDF-4197-91C9-6A1803D564AC}"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pic>
        <p:nvPicPr>
          <p:cNvPr id="176131" name="Picture 2" descr="haganah verso il fronte novembre 1949">
            <a:extLst>
              <a:ext uri="{FF2B5EF4-FFF2-40B4-BE49-F238E27FC236}">
                <a16:creationId xmlns:a16="http://schemas.microsoft.com/office/drawing/2014/main" id="{6B80CAFB-B115-BEC2-349A-E14279961EA1}"/>
              </a:ext>
            </a:extLst>
          </p:cNvPr>
          <p:cNvPicPr>
            <a:picLocks noChangeAspect="1" noChangeArrowheads="1"/>
          </p:cNvPicPr>
          <p:nvPr/>
        </p:nvPicPr>
        <p:blipFill>
          <a:blip r:embed="rId3">
            <a:lum bright="-8000" contrast="16000"/>
          </a:blip>
          <a:srcRect/>
          <a:stretch>
            <a:fillRect/>
          </a:stretch>
        </p:blipFill>
        <p:spPr bwMode="auto">
          <a:xfrm>
            <a:off x="250825" y="260350"/>
            <a:ext cx="4535488"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0628" name="Text Box 3">
            <a:extLst>
              <a:ext uri="{FF2B5EF4-FFF2-40B4-BE49-F238E27FC236}">
                <a16:creationId xmlns:a16="http://schemas.microsoft.com/office/drawing/2014/main" id="{64198312-609F-2A78-28E5-2379D09CD356}"/>
              </a:ext>
            </a:extLst>
          </p:cNvPr>
          <p:cNvSpPr txBox="1">
            <a:spLocks noChangeArrowheads="1"/>
          </p:cNvSpPr>
          <p:nvPr/>
        </p:nvSpPr>
        <p:spPr bwMode="auto">
          <a:xfrm>
            <a:off x="4891088" y="260350"/>
            <a:ext cx="1481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November 1948   Die Infanterie der israelischen Armee rückt an die Front vor</a:t>
            </a:r>
            <a:endParaRPr lang="it-IT" altLang="it-CH" sz="800" b="1">
              <a:solidFill>
                <a:srgbClr val="FFFFFF"/>
              </a:solidFill>
            </a:endParaRPr>
          </a:p>
        </p:txBody>
      </p:sp>
      <p:pic>
        <p:nvPicPr>
          <p:cNvPr id="176133" name="Picture 4" descr="middleeast 1948 gli israeliani all'attacco contro gli egizianoi nel negev ottopbre 48">
            <a:extLst>
              <a:ext uri="{FF2B5EF4-FFF2-40B4-BE49-F238E27FC236}">
                <a16:creationId xmlns:a16="http://schemas.microsoft.com/office/drawing/2014/main" id="{E8A165A5-62B6-9554-BE94-A3544DBB39AD}"/>
              </a:ext>
            </a:extLst>
          </p:cNvPr>
          <p:cNvPicPr>
            <a:picLocks noChangeAspect="1" noChangeArrowheads="1"/>
          </p:cNvPicPr>
          <p:nvPr/>
        </p:nvPicPr>
        <p:blipFill>
          <a:blip r:embed="rId4">
            <a:lum bright="-8000" contrast="16000"/>
          </a:blip>
          <a:srcRect/>
          <a:stretch>
            <a:fillRect/>
          </a:stretch>
        </p:blipFill>
        <p:spPr bwMode="auto">
          <a:xfrm>
            <a:off x="250825" y="3573463"/>
            <a:ext cx="4535488"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0630" name="Text Box 5">
            <a:extLst>
              <a:ext uri="{FF2B5EF4-FFF2-40B4-BE49-F238E27FC236}">
                <a16:creationId xmlns:a16="http://schemas.microsoft.com/office/drawing/2014/main" id="{58079692-E729-EC6E-09BA-2B3AE404F0E1}"/>
              </a:ext>
            </a:extLst>
          </p:cNvPr>
          <p:cNvSpPr txBox="1">
            <a:spLocks noChangeArrowheads="1"/>
          </p:cNvSpPr>
          <p:nvPr/>
        </p:nvSpPr>
        <p:spPr bwMode="auto">
          <a:xfrm>
            <a:off x="4872038" y="342900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Oktober 1948                                                        Die israelische Infanterie greift die ägyptischen Standorte im Negev an</a:t>
            </a:r>
            <a:endParaRPr lang="it-IT" altLang="it-CH" sz="800" b="1">
              <a:solidFill>
                <a:srgbClr val="FFFFFF"/>
              </a:solidFill>
            </a:endParaRPr>
          </a:p>
        </p:txBody>
      </p:sp>
      <p:sp>
        <p:nvSpPr>
          <p:cNvPr id="410631" name="Text Box 7">
            <a:extLst>
              <a:ext uri="{FF2B5EF4-FFF2-40B4-BE49-F238E27FC236}">
                <a16:creationId xmlns:a16="http://schemas.microsoft.com/office/drawing/2014/main" id="{009DD39C-B916-7206-08D7-52CCB9E89872}"/>
              </a:ext>
            </a:extLst>
          </p:cNvPr>
          <p:cNvSpPr txBox="1">
            <a:spLocks noChangeArrowheads="1"/>
          </p:cNvSpPr>
          <p:nvPr/>
        </p:nvSpPr>
        <p:spPr bwMode="auto">
          <a:xfrm>
            <a:off x="7618413" y="3573463"/>
            <a:ext cx="1476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1948 Arabische Gefangene in Ramle</a:t>
            </a:r>
            <a:endParaRPr lang="it-IT" altLang="it-CH" sz="800" b="1">
              <a:solidFill>
                <a:srgbClr val="FFFFFF"/>
              </a:solidFill>
            </a:endParaRPr>
          </a:p>
        </p:txBody>
      </p:sp>
      <p:pic>
        <p:nvPicPr>
          <p:cNvPr id="176137" name="Picture 10" descr="marzo 1949 conquista di um Rashrash ora eilat">
            <a:extLst>
              <a:ext uri="{FF2B5EF4-FFF2-40B4-BE49-F238E27FC236}">
                <a16:creationId xmlns:a16="http://schemas.microsoft.com/office/drawing/2014/main" id="{E93B89FE-6A4D-7F78-0A68-4221C9E54872}"/>
              </a:ext>
            </a:extLst>
          </p:cNvPr>
          <p:cNvPicPr>
            <a:picLocks noChangeAspect="1" noChangeArrowheads="1"/>
          </p:cNvPicPr>
          <p:nvPr/>
        </p:nvPicPr>
        <p:blipFill>
          <a:blip r:embed="rId5"/>
          <a:srcRect/>
          <a:stretch>
            <a:fillRect/>
          </a:stretch>
        </p:blipFill>
        <p:spPr bwMode="auto">
          <a:xfrm>
            <a:off x="7740650" y="260350"/>
            <a:ext cx="1143000" cy="278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0633" name="Text Box 11">
            <a:extLst>
              <a:ext uri="{FF2B5EF4-FFF2-40B4-BE49-F238E27FC236}">
                <a16:creationId xmlns:a16="http://schemas.microsoft.com/office/drawing/2014/main" id="{CCB4BCB2-D62F-F7CA-160D-634C73B3A725}"/>
              </a:ext>
            </a:extLst>
          </p:cNvPr>
          <p:cNvSpPr txBox="1">
            <a:spLocks noChangeArrowheads="1"/>
          </p:cNvSpPr>
          <p:nvPr/>
        </p:nvSpPr>
        <p:spPr bwMode="auto">
          <a:xfrm>
            <a:off x="7618413" y="3084513"/>
            <a:ext cx="14763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März 1949  Die Besetzung von UmRashrash                 (heute Eilat)</a:t>
            </a:r>
            <a:endParaRPr lang="it-IT" altLang="it-CH" sz="800" b="1">
              <a:solidFill>
                <a:srgbClr val="FFFFFF"/>
              </a:solidFill>
            </a:endParaRPr>
          </a:p>
        </p:txBody>
      </p:sp>
      <p:pic>
        <p:nvPicPr>
          <p:cNvPr id="176139" name="Picture 3" descr="C:\Users\Enrico\Desktop\Ramle 1948 palestinesi prigion politici.jpg">
            <a:extLst>
              <a:ext uri="{FF2B5EF4-FFF2-40B4-BE49-F238E27FC236}">
                <a16:creationId xmlns:a16="http://schemas.microsoft.com/office/drawing/2014/main" id="{6840D9E9-57C4-6381-C62D-8B7AB57670C4}"/>
              </a:ext>
            </a:extLst>
          </p:cNvPr>
          <p:cNvPicPr>
            <a:picLocks noChangeAspect="1" noChangeArrowheads="1"/>
          </p:cNvPicPr>
          <p:nvPr/>
        </p:nvPicPr>
        <p:blipFill>
          <a:blip r:embed="rId6"/>
          <a:srcRect/>
          <a:stretch>
            <a:fillRect/>
          </a:stretch>
        </p:blipFill>
        <p:spPr bwMode="auto">
          <a:xfrm>
            <a:off x="5003800" y="3981450"/>
            <a:ext cx="3879850" cy="2608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D32D084-2148-BC27-EB87-2E1C24C7441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10636" name="Text Box 8">
            <a:extLst>
              <a:ext uri="{FF2B5EF4-FFF2-40B4-BE49-F238E27FC236}">
                <a16:creationId xmlns:a16="http://schemas.microsoft.com/office/drawing/2014/main" id="{ADF039E2-0E3C-D8EE-6248-08A01677C605}"/>
              </a:ext>
            </a:extLst>
          </p:cNvPr>
          <p:cNvSpPr txBox="1">
            <a:spLocks noChangeArrowheads="1"/>
          </p:cNvSpPr>
          <p:nvPr/>
        </p:nvSpPr>
        <p:spPr bwMode="auto">
          <a:xfrm>
            <a:off x="4905375" y="1997075"/>
            <a:ext cx="2592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israëlische Armee schlägt die arabischen Armeen zurück, manchmal ohne den Waffenstillstand der UNO einzuhalten.</a:t>
            </a:r>
            <a:endParaRPr lang="it-IT" altLang="it-CH" sz="1200" b="1">
              <a:solidFill>
                <a:srgbClr val="FFFFFF"/>
              </a:solidFill>
            </a:endParaRPr>
          </a:p>
        </p:txBody>
      </p:sp>
      <p:sp>
        <p:nvSpPr>
          <p:cNvPr id="14" name="CasellaDiTesto 13">
            <a:extLst>
              <a:ext uri="{FF2B5EF4-FFF2-40B4-BE49-F238E27FC236}">
                <a16:creationId xmlns:a16="http://schemas.microsoft.com/office/drawing/2014/main" id="{96D49CC2-4AE2-C3A6-30EC-6DA048BC32EA}"/>
              </a:ext>
            </a:extLst>
          </p:cNvPr>
          <p:cNvSpPr txBox="1"/>
          <p:nvPr/>
        </p:nvSpPr>
        <p:spPr>
          <a:xfrm>
            <a:off x="4984750" y="1003300"/>
            <a:ext cx="2055813" cy="923925"/>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I.  </a:t>
            </a:r>
            <a:r>
              <a:rPr lang="en-US" b="1" dirty="0" err="1">
                <a:solidFill>
                  <a:schemeClr val="accent4">
                    <a:lumMod val="10000"/>
                  </a:schemeClr>
                </a:solidFill>
              </a:rPr>
              <a:t>Arabisch-Israelische</a:t>
            </a:r>
            <a:r>
              <a:rPr lang="en-US" b="1" dirty="0">
                <a:solidFill>
                  <a:schemeClr val="accent4">
                    <a:lumMod val="10000"/>
                  </a:schemeClr>
                </a:solidFill>
              </a:rPr>
              <a:t> Krieg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00084A3-FCCA-22E4-10FA-C889D2432AA4}"/>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CAD3D6E7-5392-0B98-B4FE-CA185DFD71EA}"/>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412676" name="Segnaposto numero diapositiva 1">
            <a:extLst>
              <a:ext uri="{FF2B5EF4-FFF2-40B4-BE49-F238E27FC236}">
                <a16:creationId xmlns:a16="http://schemas.microsoft.com/office/drawing/2014/main" id="{4CE1D9E8-5534-8956-F80F-E30C624397DA}"/>
              </a:ext>
            </a:extLst>
          </p:cNvPr>
          <p:cNvSpPr>
            <a:spLocks noGrp="1" noChangeArrowheads="1"/>
          </p:cNvSpPr>
          <p:nvPr>
            <p:ph type="sldNum" sz="quarter" idx="12"/>
          </p:nvPr>
        </p:nvSpPr>
        <p:spPr>
          <a:xfrm>
            <a:off x="8172450" y="6523038"/>
            <a:ext cx="693738"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4F8ADC-7957-4CF7-B37B-C1121E8173ED}"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sp>
        <p:nvSpPr>
          <p:cNvPr id="834563" name="CasellaDiTesto 5">
            <a:extLst>
              <a:ext uri="{FF2B5EF4-FFF2-40B4-BE49-F238E27FC236}">
                <a16:creationId xmlns:a16="http://schemas.microsoft.com/office/drawing/2014/main" id="{949F5CD1-3CC0-9472-0355-A364F9B7B818}"/>
              </a:ext>
            </a:extLst>
          </p:cNvPr>
          <p:cNvSpPr txBox="1">
            <a:spLocks noChangeArrowheads="1"/>
          </p:cNvSpPr>
          <p:nvPr/>
        </p:nvSpPr>
        <p:spPr bwMode="auto">
          <a:xfrm>
            <a:off x="598488" y="207963"/>
            <a:ext cx="3513137" cy="2809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200" b="1" dirty="0">
                <a:solidFill>
                  <a:schemeClr val="accent4">
                    <a:lumMod val="10000"/>
                  </a:schemeClr>
                </a:solidFill>
              </a:rPr>
              <a:t>al-</a:t>
            </a:r>
            <a:r>
              <a:rPr lang="de-DE" altLang="en-US" sz="1200" b="1" dirty="0" err="1">
                <a:solidFill>
                  <a:schemeClr val="accent4">
                    <a:lumMod val="10000"/>
                  </a:schemeClr>
                </a:solidFill>
              </a:rPr>
              <a:t>Tantura</a:t>
            </a:r>
            <a:r>
              <a:rPr lang="de-DE" altLang="en-US" sz="1200" b="1" dirty="0">
                <a:solidFill>
                  <a:schemeClr val="accent4">
                    <a:lumMod val="10000"/>
                  </a:schemeClr>
                </a:solidFill>
              </a:rPr>
              <a:t>, um 1950 - das Dorf ist unbewohnt.</a:t>
            </a:r>
          </a:p>
        </p:txBody>
      </p:sp>
      <p:pic>
        <p:nvPicPr>
          <p:cNvPr id="8" name="Immagine 7">
            <a:extLst>
              <a:ext uri="{FF2B5EF4-FFF2-40B4-BE49-F238E27FC236}">
                <a16:creationId xmlns:a16="http://schemas.microsoft.com/office/drawing/2014/main" id="{44C6BCC6-1FD1-0AD3-7595-23788D8C4388}"/>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412679" name="CasellaDiTesto 9">
            <a:extLst>
              <a:ext uri="{FF2B5EF4-FFF2-40B4-BE49-F238E27FC236}">
                <a16:creationId xmlns:a16="http://schemas.microsoft.com/office/drawing/2014/main" id="{99267CD1-09A1-6CD4-2076-C694E090FCB6}"/>
              </a:ext>
            </a:extLst>
          </p:cNvPr>
          <p:cNvSpPr txBox="1">
            <a:spLocks noChangeArrowheads="1"/>
          </p:cNvSpPr>
          <p:nvPr/>
        </p:nvSpPr>
        <p:spPr bwMode="auto">
          <a:xfrm>
            <a:off x="3276600" y="6610350"/>
            <a:ext cx="1835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https://en.wikipedia.org/wiki/Tantura</a:t>
            </a:r>
          </a:p>
        </p:txBody>
      </p:sp>
      <p:sp>
        <p:nvSpPr>
          <p:cNvPr id="380936" name="CasellaDiTesto 10">
            <a:extLst>
              <a:ext uri="{FF2B5EF4-FFF2-40B4-BE49-F238E27FC236}">
                <a16:creationId xmlns:a16="http://schemas.microsoft.com/office/drawing/2014/main" id="{FF202A18-9F92-540D-B40F-7DB87B87968E}"/>
              </a:ext>
            </a:extLst>
          </p:cNvPr>
          <p:cNvSpPr txBox="1">
            <a:spLocks noChangeArrowheads="1"/>
          </p:cNvSpPr>
          <p:nvPr/>
        </p:nvSpPr>
        <p:spPr bwMode="auto">
          <a:xfrm>
            <a:off x="428625" y="3122613"/>
            <a:ext cx="3351213"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err="1">
                <a:solidFill>
                  <a:schemeClr val="accent4">
                    <a:lumMod val="10000"/>
                  </a:schemeClr>
                </a:solidFill>
              </a:rPr>
              <a:t>Das</a:t>
            </a:r>
            <a:r>
              <a:rPr lang="it-IT" altLang="en-US" sz="1800" b="1" dirty="0">
                <a:solidFill>
                  <a:schemeClr val="accent4">
                    <a:lumMod val="10000"/>
                  </a:schemeClr>
                </a:solidFill>
              </a:rPr>
              <a:t> </a:t>
            </a:r>
            <a:r>
              <a:rPr lang="it-IT" altLang="en-US" sz="1800" b="1" dirty="0" err="1">
                <a:solidFill>
                  <a:schemeClr val="accent4">
                    <a:lumMod val="10000"/>
                  </a:schemeClr>
                </a:solidFill>
              </a:rPr>
              <a:t>Massaker</a:t>
            </a:r>
            <a:r>
              <a:rPr lang="it-IT" altLang="en-US" sz="1800" b="1" dirty="0">
                <a:solidFill>
                  <a:schemeClr val="accent4">
                    <a:lumMod val="10000"/>
                  </a:schemeClr>
                </a:solidFill>
              </a:rPr>
              <a:t> von al-</a:t>
            </a:r>
            <a:r>
              <a:rPr lang="it-IT" altLang="en-US" sz="1800" b="1" dirty="0" err="1">
                <a:solidFill>
                  <a:schemeClr val="accent4">
                    <a:lumMod val="10000"/>
                  </a:schemeClr>
                </a:solidFill>
              </a:rPr>
              <a:t>Tantura</a:t>
            </a:r>
            <a:endParaRPr lang="en-US" altLang="en-US" sz="1800" dirty="0">
              <a:solidFill>
                <a:schemeClr val="accent4">
                  <a:lumMod val="10000"/>
                </a:schemeClr>
              </a:solidFill>
            </a:endParaRPr>
          </a:p>
        </p:txBody>
      </p:sp>
      <p:sp>
        <p:nvSpPr>
          <p:cNvPr id="12" name="CasellaDiTesto 11">
            <a:extLst>
              <a:ext uri="{FF2B5EF4-FFF2-40B4-BE49-F238E27FC236}">
                <a16:creationId xmlns:a16="http://schemas.microsoft.com/office/drawing/2014/main" id="{DC524205-4F9F-3C9E-B054-C2661D7A28BC}"/>
              </a:ext>
            </a:extLst>
          </p:cNvPr>
          <p:cNvSpPr txBox="1"/>
          <p:nvPr/>
        </p:nvSpPr>
        <p:spPr>
          <a:xfrm>
            <a:off x="381000" y="3579813"/>
            <a:ext cx="3517900" cy="646112"/>
          </a:xfrm>
          <a:prstGeom prst="rect">
            <a:avLst/>
          </a:prstGeom>
          <a:solidFill>
            <a:schemeClr val="accent3">
              <a:lumMod val="20000"/>
              <a:lumOff val="80000"/>
            </a:schemeClr>
          </a:solidFill>
        </p:spPr>
        <p:txBody>
          <a:bodyPr>
            <a:spAutoFit/>
          </a:bodyPr>
          <a:lstStyle/>
          <a:p>
            <a:pPr>
              <a:defRPr/>
            </a:pPr>
            <a:r>
              <a:rPr lang="de-DE" sz="1200" b="1" dirty="0">
                <a:solidFill>
                  <a:schemeClr val="accent4">
                    <a:lumMod val="10000"/>
                  </a:schemeClr>
                </a:solidFill>
              </a:rPr>
              <a:t>Ungefähr 200-250 Männer wurden gefangen, zum Friedhof gebracht und dort getötet und begraben.</a:t>
            </a:r>
          </a:p>
        </p:txBody>
      </p:sp>
      <p:sp>
        <p:nvSpPr>
          <p:cNvPr id="13" name="CasellaDiTesto 12">
            <a:extLst>
              <a:ext uri="{FF2B5EF4-FFF2-40B4-BE49-F238E27FC236}">
                <a16:creationId xmlns:a16="http://schemas.microsoft.com/office/drawing/2014/main" id="{3D96BF5C-E1A2-8F90-0CFB-CA3A655E86F0}"/>
              </a:ext>
            </a:extLst>
          </p:cNvPr>
          <p:cNvSpPr txBox="1"/>
          <p:nvPr/>
        </p:nvSpPr>
        <p:spPr>
          <a:xfrm>
            <a:off x="4572000" y="3576638"/>
            <a:ext cx="3757613" cy="277812"/>
          </a:xfrm>
          <a:prstGeom prst="rect">
            <a:avLst/>
          </a:prstGeom>
          <a:noFill/>
        </p:spPr>
        <p:txBody>
          <a:bodyPr>
            <a:spAutoFit/>
          </a:bodyPr>
          <a:lstStyle/>
          <a:p>
            <a:pPr>
              <a:defRPr/>
            </a:pPr>
            <a:r>
              <a:rPr lang="de-DE" sz="1200" b="1" dirty="0">
                <a:solidFill>
                  <a:schemeClr val="accent4">
                    <a:lumMod val="10000"/>
                  </a:schemeClr>
                </a:solidFill>
              </a:rPr>
              <a:t>Frauen und Kinder müssen für immer gehen.</a:t>
            </a:r>
          </a:p>
        </p:txBody>
      </p:sp>
      <p:pic>
        <p:nvPicPr>
          <p:cNvPr id="17" name="Immagine 16">
            <a:extLst>
              <a:ext uri="{FF2B5EF4-FFF2-40B4-BE49-F238E27FC236}">
                <a16:creationId xmlns:a16="http://schemas.microsoft.com/office/drawing/2014/main" id="{ADE5CF12-0B28-546D-B885-6D41C0757B05}"/>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2C65410-7889-F23E-3D14-7BD58977A1D4}"/>
              </a:ext>
            </a:extLst>
          </p:cNvPr>
          <p:cNvSpPr txBox="1"/>
          <p:nvPr/>
        </p:nvSpPr>
        <p:spPr>
          <a:xfrm>
            <a:off x="6084888" y="1919288"/>
            <a:ext cx="2719387" cy="461962"/>
          </a:xfrm>
          <a:prstGeom prst="rect">
            <a:avLst/>
          </a:prstGeom>
          <a:noFill/>
        </p:spPr>
        <p:txBody>
          <a:bodyPr>
            <a:spAutoFit/>
          </a:bodyPr>
          <a:lstStyle/>
          <a:p>
            <a:pPr>
              <a:defRPr/>
            </a:pPr>
            <a:r>
              <a:rPr lang="de-DE" sz="1200" b="1" dirty="0">
                <a:solidFill>
                  <a:schemeClr val="accent4">
                    <a:lumMod val="10000"/>
                  </a:schemeClr>
                </a:solidFill>
              </a:rPr>
              <a:t>Die Palästinenser müssen ihres eigenes Massengrab vorbereiten.</a:t>
            </a:r>
            <a:endParaRPr lang="en-US" sz="1200" b="1" dirty="0">
              <a:solidFill>
                <a:schemeClr val="accent4">
                  <a:lumMod val="10000"/>
                </a:schemeClr>
              </a:solidFill>
            </a:endParaRPr>
          </a:p>
        </p:txBody>
      </p:sp>
      <p:sp>
        <p:nvSpPr>
          <p:cNvPr id="412685" name="CasellaDiTesto 10">
            <a:extLst>
              <a:ext uri="{FF2B5EF4-FFF2-40B4-BE49-F238E27FC236}">
                <a16:creationId xmlns:a16="http://schemas.microsoft.com/office/drawing/2014/main" id="{06711BA5-D5A0-FCA3-7A28-69F83AFFFC96}"/>
              </a:ext>
            </a:extLst>
          </p:cNvPr>
          <p:cNvSpPr txBox="1">
            <a:spLocks noChangeArrowheads="1"/>
          </p:cNvSpPr>
          <p:nvPr/>
        </p:nvSpPr>
        <p:spPr bwMode="auto">
          <a:xfrm>
            <a:off x="3825875" y="3119438"/>
            <a:ext cx="190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1800"/>
              <a:t>22-23 Mai 1948</a:t>
            </a:r>
            <a:endParaRPr lang="en-US" altLang="en-US" sz="1800"/>
          </a:p>
        </p:txBody>
      </p:sp>
      <p:sp>
        <p:nvSpPr>
          <p:cNvPr id="18" name="Rettangolo 17">
            <a:extLst>
              <a:ext uri="{FF2B5EF4-FFF2-40B4-BE49-F238E27FC236}">
                <a16:creationId xmlns:a16="http://schemas.microsoft.com/office/drawing/2014/main" id="{680E767B-0C45-67DF-49D2-5017EC245EE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429A31E0-EA74-D7F0-0FDA-EE59AC111E80}"/>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CasellaDiTesto 5">
            <a:extLst>
              <a:ext uri="{FF2B5EF4-FFF2-40B4-BE49-F238E27FC236}">
                <a16:creationId xmlns:a16="http://schemas.microsoft.com/office/drawing/2014/main" id="{773CEB1D-6DB9-ED7D-0234-89B5B76659C9}"/>
              </a:ext>
            </a:extLst>
          </p:cNvPr>
          <p:cNvSpPr txBox="1">
            <a:spLocks noChangeArrowheads="1"/>
          </p:cNvSpPr>
          <p:nvPr/>
        </p:nvSpPr>
        <p:spPr bwMode="auto">
          <a:xfrm>
            <a:off x="5400675" y="2819400"/>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205163">
              <a:spcBef>
                <a:spcPct val="20000"/>
              </a:spcBef>
              <a:buChar char="•"/>
              <a:defRPr sz="3200">
                <a:solidFill>
                  <a:schemeClr val="tx1"/>
                </a:solidFill>
                <a:latin typeface="Arial" panose="020B0604020202020204" pitchFamily="34" charset="0"/>
              </a:defRPr>
            </a:lvl1pPr>
            <a:lvl2pPr marL="742950" indent="-285750" defTabSz="3205163">
              <a:spcBef>
                <a:spcPct val="20000"/>
              </a:spcBef>
              <a:buChar char="–"/>
              <a:defRPr sz="2800">
                <a:solidFill>
                  <a:schemeClr val="tx1"/>
                </a:solidFill>
                <a:latin typeface="Arial" panose="020B0604020202020204" pitchFamily="34" charset="0"/>
              </a:defRPr>
            </a:lvl2pPr>
            <a:lvl3pPr marL="1143000" indent="-228600" defTabSz="3205163">
              <a:spcBef>
                <a:spcPct val="20000"/>
              </a:spcBef>
              <a:buChar char="•"/>
              <a:defRPr sz="2400">
                <a:solidFill>
                  <a:schemeClr val="tx1"/>
                </a:solidFill>
                <a:latin typeface="Arial" panose="020B0604020202020204" pitchFamily="34" charset="0"/>
              </a:defRPr>
            </a:lvl3pPr>
            <a:lvl4pPr marL="1600200" indent="-228600" defTabSz="3205163">
              <a:spcBef>
                <a:spcPct val="20000"/>
              </a:spcBef>
              <a:buChar char="–"/>
              <a:defRPr sz="2000">
                <a:solidFill>
                  <a:schemeClr val="tx1"/>
                </a:solidFill>
                <a:latin typeface="Arial" panose="020B0604020202020204" pitchFamily="34" charset="0"/>
              </a:defRPr>
            </a:lvl4pPr>
            <a:lvl5pPr marL="2057400" indent="-228600" defTabSz="3205163">
              <a:spcBef>
                <a:spcPct val="20000"/>
              </a:spcBef>
              <a:buChar char="»"/>
              <a:defRPr sz="2000">
                <a:solidFill>
                  <a:schemeClr val="tx1"/>
                </a:solidFill>
                <a:latin typeface="Arial" panose="020B0604020202020204" pitchFamily="34" charset="0"/>
              </a:defRPr>
            </a:lvl5pPr>
            <a:lvl6pPr marL="2514600" indent="-228600" defTabSz="32051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2051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2051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205163"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200"/>
              <a:t>Die Palästinenser werden in einem proviso-rischen Konzentrationslager eingesperrt</a:t>
            </a:r>
            <a:endParaRPr lang="en-US" altLang="en-US" sz="1200"/>
          </a:p>
        </p:txBody>
      </p:sp>
      <p:pic>
        <p:nvPicPr>
          <p:cNvPr id="414723" name="Immagine 2">
            <a:extLst>
              <a:ext uri="{FF2B5EF4-FFF2-40B4-BE49-F238E27FC236}">
                <a16:creationId xmlns:a16="http://schemas.microsoft.com/office/drawing/2014/main" id="{848D3F05-56DC-E9BB-D218-E4D1A1CD9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249238"/>
            <a:ext cx="4500563" cy="2543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4724" name="Picture 2" descr="Photograph">
            <a:extLst>
              <a:ext uri="{FF2B5EF4-FFF2-40B4-BE49-F238E27FC236}">
                <a16:creationId xmlns:a16="http://schemas.microsoft.com/office/drawing/2014/main" id="{C357162D-C6E1-A36E-80F3-8B128735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3494088"/>
            <a:ext cx="4105275" cy="26733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3353" name="CasellaDiTesto 13">
            <a:extLst>
              <a:ext uri="{FF2B5EF4-FFF2-40B4-BE49-F238E27FC236}">
                <a16:creationId xmlns:a16="http://schemas.microsoft.com/office/drawing/2014/main" id="{528EA4E5-0053-0F1D-DDB7-B06A44D19040}"/>
              </a:ext>
            </a:extLst>
          </p:cNvPr>
          <p:cNvSpPr txBox="1">
            <a:spLocks noChangeArrowheads="1"/>
          </p:cNvSpPr>
          <p:nvPr/>
        </p:nvSpPr>
        <p:spPr bwMode="auto">
          <a:xfrm>
            <a:off x="327025" y="2371725"/>
            <a:ext cx="2376488"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de-DE" altLang="en-US" sz="1200" b="1" dirty="0">
                <a:solidFill>
                  <a:schemeClr val="accent4">
                    <a:lumMod val="10000"/>
                  </a:schemeClr>
                </a:solidFill>
              </a:rPr>
              <a:t>Zionistische Milizen verhaften die palästinensische Männer</a:t>
            </a:r>
            <a:endParaRPr lang="en-US" altLang="en-US" sz="1200" b="1" dirty="0">
              <a:solidFill>
                <a:schemeClr val="accent4">
                  <a:lumMod val="10000"/>
                </a:schemeClr>
              </a:solidFill>
            </a:endParaRPr>
          </a:p>
        </p:txBody>
      </p:sp>
      <p:sp>
        <p:nvSpPr>
          <p:cNvPr id="414726" name="CasellaDiTesto 14">
            <a:extLst>
              <a:ext uri="{FF2B5EF4-FFF2-40B4-BE49-F238E27FC236}">
                <a16:creationId xmlns:a16="http://schemas.microsoft.com/office/drawing/2014/main" id="{D9F1E2A0-8729-CFBE-30F4-B4753D85002B}"/>
              </a:ext>
            </a:extLst>
          </p:cNvPr>
          <p:cNvSpPr txBox="1">
            <a:spLocks noChangeArrowheads="1"/>
          </p:cNvSpPr>
          <p:nvPr/>
        </p:nvSpPr>
        <p:spPr bwMode="auto">
          <a:xfrm>
            <a:off x="2546350" y="6561138"/>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414727" name="CasellaDiTesto 15">
            <a:extLst>
              <a:ext uri="{FF2B5EF4-FFF2-40B4-BE49-F238E27FC236}">
                <a16:creationId xmlns:a16="http://schemas.microsoft.com/office/drawing/2014/main" id="{1DEEB1DF-188A-B5C1-3904-64E71C7E9FC5}"/>
              </a:ext>
            </a:extLst>
          </p:cNvPr>
          <p:cNvSpPr txBox="1">
            <a:spLocks noChangeArrowheads="1"/>
          </p:cNvSpPr>
          <p:nvPr/>
        </p:nvSpPr>
        <p:spPr bwMode="auto">
          <a:xfrm>
            <a:off x="760413" y="2874963"/>
            <a:ext cx="4313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b="1"/>
              <a:t>Die Israelis haben ungefähr 50-70.000 Einwohner von Lydda und al-Ramla getötet oder vertrieben</a:t>
            </a:r>
            <a:endParaRPr lang="en-US" altLang="en-US" sz="1400" b="1"/>
          </a:p>
        </p:txBody>
      </p:sp>
      <p:sp>
        <p:nvSpPr>
          <p:cNvPr id="14" name="Rettangolo 13">
            <a:extLst>
              <a:ext uri="{FF2B5EF4-FFF2-40B4-BE49-F238E27FC236}">
                <a16:creationId xmlns:a16="http://schemas.microsoft.com/office/drawing/2014/main" id="{B12E9F8D-45FA-D583-EDDA-3D2C5A8FDCD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Picture 9" descr="C:\Users\Enrico\Desktop\Esodo lug 48 Ramle Palmach jpeg.jpg">
            <a:extLst>
              <a:ext uri="{FF2B5EF4-FFF2-40B4-BE49-F238E27FC236}">
                <a16:creationId xmlns:a16="http://schemas.microsoft.com/office/drawing/2014/main" id="{4B21C713-49CF-BA73-0F94-F1CA70980FD0}"/>
              </a:ext>
            </a:extLst>
          </p:cNvPr>
          <p:cNvPicPr>
            <a:picLocks noChangeAspect="1" noChangeArrowheads="1"/>
          </p:cNvPicPr>
          <p:nvPr/>
        </p:nvPicPr>
        <p:blipFill>
          <a:blip r:embed="rId5"/>
          <a:srcRect/>
          <a:stretch>
            <a:fillRect/>
          </a:stretch>
        </p:blipFill>
        <p:spPr bwMode="auto">
          <a:xfrm>
            <a:off x="4614863" y="3521075"/>
            <a:ext cx="4105275" cy="2646363"/>
          </a:xfrm>
          <a:prstGeom prst="rect">
            <a:avLst/>
          </a:prstGeom>
          <a:ln w="38100">
            <a:solidFill>
              <a:schemeClr val="tx1"/>
            </a:solid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7FA5F0B5-A669-6AD3-FF2F-451044C4C7DA}"/>
              </a:ext>
            </a:extLst>
          </p:cNvPr>
          <p:cNvSpPr txBox="1"/>
          <p:nvPr/>
        </p:nvSpPr>
        <p:spPr>
          <a:xfrm>
            <a:off x="2863850" y="3455988"/>
            <a:ext cx="3384550"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err="1">
                <a:solidFill>
                  <a:schemeClr val="accent4">
                    <a:lumMod val="10000"/>
                  </a:schemeClr>
                </a:solidFill>
              </a:rPr>
              <a:t>Juli</a:t>
            </a:r>
            <a:r>
              <a:rPr lang="en-US" sz="2400" b="1" dirty="0">
                <a:solidFill>
                  <a:schemeClr val="accent4">
                    <a:lumMod val="10000"/>
                  </a:schemeClr>
                </a:solidFill>
              </a:rPr>
              <a:t> 1948 - al </a:t>
            </a:r>
            <a:r>
              <a:rPr lang="en-US" sz="2400" b="1" dirty="0" err="1">
                <a:solidFill>
                  <a:schemeClr val="accent4">
                    <a:lumMod val="10000"/>
                  </a:schemeClr>
                </a:solidFill>
              </a:rPr>
              <a:t>Ramla</a:t>
            </a:r>
            <a:endParaRPr lang="en-US" sz="2400" b="1" dirty="0">
              <a:solidFill>
                <a:schemeClr val="accent4">
                  <a:lumMod val="10000"/>
                </a:schemeClr>
              </a:solidFill>
            </a:endParaRPr>
          </a:p>
        </p:txBody>
      </p:sp>
      <p:sp>
        <p:nvSpPr>
          <p:cNvPr id="414731" name="Segnaposto numero diapositiva 1">
            <a:extLst>
              <a:ext uri="{FF2B5EF4-FFF2-40B4-BE49-F238E27FC236}">
                <a16:creationId xmlns:a16="http://schemas.microsoft.com/office/drawing/2014/main" id="{D93A373D-7B8C-4834-62E6-FE110639FBF1}"/>
              </a:ext>
            </a:extLst>
          </p:cNvPr>
          <p:cNvSpPr>
            <a:spLocks noGrp="1" noChangeArrowheads="1"/>
          </p:cNvSpPr>
          <p:nvPr>
            <p:ph type="sldNum" sz="quarter" idx="12"/>
          </p:nvPr>
        </p:nvSpPr>
        <p:spPr>
          <a:xfrm>
            <a:off x="8053388" y="3687763"/>
            <a:ext cx="585787"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353682-159E-4F8D-B236-D8944FE5A4DB}" type="slidenum">
              <a:rPr lang="it-IT" altLang="en-US" sz="1400" b="1" smtClean="0">
                <a:solidFill>
                  <a:srgbClr val="161616"/>
                </a:solidFill>
              </a:rPr>
              <a:pPr>
                <a:spcBef>
                  <a:spcPct val="0"/>
                </a:spcBef>
                <a:buFontTx/>
                <a:buNone/>
              </a:pPr>
              <a:t>86</a:t>
            </a:fld>
            <a:endParaRPr lang="it-IT" altLang="en-US" sz="1400" b="1">
              <a:solidFill>
                <a:srgbClr val="161616"/>
              </a:solidFill>
            </a:endParaRPr>
          </a:p>
        </p:txBody>
      </p:sp>
      <p:sp>
        <p:nvSpPr>
          <p:cNvPr id="414732" name="CasellaDiTesto 3">
            <a:extLst>
              <a:ext uri="{FF2B5EF4-FFF2-40B4-BE49-F238E27FC236}">
                <a16:creationId xmlns:a16="http://schemas.microsoft.com/office/drawing/2014/main" id="{528A277B-F012-0D2E-EF59-55E4BD4D4494}"/>
              </a:ext>
            </a:extLst>
          </p:cNvPr>
          <p:cNvSpPr txBox="1">
            <a:spLocks noChangeArrowheads="1"/>
          </p:cNvSpPr>
          <p:nvPr/>
        </p:nvSpPr>
        <p:spPr bwMode="auto">
          <a:xfrm>
            <a:off x="5940425" y="6167438"/>
            <a:ext cx="2919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200"/>
              <a:t>Die Palästinenser werden mit dem Bus in die von der arabischen Legion kontrollierten Gebiete gebracht.</a:t>
            </a:r>
            <a:endParaRPr lang="en-US" altLang="en-US" sz="1200"/>
          </a:p>
        </p:txBody>
      </p:sp>
      <p:sp>
        <p:nvSpPr>
          <p:cNvPr id="414733" name="CasellaDiTesto 2">
            <a:extLst>
              <a:ext uri="{FF2B5EF4-FFF2-40B4-BE49-F238E27FC236}">
                <a16:creationId xmlns:a16="http://schemas.microsoft.com/office/drawing/2014/main" id="{6768F9F1-9B72-6380-6917-7F73E1701637}"/>
              </a:ext>
            </a:extLst>
          </p:cNvPr>
          <p:cNvSpPr txBox="1">
            <a:spLocks noChangeArrowheads="1"/>
          </p:cNvSpPr>
          <p:nvPr/>
        </p:nvSpPr>
        <p:spPr bwMode="auto">
          <a:xfrm>
            <a:off x="233363" y="6207125"/>
            <a:ext cx="2376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Die palästinensische Zivilisten warden zusammengetrieben.</a:t>
            </a:r>
          </a:p>
        </p:txBody>
      </p:sp>
      <p:pic>
        <p:nvPicPr>
          <p:cNvPr id="414734" name="Picture 16" descr="Potrebbe essere un'immagine raffigurante una o più persone, persone in piedi e attività all'aperto">
            <a:extLst>
              <a:ext uri="{FF2B5EF4-FFF2-40B4-BE49-F238E27FC236}">
                <a16:creationId xmlns:a16="http://schemas.microsoft.com/office/drawing/2014/main" id="{44C3EF29-8037-51AE-FFA1-C444FCD01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638" y="249238"/>
            <a:ext cx="3886200" cy="2538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CasellaDiTesto 3">
            <a:extLst>
              <a:ext uri="{FF2B5EF4-FFF2-40B4-BE49-F238E27FC236}">
                <a16:creationId xmlns:a16="http://schemas.microsoft.com/office/drawing/2014/main" id="{D0C6B298-2E17-6563-FA81-C22E6314FCEF}"/>
              </a:ext>
            </a:extLst>
          </p:cNvPr>
          <p:cNvSpPr txBox="1">
            <a:spLocks noChangeArrowheads="1"/>
          </p:cNvSpPr>
          <p:nvPr/>
        </p:nvSpPr>
        <p:spPr bwMode="auto">
          <a:xfrm>
            <a:off x="3622675" y="282575"/>
            <a:ext cx="892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Ruinen von Lydda nach dem Angriff der Zionisten.</a:t>
            </a:r>
            <a:endParaRPr lang="en-US" altLang="en-US" sz="1200"/>
          </a:p>
        </p:txBody>
      </p:sp>
      <p:sp>
        <p:nvSpPr>
          <p:cNvPr id="416771" name="CasellaDiTesto 5">
            <a:extLst>
              <a:ext uri="{FF2B5EF4-FFF2-40B4-BE49-F238E27FC236}">
                <a16:creationId xmlns:a16="http://schemas.microsoft.com/office/drawing/2014/main" id="{A41D6B8D-F9AC-1FD6-F263-02FD2978F8BE}"/>
              </a:ext>
            </a:extLst>
          </p:cNvPr>
          <p:cNvSpPr txBox="1">
            <a:spLocks noChangeArrowheads="1"/>
          </p:cNvSpPr>
          <p:nvPr/>
        </p:nvSpPr>
        <p:spPr bwMode="auto">
          <a:xfrm>
            <a:off x="4581525" y="254000"/>
            <a:ext cx="14874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de-DE" altLang="en-US" sz="1200"/>
              <a:t>Zionistische Milizen bombardierten die Lydda-Moschee.</a:t>
            </a:r>
          </a:p>
          <a:p>
            <a:pPr algn="r">
              <a:spcBef>
                <a:spcPct val="0"/>
              </a:spcBef>
              <a:buFontTx/>
              <a:buNone/>
            </a:pPr>
            <a:r>
              <a:rPr lang="de-DE" altLang="en-US" sz="1200"/>
              <a:t>Est starben 176 palästinensische Zivilisten, die dort Zuflucht gesucht hatten.</a:t>
            </a:r>
            <a:endParaRPr lang="en-US" altLang="en-US" sz="1200"/>
          </a:p>
        </p:txBody>
      </p:sp>
      <p:sp>
        <p:nvSpPr>
          <p:cNvPr id="416772" name="CasellaDiTesto 7">
            <a:extLst>
              <a:ext uri="{FF2B5EF4-FFF2-40B4-BE49-F238E27FC236}">
                <a16:creationId xmlns:a16="http://schemas.microsoft.com/office/drawing/2014/main" id="{4706608A-EBDE-EEAA-1D95-5FD3BEBFEAD6}"/>
              </a:ext>
            </a:extLst>
          </p:cNvPr>
          <p:cNvSpPr txBox="1">
            <a:spLocks noChangeArrowheads="1"/>
          </p:cNvSpPr>
          <p:nvPr/>
        </p:nvSpPr>
        <p:spPr bwMode="auto">
          <a:xfrm>
            <a:off x="3741738" y="4551363"/>
            <a:ext cx="1584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de-DE" altLang="en-US" sz="1200"/>
              <a:t>Der Todes-marsch: 500 palästinensische Zivilisten aus Lydda starben, nachdem sie von den Zionisten aus Lydda vertrieben wurden</a:t>
            </a:r>
            <a:endParaRPr lang="en-US" altLang="en-US" sz="1200"/>
          </a:p>
        </p:txBody>
      </p:sp>
      <p:sp>
        <p:nvSpPr>
          <p:cNvPr id="9" name="CasellaDiTesto 8">
            <a:extLst>
              <a:ext uri="{FF2B5EF4-FFF2-40B4-BE49-F238E27FC236}">
                <a16:creationId xmlns:a16="http://schemas.microsoft.com/office/drawing/2014/main" id="{5E3176AF-21A2-CB46-9ECE-28A317AC1EFD}"/>
              </a:ext>
            </a:extLst>
          </p:cNvPr>
          <p:cNvSpPr txBox="1"/>
          <p:nvPr/>
        </p:nvSpPr>
        <p:spPr>
          <a:xfrm>
            <a:off x="4102100" y="1885950"/>
            <a:ext cx="1223963" cy="1200150"/>
          </a:xfrm>
          <a:prstGeom prst="rect">
            <a:avLst/>
          </a:prstGeom>
          <a:solidFill>
            <a:srgbClr val="FFFF00"/>
          </a:solidFill>
          <a:ln w="19050">
            <a:solidFill>
              <a:schemeClr val="accent4">
                <a:lumMod val="10000"/>
              </a:schemeClr>
            </a:solidFill>
          </a:ln>
        </p:spPr>
        <p:txBody>
          <a:bodyPr>
            <a:spAutoFit/>
          </a:bodyPr>
          <a:lstStyle/>
          <a:p>
            <a:pPr algn="ctr">
              <a:defRPr/>
            </a:pPr>
            <a:r>
              <a:rPr lang="en-US" sz="2400" b="1" dirty="0" err="1">
                <a:solidFill>
                  <a:schemeClr val="accent4">
                    <a:lumMod val="10000"/>
                  </a:schemeClr>
                </a:solidFill>
              </a:rPr>
              <a:t>Juli</a:t>
            </a:r>
            <a:r>
              <a:rPr lang="en-US" sz="2400" b="1" dirty="0">
                <a:solidFill>
                  <a:schemeClr val="accent4">
                    <a:lumMod val="10000"/>
                  </a:schemeClr>
                </a:solidFill>
              </a:rPr>
              <a:t> 1948 </a:t>
            </a:r>
            <a:r>
              <a:rPr lang="en-US" sz="2400" b="1" dirty="0" err="1">
                <a:solidFill>
                  <a:schemeClr val="accent4">
                    <a:lumMod val="10000"/>
                  </a:schemeClr>
                </a:solidFill>
              </a:rPr>
              <a:t>Lydda</a:t>
            </a:r>
            <a:endParaRPr lang="en-US" sz="2400" b="1" dirty="0">
              <a:solidFill>
                <a:schemeClr val="accent4">
                  <a:lumMod val="10000"/>
                </a:schemeClr>
              </a:solidFill>
            </a:endParaRPr>
          </a:p>
        </p:txBody>
      </p:sp>
      <p:sp>
        <p:nvSpPr>
          <p:cNvPr id="416774" name="CasellaDiTesto 13">
            <a:extLst>
              <a:ext uri="{FF2B5EF4-FFF2-40B4-BE49-F238E27FC236}">
                <a16:creationId xmlns:a16="http://schemas.microsoft.com/office/drawing/2014/main" id="{25D0C5C0-969A-114C-8F94-F68F31A91A06}"/>
              </a:ext>
            </a:extLst>
          </p:cNvPr>
          <p:cNvSpPr txBox="1">
            <a:spLocks noChangeArrowheads="1"/>
          </p:cNvSpPr>
          <p:nvPr/>
        </p:nvSpPr>
        <p:spPr bwMode="auto">
          <a:xfrm>
            <a:off x="179388" y="640397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a:spcBef>
                <a:spcPct val="20000"/>
              </a:spcBef>
              <a:buChar char="•"/>
              <a:tabLst>
                <a:tab pos="0" algn="l"/>
              </a:tabLst>
              <a:defRPr sz="3200">
                <a:solidFill>
                  <a:schemeClr val="tx1"/>
                </a:solidFill>
                <a:latin typeface="Arial" panose="020B0604020202020204" pitchFamily="34" charset="0"/>
              </a:defRPr>
            </a:lvl1pPr>
            <a:lvl2pPr marL="742950" indent="-285750" defTabSz="114300">
              <a:spcBef>
                <a:spcPct val="20000"/>
              </a:spcBef>
              <a:buChar char="–"/>
              <a:tabLst>
                <a:tab pos="0" algn="l"/>
              </a:tabLst>
              <a:defRPr sz="2800">
                <a:solidFill>
                  <a:schemeClr val="tx1"/>
                </a:solidFill>
                <a:latin typeface="Arial" panose="020B0604020202020204" pitchFamily="34" charset="0"/>
              </a:defRPr>
            </a:lvl2pPr>
            <a:lvl3pPr marL="1143000" indent="-228600" defTabSz="114300">
              <a:spcBef>
                <a:spcPct val="20000"/>
              </a:spcBef>
              <a:buChar char="•"/>
              <a:tabLst>
                <a:tab pos="0" algn="l"/>
              </a:tabLst>
              <a:defRPr sz="2400">
                <a:solidFill>
                  <a:schemeClr val="tx1"/>
                </a:solidFill>
                <a:latin typeface="Arial" panose="020B0604020202020204" pitchFamily="34" charset="0"/>
              </a:defRPr>
            </a:lvl3pPr>
            <a:lvl4pPr marL="1600200" indent="-228600" defTabSz="114300">
              <a:spcBef>
                <a:spcPct val="20000"/>
              </a:spcBef>
              <a:buChar char="–"/>
              <a:tabLst>
                <a:tab pos="0" algn="l"/>
              </a:tabLst>
              <a:defRPr sz="2000">
                <a:solidFill>
                  <a:schemeClr val="tx1"/>
                </a:solidFill>
                <a:latin typeface="Arial" panose="020B0604020202020204" pitchFamily="34" charset="0"/>
              </a:defRPr>
            </a:lvl4pPr>
            <a:lvl5pPr marL="2057400" indent="-228600" defTabSz="114300">
              <a:spcBef>
                <a:spcPct val="20000"/>
              </a:spcBef>
              <a:buChar char="»"/>
              <a:tabLst>
                <a:tab pos="0" algn="l"/>
              </a:tabLst>
              <a:defRPr sz="2000">
                <a:solidFill>
                  <a:schemeClr val="tx1"/>
                </a:solidFill>
                <a:latin typeface="Arial" panose="020B0604020202020204" pitchFamily="34" charset="0"/>
              </a:defRPr>
            </a:lvl5pPr>
            <a:lvl6pPr marL="25146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6pPr>
            <a:lvl7pPr marL="29718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7pPr>
            <a:lvl8pPr marL="34290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8pPr>
            <a:lvl9pPr marL="38862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9pPr>
          </a:lstStyle>
          <a:p>
            <a:pPr>
              <a:spcBef>
                <a:spcPct val="0"/>
              </a:spcBef>
              <a:buFontTx/>
              <a:buNone/>
            </a:pPr>
            <a:r>
              <a:rPr lang="de-DE" altLang="en-US" sz="1200"/>
              <a:t>Lyddas überlebende Zivilisten werden zusammengetrieben.</a:t>
            </a:r>
            <a:endParaRPr lang="en-US" altLang="en-US" sz="1200"/>
          </a:p>
        </p:txBody>
      </p:sp>
      <p:sp>
        <p:nvSpPr>
          <p:cNvPr id="416775" name="CasellaDiTesto 14">
            <a:extLst>
              <a:ext uri="{FF2B5EF4-FFF2-40B4-BE49-F238E27FC236}">
                <a16:creationId xmlns:a16="http://schemas.microsoft.com/office/drawing/2014/main" id="{D0ADEE0B-FACB-30C4-A938-A78A8310CAA0}"/>
              </a:ext>
            </a:extLst>
          </p:cNvPr>
          <p:cNvSpPr txBox="1">
            <a:spLocks noChangeArrowheads="1"/>
          </p:cNvSpPr>
          <p:nvPr/>
        </p:nvSpPr>
        <p:spPr bwMode="auto">
          <a:xfrm>
            <a:off x="4160838" y="663257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416776" name="Segnaposto numero diapositiva 1">
            <a:extLst>
              <a:ext uri="{FF2B5EF4-FFF2-40B4-BE49-F238E27FC236}">
                <a16:creationId xmlns:a16="http://schemas.microsoft.com/office/drawing/2014/main" id="{EFA47828-49EC-FF23-DB6D-2BCBA67ADB7D}"/>
              </a:ext>
            </a:extLst>
          </p:cNvPr>
          <p:cNvSpPr>
            <a:spLocks noGrp="1" noChangeArrowheads="1"/>
          </p:cNvSpPr>
          <p:nvPr>
            <p:ph type="sldNum" sz="quarter" idx="12"/>
          </p:nvPr>
        </p:nvSpPr>
        <p:spPr>
          <a:xfrm>
            <a:off x="8212138" y="642461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7CA77F-DA83-42EE-BB8F-62CFCEB70B3D}"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416777" name="CasellaDiTesto 2">
            <a:extLst>
              <a:ext uri="{FF2B5EF4-FFF2-40B4-BE49-F238E27FC236}">
                <a16:creationId xmlns:a16="http://schemas.microsoft.com/office/drawing/2014/main" id="{D1AF4755-7DEF-95EE-4D5F-2A749513AF00}"/>
              </a:ext>
            </a:extLst>
          </p:cNvPr>
          <p:cNvSpPr txBox="1">
            <a:spLocks noChangeArrowheads="1"/>
          </p:cNvSpPr>
          <p:nvPr/>
        </p:nvSpPr>
        <p:spPr bwMode="auto">
          <a:xfrm>
            <a:off x="3725863" y="3109913"/>
            <a:ext cx="2616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t>Operation Dani - Die Zionisten vertrieben den größten Teil von Lyddas 22.000 Einwohnern und töteten 250.</a:t>
            </a:r>
            <a:endParaRPr lang="it-CH" altLang="it-CH" sz="1400" b="1"/>
          </a:p>
        </p:txBody>
      </p:sp>
      <p:pic>
        <p:nvPicPr>
          <p:cNvPr id="14" name="Immagine 13">
            <a:extLst>
              <a:ext uri="{FF2B5EF4-FFF2-40B4-BE49-F238E27FC236}">
                <a16:creationId xmlns:a16="http://schemas.microsoft.com/office/drawing/2014/main" id="{66122B71-14F9-9597-6779-FFBC36B8FDFE}"/>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35ABF708-F020-CA2B-B2CE-D289846D87E7}"/>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C23356BA-B90E-413C-1A13-2E03356D8E8E}"/>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15" descr="Risultati immagini per 1948 Lydda death march">
            <a:extLst>
              <a:ext uri="{FF2B5EF4-FFF2-40B4-BE49-F238E27FC236}">
                <a16:creationId xmlns:a16="http://schemas.microsoft.com/office/drawing/2014/main" id="{534C215E-C699-5693-132F-3D44F7B63E83}"/>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97C97821-E856-01B1-9A0C-36AC41F8757A}"/>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416783" name="CasellaDiTesto 9">
            <a:extLst>
              <a:ext uri="{FF2B5EF4-FFF2-40B4-BE49-F238E27FC236}">
                <a16:creationId xmlns:a16="http://schemas.microsoft.com/office/drawing/2014/main" id="{10359409-2C19-7AEA-2882-68DEE5D168A3}"/>
              </a:ext>
            </a:extLst>
          </p:cNvPr>
          <p:cNvSpPr txBox="1">
            <a:spLocks noChangeArrowheads="1"/>
          </p:cNvSpPr>
          <p:nvPr/>
        </p:nvSpPr>
        <p:spPr bwMode="auto">
          <a:xfrm>
            <a:off x="361950" y="3833813"/>
            <a:ext cx="3024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Jagd nach palästinensischen Zivilisten.</a:t>
            </a:r>
          </a:p>
        </p:txBody>
      </p:sp>
      <p:sp>
        <p:nvSpPr>
          <p:cNvPr id="19" name="Rettangolo 18">
            <a:extLst>
              <a:ext uri="{FF2B5EF4-FFF2-40B4-BE49-F238E27FC236}">
                <a16:creationId xmlns:a16="http://schemas.microsoft.com/office/drawing/2014/main" id="{C4AF639B-966A-5B66-DD28-A0EE7A22C36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01B9DDED-808E-AD98-8B42-AC973D6F0212}"/>
              </a:ext>
            </a:extLst>
          </p:cNvPr>
          <p:cNvPicPr>
            <a:picLocks noChangeAspect="1" noChangeArrowheads="1"/>
          </p:cNvPicPr>
          <p:nvPr/>
        </p:nvPicPr>
        <p:blipFill>
          <a:blip r:embed="rId3"/>
          <a:srcRect/>
          <a:stretch>
            <a:fillRect/>
          </a:stretch>
        </p:blipFill>
        <p:spPr bwMode="auto">
          <a:xfrm>
            <a:off x="4800600" y="369887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8819" name="Text Box 9">
            <a:extLst>
              <a:ext uri="{FF2B5EF4-FFF2-40B4-BE49-F238E27FC236}">
                <a16:creationId xmlns:a16="http://schemas.microsoft.com/office/drawing/2014/main" id="{BC5816E3-75CF-AE19-5BC8-7066A67CCCDA}"/>
              </a:ext>
            </a:extLst>
          </p:cNvPr>
          <p:cNvSpPr txBox="1">
            <a:spLocks noChangeArrowheads="1"/>
          </p:cNvSpPr>
          <p:nvPr/>
        </p:nvSpPr>
        <p:spPr bwMode="auto">
          <a:xfrm>
            <a:off x="4800600" y="3698875"/>
            <a:ext cx="136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Nach dem Massaker ist das Dorf unbewohnt</a:t>
            </a:r>
            <a:endParaRPr lang="it-IT" altLang="it-CH" sz="1400" b="1">
              <a:solidFill>
                <a:srgbClr val="000000"/>
              </a:solidFill>
            </a:endParaRPr>
          </a:p>
        </p:txBody>
      </p:sp>
      <p:sp>
        <p:nvSpPr>
          <p:cNvPr id="418820" name="Text Box 11">
            <a:extLst>
              <a:ext uri="{FF2B5EF4-FFF2-40B4-BE49-F238E27FC236}">
                <a16:creationId xmlns:a16="http://schemas.microsoft.com/office/drawing/2014/main" id="{DF875902-5B34-C5C7-097A-D25996442A12}"/>
              </a:ext>
            </a:extLst>
          </p:cNvPr>
          <p:cNvSpPr txBox="1">
            <a:spLocks noChangeArrowheads="1"/>
          </p:cNvSpPr>
          <p:nvPr/>
        </p:nvSpPr>
        <p:spPr bwMode="auto">
          <a:xfrm>
            <a:off x="1403350" y="260350"/>
            <a:ext cx="2881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Die Zionisten treffen ein</a:t>
            </a:r>
            <a:endParaRPr lang="it-IT" altLang="it-CH" sz="1400" b="1">
              <a:solidFill>
                <a:srgbClr val="000000"/>
              </a:solidFill>
            </a:endParaRPr>
          </a:p>
        </p:txBody>
      </p:sp>
      <p:sp>
        <p:nvSpPr>
          <p:cNvPr id="418821" name="CasellaDiTesto 1">
            <a:extLst>
              <a:ext uri="{FF2B5EF4-FFF2-40B4-BE49-F238E27FC236}">
                <a16:creationId xmlns:a16="http://schemas.microsoft.com/office/drawing/2014/main" id="{2945AC50-EBA0-DC2D-106C-49332A31AA82}"/>
              </a:ext>
            </a:extLst>
          </p:cNvPr>
          <p:cNvSpPr txBox="1">
            <a:spLocks noChangeArrowheads="1"/>
          </p:cNvSpPr>
          <p:nvPr/>
        </p:nvSpPr>
        <p:spPr bwMode="auto">
          <a:xfrm>
            <a:off x="2503488" y="6642100"/>
            <a:ext cx="4248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https://en.wikipedia.org/wiki/Killings_and_massacres_during_the_1948_Palestine_war</a:t>
            </a:r>
          </a:p>
        </p:txBody>
      </p:sp>
      <p:pic>
        <p:nvPicPr>
          <p:cNvPr id="19" name="Picture 2">
            <a:extLst>
              <a:ext uri="{FF2B5EF4-FFF2-40B4-BE49-F238E27FC236}">
                <a16:creationId xmlns:a16="http://schemas.microsoft.com/office/drawing/2014/main" id="{A674DADB-4C20-53BA-172D-1D0A6941D5F2}"/>
              </a:ext>
            </a:extLst>
          </p:cNvPr>
          <p:cNvPicPr>
            <a:picLocks noChangeAspect="1" noChangeArrowheads="1"/>
          </p:cNvPicPr>
          <p:nvPr/>
        </p:nvPicPr>
        <p:blipFill>
          <a:blip r:embed="rId4"/>
          <a:srcRect/>
          <a:stretch>
            <a:fillRect/>
          </a:stretch>
        </p:blipFill>
        <p:spPr bwMode="auto">
          <a:xfrm>
            <a:off x="2616200" y="455136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6">
            <a:extLst>
              <a:ext uri="{FF2B5EF4-FFF2-40B4-BE49-F238E27FC236}">
                <a16:creationId xmlns:a16="http://schemas.microsoft.com/office/drawing/2014/main" id="{8039A87B-9DE7-AE30-80D6-49277B31023F}"/>
              </a:ext>
            </a:extLst>
          </p:cNvPr>
          <p:cNvPicPr>
            <a:picLocks noChangeAspect="1" noChangeArrowheads="1"/>
          </p:cNvPicPr>
          <p:nvPr/>
        </p:nvPicPr>
        <p:blipFill>
          <a:blip r:embed="rId5"/>
          <a:srcRect/>
          <a:stretch>
            <a:fillRect/>
          </a:stretch>
        </p:blipFill>
        <p:spPr bwMode="auto">
          <a:xfrm>
            <a:off x="179388" y="295910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 name="Picture 4">
            <a:extLst>
              <a:ext uri="{FF2B5EF4-FFF2-40B4-BE49-F238E27FC236}">
                <a16:creationId xmlns:a16="http://schemas.microsoft.com/office/drawing/2014/main" id="{96C43EC3-7D5F-D67D-DF67-5B53A571735E}"/>
              </a:ext>
            </a:extLst>
          </p:cNvPr>
          <p:cNvPicPr>
            <a:picLocks noChangeAspect="1" noChangeArrowheads="1"/>
          </p:cNvPicPr>
          <p:nvPr/>
        </p:nvPicPr>
        <p:blipFill rotWithShape="1">
          <a:blip r:embed="rId6"/>
          <a:srcRect b="14898"/>
          <a:stretch/>
        </p:blipFill>
        <p:spPr bwMode="auto">
          <a:xfrm>
            <a:off x="201613" y="241300"/>
            <a:ext cx="444500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 name="Immagine 23">
            <a:extLst>
              <a:ext uri="{FF2B5EF4-FFF2-40B4-BE49-F238E27FC236}">
                <a16:creationId xmlns:a16="http://schemas.microsoft.com/office/drawing/2014/main" id="{DA6934BF-F5E6-337F-D816-E2000FDD433B}"/>
              </a:ext>
            </a:extLst>
          </p:cNvPr>
          <p:cNvPicPr>
            <a:picLocks noChangeAspect="1"/>
          </p:cNvPicPr>
          <p:nvPr/>
        </p:nvPicPr>
        <p:blipFill>
          <a:blip r:embed="rId7"/>
          <a:stretch>
            <a:fillRect/>
          </a:stretch>
        </p:blipFill>
        <p:spPr>
          <a:xfrm>
            <a:off x="5684838" y="24606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53F2F636-29F5-9098-2B90-17C28A14AC89}"/>
              </a:ext>
            </a:extLst>
          </p:cNvPr>
          <p:cNvSpPr txBox="1"/>
          <p:nvPr/>
        </p:nvSpPr>
        <p:spPr>
          <a:xfrm>
            <a:off x="2827338" y="254000"/>
            <a:ext cx="1800225" cy="261938"/>
          </a:xfrm>
          <a:prstGeom prst="rect">
            <a:avLst/>
          </a:prstGeom>
          <a:solidFill>
            <a:schemeClr val="accent4">
              <a:lumMod val="90000"/>
            </a:schemeClr>
          </a:solidFill>
        </p:spPr>
        <p:txBody>
          <a:bodyPr>
            <a:spAutoFit/>
          </a:bodyPr>
          <a:lstStyle/>
          <a:p>
            <a:pPr>
              <a:defRPr/>
            </a:pPr>
            <a:r>
              <a:rPr lang="en-US" sz="1100" b="1" dirty="0" err="1">
                <a:solidFill>
                  <a:schemeClr val="accent4">
                    <a:lumMod val="10000"/>
                  </a:schemeClr>
                </a:solidFill>
              </a:rPr>
              <a:t>Beachten</a:t>
            </a:r>
            <a:r>
              <a:rPr lang="en-US" sz="1100" b="1" dirty="0">
                <a:solidFill>
                  <a:schemeClr val="accent4">
                    <a:lumMod val="10000"/>
                  </a:schemeClr>
                </a:solidFill>
              </a:rPr>
              <a:t> Sie die Jeeps</a:t>
            </a:r>
          </a:p>
        </p:txBody>
      </p:sp>
      <p:sp>
        <p:nvSpPr>
          <p:cNvPr id="418827" name="Slide Number Placeholder 3">
            <a:extLst>
              <a:ext uri="{FF2B5EF4-FFF2-40B4-BE49-F238E27FC236}">
                <a16:creationId xmlns:a16="http://schemas.microsoft.com/office/drawing/2014/main" id="{3C58E015-EFEB-D61F-60F4-CB91D53B7699}"/>
              </a:ext>
            </a:extLst>
          </p:cNvPr>
          <p:cNvSpPr txBox="1">
            <a:spLocks noChangeArrowheads="1"/>
          </p:cNvSpPr>
          <p:nvPr/>
        </p:nvSpPr>
        <p:spPr bwMode="auto">
          <a:xfrm>
            <a:off x="4703763" y="1612900"/>
            <a:ext cx="644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4D03946-33E9-440C-9165-5738CD91D436}" type="slidenum">
              <a:rPr lang="it-IT" altLang="it-CH" sz="1400" b="1"/>
              <a:pPr algn="r" eaLnBrk="1" hangingPunct="1">
                <a:spcBef>
                  <a:spcPct val="0"/>
                </a:spcBef>
                <a:buFontTx/>
                <a:buNone/>
              </a:pPr>
              <a:t>88</a:t>
            </a:fld>
            <a:endParaRPr lang="it-IT" altLang="it-CH" sz="1400" b="1"/>
          </a:p>
        </p:txBody>
      </p:sp>
      <p:sp>
        <p:nvSpPr>
          <p:cNvPr id="418828" name="CasellaDiTesto 2">
            <a:extLst>
              <a:ext uri="{FF2B5EF4-FFF2-40B4-BE49-F238E27FC236}">
                <a16:creationId xmlns:a16="http://schemas.microsoft.com/office/drawing/2014/main" id="{DCC1FE43-CEA9-77DF-7D25-3EBE1EFE8B78}"/>
              </a:ext>
            </a:extLst>
          </p:cNvPr>
          <p:cNvSpPr txBox="1">
            <a:spLocks noChangeArrowheads="1"/>
          </p:cNvSpPr>
          <p:nvPr/>
        </p:nvSpPr>
        <p:spPr bwMode="auto">
          <a:xfrm>
            <a:off x="4656138" y="214313"/>
            <a:ext cx="792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Der Angriff auf das Dorf</a:t>
            </a:r>
            <a:endParaRPr lang="en-US" altLang="en-US" sz="1200"/>
          </a:p>
        </p:txBody>
      </p:sp>
      <p:sp>
        <p:nvSpPr>
          <p:cNvPr id="418829" name="CasellaDiTesto 3">
            <a:extLst>
              <a:ext uri="{FF2B5EF4-FFF2-40B4-BE49-F238E27FC236}">
                <a16:creationId xmlns:a16="http://schemas.microsoft.com/office/drawing/2014/main" id="{99CD03D5-C8D3-7D6E-FF8C-7B56FC4AD471}"/>
              </a:ext>
            </a:extLst>
          </p:cNvPr>
          <p:cNvSpPr txBox="1">
            <a:spLocks noChangeArrowheads="1"/>
          </p:cNvSpPr>
          <p:nvPr/>
        </p:nvSpPr>
        <p:spPr bwMode="auto">
          <a:xfrm>
            <a:off x="4733925" y="197485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Die Mörder</a:t>
            </a:r>
          </a:p>
        </p:txBody>
      </p:sp>
      <p:sp>
        <p:nvSpPr>
          <p:cNvPr id="28" name="CasellaDiTesto 27">
            <a:extLst>
              <a:ext uri="{FF2B5EF4-FFF2-40B4-BE49-F238E27FC236}">
                <a16:creationId xmlns:a16="http://schemas.microsoft.com/office/drawing/2014/main" id="{F1E8556A-1D4F-9599-5BEB-B4047BB069AC}"/>
              </a:ext>
            </a:extLst>
          </p:cNvPr>
          <p:cNvSpPr txBox="1"/>
          <p:nvPr/>
        </p:nvSpPr>
        <p:spPr>
          <a:xfrm>
            <a:off x="4702175" y="1168400"/>
            <a:ext cx="928688" cy="369888"/>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sp>
        <p:nvSpPr>
          <p:cNvPr id="18" name="Rettangolo 17">
            <a:extLst>
              <a:ext uri="{FF2B5EF4-FFF2-40B4-BE49-F238E27FC236}">
                <a16:creationId xmlns:a16="http://schemas.microsoft.com/office/drawing/2014/main" id="{0A3AABD4-5B59-AE8A-8E3B-F576A78AED0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Immagine 4">
            <a:extLst>
              <a:ext uri="{FF2B5EF4-FFF2-40B4-BE49-F238E27FC236}">
                <a16:creationId xmlns:a16="http://schemas.microsoft.com/office/drawing/2014/main" id="{D56B1236-3337-AE92-6407-8378FD78C5B1}"/>
              </a:ext>
            </a:extLst>
          </p:cNvPr>
          <p:cNvPicPr>
            <a:picLocks noChangeAspect="1" noChangeArrowheads="1"/>
          </p:cNvPicPr>
          <p:nvPr/>
        </p:nvPicPr>
        <p:blipFill rotWithShape="1">
          <a:blip r:embed="rId8"/>
          <a:srcRect r="6871"/>
          <a:stretch/>
        </p:blipFill>
        <p:spPr bwMode="auto">
          <a:xfrm>
            <a:off x="2616200" y="2954338"/>
            <a:ext cx="1989138" cy="1452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71787" name="Text Box 10">
            <a:extLst>
              <a:ext uri="{FF2B5EF4-FFF2-40B4-BE49-F238E27FC236}">
                <a16:creationId xmlns:a16="http://schemas.microsoft.com/office/drawing/2014/main" id="{FAB791FD-ED1B-BB70-4E39-AD6848B8BFCA}"/>
              </a:ext>
            </a:extLst>
          </p:cNvPr>
          <p:cNvSpPr txBox="1">
            <a:spLocks noChangeArrowheads="1"/>
          </p:cNvSpPr>
          <p:nvPr/>
        </p:nvSpPr>
        <p:spPr bwMode="auto">
          <a:xfrm>
            <a:off x="3011488" y="2930525"/>
            <a:ext cx="1230312" cy="2143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800" b="1" dirty="0" err="1">
                <a:solidFill>
                  <a:schemeClr val="accent4">
                    <a:lumMod val="10000"/>
                  </a:schemeClr>
                </a:solidFill>
              </a:rPr>
              <a:t>Angriff</a:t>
            </a:r>
            <a:r>
              <a:rPr lang="fr-CH" altLang="it-CH" sz="800" b="1" dirty="0">
                <a:solidFill>
                  <a:schemeClr val="accent4">
                    <a:lumMod val="10000"/>
                  </a:schemeClr>
                </a:solidFill>
              </a:rPr>
              <a:t> </a:t>
            </a:r>
            <a:r>
              <a:rPr lang="fr-CH" altLang="it-CH" sz="800" b="1" dirty="0" err="1">
                <a:solidFill>
                  <a:schemeClr val="accent4">
                    <a:lumMod val="10000"/>
                  </a:schemeClr>
                </a:solidFill>
              </a:rPr>
              <a:t>Vorbereitung</a:t>
            </a:r>
            <a:endParaRPr lang="it-IT" altLang="it-CH" sz="800" b="1" dirty="0">
              <a:solidFill>
                <a:schemeClr val="accent4">
                  <a:lumMod val="10000"/>
                </a:schemeClr>
              </a:solidFill>
            </a:endParaRPr>
          </a:p>
        </p:txBody>
      </p:sp>
      <p:sp>
        <p:nvSpPr>
          <p:cNvPr id="418834" name="Text Box 3">
            <a:extLst>
              <a:ext uri="{FF2B5EF4-FFF2-40B4-BE49-F238E27FC236}">
                <a16:creationId xmlns:a16="http://schemas.microsoft.com/office/drawing/2014/main" id="{0DA784A7-101B-15C8-2044-B078B14D998B}"/>
              </a:ext>
            </a:extLst>
          </p:cNvPr>
          <p:cNvSpPr txBox="1">
            <a:spLocks noChangeArrowheads="1"/>
          </p:cNvSpPr>
          <p:nvPr/>
        </p:nvSpPr>
        <p:spPr bwMode="auto">
          <a:xfrm>
            <a:off x="4778375" y="2478088"/>
            <a:ext cx="42862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t>28 Oktober 1948</a:t>
            </a:r>
            <a:r>
              <a:rPr lang="fr-CH" altLang="it-CH" sz="1800" b="1"/>
              <a:t>  </a:t>
            </a:r>
            <a:r>
              <a:rPr lang="de-DE" altLang="it-CH" sz="1300">
                <a:solidFill>
                  <a:srgbClr val="FFFFFF"/>
                </a:solidFill>
              </a:rPr>
              <a:t>Die zionistische Armee dringte in das palästinensische Dorf Safsaf ein und ermordete etwa 60 palästinensische Männer. Die Bevölkerung wurde dann vertrieben und das Dorf zerstört. Heute steht dort den Kibbuz Moshav Safsufa.</a:t>
            </a:r>
            <a:endParaRPr lang="it-IT" altLang="it-CH" sz="1300">
              <a:solidFill>
                <a:srgbClr val="FFFFFF"/>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250BD8A0-5A89-3724-B1F0-1B985487EBDC}"/>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 descr="al Faluja occupazione 9">
            <a:extLst>
              <a:ext uri="{FF2B5EF4-FFF2-40B4-BE49-F238E27FC236}">
                <a16:creationId xmlns:a16="http://schemas.microsoft.com/office/drawing/2014/main" id="{292A91B0-5803-C83E-BBAA-7035A4C4AAAA}"/>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3" descr="al Faluja occupazione 1949">
            <a:extLst>
              <a:ext uri="{FF2B5EF4-FFF2-40B4-BE49-F238E27FC236}">
                <a16:creationId xmlns:a16="http://schemas.microsoft.com/office/drawing/2014/main" id="{0F09A253-6BBC-9F49-41D1-B98CB2E46613}"/>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6" descr="al Faluja occupazione 6">
            <a:extLst>
              <a:ext uri="{FF2B5EF4-FFF2-40B4-BE49-F238E27FC236}">
                <a16:creationId xmlns:a16="http://schemas.microsoft.com/office/drawing/2014/main" id="{86AC2AA8-5917-8C5E-6C70-46EC2E037AF7}"/>
              </a:ext>
            </a:extLst>
          </p:cNvPr>
          <p:cNvPicPr>
            <a:picLocks noChangeAspect="1" noChangeArrowheads="1"/>
          </p:cNvPicPr>
          <p:nvPr/>
        </p:nvPicPr>
        <p:blipFill>
          <a:blip r:embed="rId6"/>
          <a:srcRect/>
          <a:stretch>
            <a:fillRect/>
          </a:stretch>
        </p:blipFill>
        <p:spPr bwMode="auto">
          <a:xfrm>
            <a:off x="3127375" y="387350"/>
            <a:ext cx="2713038" cy="18748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3A4B351B-8811-EEFD-D4E6-4714F7AB2E78}"/>
              </a:ext>
            </a:extLst>
          </p:cNvPr>
          <p:cNvPicPr>
            <a:picLocks noChangeAspect="1"/>
          </p:cNvPicPr>
          <p:nvPr/>
        </p:nvPicPr>
        <p:blipFill>
          <a:blip r:embed="rId7"/>
          <a:stretch>
            <a:fillRect/>
          </a:stretch>
        </p:blipFill>
        <p:spPr>
          <a:xfrm>
            <a:off x="5999163" y="2405063"/>
            <a:ext cx="2803525" cy="3911600"/>
          </a:xfrm>
          <a:prstGeom prst="rect">
            <a:avLst/>
          </a:prstGeom>
          <a:ln w="28575">
            <a:solidFill>
              <a:schemeClr val="tx1"/>
            </a:solidFill>
          </a:ln>
          <a:effectLst>
            <a:outerShdw blurRad="292100" dist="139700" dir="2700000" algn="tl" rotWithShape="0">
              <a:srgbClr val="333333">
                <a:alpha val="65000"/>
              </a:srgbClr>
            </a:outerShdw>
          </a:effectLst>
        </p:spPr>
      </p:pic>
      <p:sp>
        <p:nvSpPr>
          <p:cNvPr id="420871" name="Slide Number Placeholder 3">
            <a:extLst>
              <a:ext uri="{FF2B5EF4-FFF2-40B4-BE49-F238E27FC236}">
                <a16:creationId xmlns:a16="http://schemas.microsoft.com/office/drawing/2014/main" id="{34D5E14C-CC41-8037-9446-0277632C8331}"/>
              </a:ext>
            </a:extLst>
          </p:cNvPr>
          <p:cNvSpPr>
            <a:spLocks noGrp="1"/>
          </p:cNvSpPr>
          <p:nvPr>
            <p:ph type="sldNum" sz="quarter" idx="12"/>
          </p:nvPr>
        </p:nvSpPr>
        <p:spPr>
          <a:xfrm>
            <a:off x="8243888" y="6418263"/>
            <a:ext cx="582612"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A0DEA0-8328-4F91-BD79-654769AB0AFC}"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sp>
        <p:nvSpPr>
          <p:cNvPr id="420872" name="Text Box 4">
            <a:extLst>
              <a:ext uri="{FF2B5EF4-FFF2-40B4-BE49-F238E27FC236}">
                <a16:creationId xmlns:a16="http://schemas.microsoft.com/office/drawing/2014/main" id="{4DC557C0-0CF8-5695-A2DC-D0B95F6E95D2}"/>
              </a:ext>
            </a:extLst>
          </p:cNvPr>
          <p:cNvSpPr txBox="1">
            <a:spLocks noChangeArrowheads="1"/>
          </p:cNvSpPr>
          <p:nvPr/>
        </p:nvSpPr>
        <p:spPr bwMode="auto">
          <a:xfrm>
            <a:off x="3216275" y="3560763"/>
            <a:ext cx="2663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de-DE" altLang="it-CH" sz="1600" b="1">
                <a:solidFill>
                  <a:srgbClr val="FFFFFF"/>
                </a:solidFill>
              </a:rPr>
              <a:t>Im Widerspruch zu den Abkommen mit Ägypten vertreiben die israelische Truppen die Einwohner.</a:t>
            </a:r>
            <a:endParaRPr lang="it-IT" altLang="it-CH" sz="1600" b="1">
              <a:solidFill>
                <a:srgbClr val="FFFFFF"/>
              </a:solidFill>
            </a:endParaRPr>
          </a:p>
        </p:txBody>
      </p:sp>
      <p:sp>
        <p:nvSpPr>
          <p:cNvPr id="420873" name="Text Box 8">
            <a:extLst>
              <a:ext uri="{FF2B5EF4-FFF2-40B4-BE49-F238E27FC236}">
                <a16:creationId xmlns:a16="http://schemas.microsoft.com/office/drawing/2014/main" id="{B5D17031-D53B-15D3-2BFC-E695C0FBD0EA}"/>
              </a:ext>
            </a:extLst>
          </p:cNvPr>
          <p:cNvSpPr txBox="1">
            <a:spLocks noChangeArrowheads="1"/>
          </p:cNvSpPr>
          <p:nvPr/>
        </p:nvSpPr>
        <p:spPr bwMode="auto">
          <a:xfrm>
            <a:off x="3752850" y="2462213"/>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1948-1949</a:t>
            </a:r>
            <a:endParaRPr lang="it-IT" altLang="it-CH" sz="2000" b="1"/>
          </a:p>
        </p:txBody>
      </p:sp>
      <p:sp>
        <p:nvSpPr>
          <p:cNvPr id="4" name="CasellaDiTesto 3">
            <a:extLst>
              <a:ext uri="{FF2B5EF4-FFF2-40B4-BE49-F238E27FC236}">
                <a16:creationId xmlns:a16="http://schemas.microsoft.com/office/drawing/2014/main" id="{83D981B0-7533-D282-4847-014BAC939C64}"/>
              </a:ext>
            </a:extLst>
          </p:cNvPr>
          <p:cNvSpPr txBox="1"/>
          <p:nvPr/>
        </p:nvSpPr>
        <p:spPr>
          <a:xfrm>
            <a:off x="338138" y="4524375"/>
            <a:ext cx="1230312" cy="461963"/>
          </a:xfrm>
          <a:prstGeom prst="rect">
            <a:avLst/>
          </a:prstGeom>
          <a:noFill/>
        </p:spPr>
        <p:txBody>
          <a:bodyPr>
            <a:spAutoFit/>
          </a:bodyPr>
          <a:lstStyle/>
          <a:p>
            <a:pPr>
              <a:defRPr/>
            </a:pPr>
            <a:r>
              <a:rPr lang="en-US" sz="1200" b="1" dirty="0" err="1">
                <a:solidFill>
                  <a:schemeClr val="accent4">
                    <a:lumMod val="10000"/>
                  </a:schemeClr>
                </a:solidFill>
              </a:rPr>
              <a:t>Besetzung</a:t>
            </a:r>
            <a:r>
              <a:rPr lang="en-US" sz="1200" b="1" dirty="0">
                <a:solidFill>
                  <a:schemeClr val="accent4">
                    <a:lumMod val="10000"/>
                  </a:schemeClr>
                </a:solidFill>
              </a:rPr>
              <a:t> von Al Falluja</a:t>
            </a:r>
          </a:p>
        </p:txBody>
      </p:sp>
      <p:sp>
        <p:nvSpPr>
          <p:cNvPr id="420875" name="CasellaDiTesto 4">
            <a:extLst>
              <a:ext uri="{FF2B5EF4-FFF2-40B4-BE49-F238E27FC236}">
                <a16:creationId xmlns:a16="http://schemas.microsoft.com/office/drawing/2014/main" id="{23D6ADD3-2BBF-6F92-819A-57A1565077BF}"/>
              </a:ext>
            </a:extLst>
          </p:cNvPr>
          <p:cNvSpPr txBox="1">
            <a:spLocks noChangeArrowheads="1"/>
          </p:cNvSpPr>
          <p:nvPr/>
        </p:nvSpPr>
        <p:spPr bwMode="auto">
          <a:xfrm>
            <a:off x="3195638" y="1935163"/>
            <a:ext cx="27066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Zusammentreibung der Zivilisten</a:t>
            </a:r>
          </a:p>
        </p:txBody>
      </p:sp>
      <p:sp>
        <p:nvSpPr>
          <p:cNvPr id="6" name="CasellaDiTesto 5">
            <a:extLst>
              <a:ext uri="{FF2B5EF4-FFF2-40B4-BE49-F238E27FC236}">
                <a16:creationId xmlns:a16="http://schemas.microsoft.com/office/drawing/2014/main" id="{C6DDB895-3BE7-E0C5-C617-F0125E74C7B2}"/>
              </a:ext>
            </a:extLst>
          </p:cNvPr>
          <p:cNvSpPr txBox="1"/>
          <p:nvPr/>
        </p:nvSpPr>
        <p:spPr>
          <a:xfrm>
            <a:off x="5997575" y="498475"/>
            <a:ext cx="985838" cy="276225"/>
          </a:xfrm>
          <a:prstGeom prst="rect">
            <a:avLst/>
          </a:prstGeom>
          <a:noFill/>
        </p:spPr>
        <p:txBody>
          <a:bodyPr>
            <a:spAutoFit/>
          </a:bodyPr>
          <a:lstStyle/>
          <a:p>
            <a:pPr>
              <a:defRPr/>
            </a:pPr>
            <a:r>
              <a:rPr lang="en-US" sz="1200" b="1" dirty="0">
                <a:solidFill>
                  <a:schemeClr val="accent4">
                    <a:lumMod val="10000"/>
                  </a:schemeClr>
                </a:solidFill>
              </a:rPr>
              <a:t>In das </a:t>
            </a:r>
            <a:r>
              <a:rPr lang="en-US" sz="1200" b="1" dirty="0" err="1">
                <a:solidFill>
                  <a:schemeClr val="accent4">
                    <a:lumMod val="10000"/>
                  </a:schemeClr>
                </a:solidFill>
              </a:rPr>
              <a:t>Exil</a:t>
            </a:r>
            <a:r>
              <a:rPr lang="en-US" sz="1200" b="1" dirty="0">
                <a:solidFill>
                  <a:schemeClr val="accent4">
                    <a:lumMod val="10000"/>
                  </a:schemeClr>
                </a:solidFill>
              </a:rPr>
              <a:t>.</a:t>
            </a:r>
          </a:p>
        </p:txBody>
      </p:sp>
      <p:sp>
        <p:nvSpPr>
          <p:cNvPr id="420877" name="CasellaDiTesto 7">
            <a:extLst>
              <a:ext uri="{FF2B5EF4-FFF2-40B4-BE49-F238E27FC236}">
                <a16:creationId xmlns:a16="http://schemas.microsoft.com/office/drawing/2014/main" id="{F8AE870A-3F74-1A3F-072C-6639099D2747}"/>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21" name="Immagine 20">
            <a:extLst>
              <a:ext uri="{FF2B5EF4-FFF2-40B4-BE49-F238E27FC236}">
                <a16:creationId xmlns:a16="http://schemas.microsoft.com/office/drawing/2014/main" id="{3BB23B02-13B7-7391-41FD-65A0D465C105}"/>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2828DFA-D267-0A80-E99A-567DCF49C322}"/>
              </a:ext>
            </a:extLst>
          </p:cNvPr>
          <p:cNvSpPr txBox="1"/>
          <p:nvPr/>
        </p:nvSpPr>
        <p:spPr>
          <a:xfrm>
            <a:off x="3409950" y="2870200"/>
            <a:ext cx="2216150" cy="646113"/>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und </a:t>
            </a:r>
            <a:r>
              <a:rPr lang="en-US" b="1" dirty="0" err="1">
                <a:solidFill>
                  <a:schemeClr val="accent4">
                    <a:lumMod val="10000"/>
                  </a:schemeClr>
                </a:solidFill>
              </a:rPr>
              <a:t>Irak</a:t>
            </a:r>
            <a:r>
              <a:rPr lang="en-US" b="1" dirty="0">
                <a:solidFill>
                  <a:schemeClr val="accent4">
                    <a:lumMod val="10000"/>
                  </a:schemeClr>
                </a:solidFill>
              </a:rPr>
              <a:t> al-</a:t>
            </a:r>
            <a:r>
              <a:rPr lang="en-US" b="1" dirty="0" err="1">
                <a:solidFill>
                  <a:schemeClr val="accent4">
                    <a:lumMod val="10000"/>
                  </a:schemeClr>
                </a:solidFill>
              </a:rPr>
              <a:t>Manshiya</a:t>
            </a:r>
            <a:r>
              <a:rPr lang="en-US" b="1" dirty="0">
                <a:solidFill>
                  <a:schemeClr val="accent4">
                    <a:lumMod val="10000"/>
                  </a:schemeClr>
                </a:solidFill>
              </a:rPr>
              <a:t>.</a:t>
            </a:r>
          </a:p>
        </p:txBody>
      </p:sp>
      <p:sp>
        <p:nvSpPr>
          <p:cNvPr id="16" name="Rettangolo 15">
            <a:extLst>
              <a:ext uri="{FF2B5EF4-FFF2-40B4-BE49-F238E27FC236}">
                <a16:creationId xmlns:a16="http://schemas.microsoft.com/office/drawing/2014/main" id="{4EB6B963-BA70-E333-8C93-D9A11C0DE9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a:extLst>
              <a:ext uri="{FF2B5EF4-FFF2-40B4-BE49-F238E27FC236}">
                <a16:creationId xmlns:a16="http://schemas.microsoft.com/office/drawing/2014/main" id="{8E3C5099-0844-FA48-D4F1-A054183A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7027" name="CasellaDiTesto 6">
            <a:extLst>
              <a:ext uri="{FF2B5EF4-FFF2-40B4-BE49-F238E27FC236}">
                <a16:creationId xmlns:a16="http://schemas.microsoft.com/office/drawing/2014/main" id="{EB070326-91B0-F828-F8D0-78FFE506FE8D}"/>
              </a:ext>
            </a:extLst>
          </p:cNvPr>
          <p:cNvSpPr txBox="1">
            <a:spLocks noChangeArrowheads="1"/>
          </p:cNvSpPr>
          <p:nvPr/>
        </p:nvSpPr>
        <p:spPr bwMode="auto">
          <a:xfrm>
            <a:off x="5508625" y="49213"/>
            <a:ext cx="363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it-CH" sz="1400" b="1">
                <a:solidFill>
                  <a:srgbClr val="FFFFFF"/>
                </a:solidFill>
              </a:rPr>
              <a:t>Die Israelis nutzen das palästinensische Land für touristische Zwecke</a:t>
            </a:r>
            <a:r>
              <a:rPr lang="it-CH" altLang="it-CH" sz="1400" b="1">
                <a:solidFill>
                  <a:srgbClr val="FFFFFF"/>
                </a:solidFill>
              </a:rPr>
              <a:t>.</a:t>
            </a:r>
          </a:p>
        </p:txBody>
      </p:sp>
      <p:sp>
        <p:nvSpPr>
          <p:cNvPr id="257028" name="Segnaposto numero diapositiva 5">
            <a:extLst>
              <a:ext uri="{FF2B5EF4-FFF2-40B4-BE49-F238E27FC236}">
                <a16:creationId xmlns:a16="http://schemas.microsoft.com/office/drawing/2014/main" id="{4D3A35EC-0CC7-6F8C-4A50-AF17827FC394}"/>
              </a:ext>
            </a:extLst>
          </p:cNvPr>
          <p:cNvSpPr>
            <a:spLocks noGrp="1"/>
          </p:cNvSpPr>
          <p:nvPr>
            <p:ph type="sldNum" sz="quarter" idx="12"/>
          </p:nvPr>
        </p:nvSpPr>
        <p:spPr>
          <a:xfrm>
            <a:off x="7956550" y="1087438"/>
            <a:ext cx="995363" cy="541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3C23A8-512F-4550-89B4-D8E5C08C65CD}" type="slidenum">
              <a:rPr lang="it-IT" altLang="it-CH" sz="1400" smtClean="0">
                <a:solidFill>
                  <a:srgbClr val="FFFFFF"/>
                </a:solidFill>
              </a:rPr>
              <a:pPr>
                <a:spcBef>
                  <a:spcPct val="0"/>
                </a:spcBef>
                <a:buFontTx/>
                <a:buNone/>
              </a:pPr>
              <a:t>9</a:t>
            </a:fld>
            <a:endParaRPr lang="it-IT" altLang="it-CH" sz="1400">
              <a:solidFill>
                <a:srgbClr val="FFFFFF"/>
              </a:solidFill>
            </a:endParaRPr>
          </a:p>
        </p:txBody>
      </p:sp>
      <p:sp>
        <p:nvSpPr>
          <p:cNvPr id="5" name="Rettangolo 4">
            <a:extLst>
              <a:ext uri="{FF2B5EF4-FFF2-40B4-BE49-F238E27FC236}">
                <a16:creationId xmlns:a16="http://schemas.microsoft.com/office/drawing/2014/main" id="{E470A09A-9638-7C1D-A71E-B6AD4FB8117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2" name="CasellaDiTesto 1">
            <a:extLst>
              <a:ext uri="{FF2B5EF4-FFF2-40B4-BE49-F238E27FC236}">
                <a16:creationId xmlns:a16="http://schemas.microsoft.com/office/drawing/2014/main" id="{8E6529E3-8170-94F0-A0CF-C25BB2744855}"/>
              </a:ext>
            </a:extLst>
          </p:cNvPr>
          <p:cNvSpPr txBox="1"/>
          <p:nvPr/>
        </p:nvSpPr>
        <p:spPr>
          <a:xfrm>
            <a:off x="7096125" y="620713"/>
            <a:ext cx="18732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Das Tote Meer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Number Placeholder 3">
            <a:extLst>
              <a:ext uri="{FF2B5EF4-FFF2-40B4-BE49-F238E27FC236}">
                <a16:creationId xmlns:a16="http://schemas.microsoft.com/office/drawing/2014/main" id="{62F27671-6C16-D825-02B0-C5CC6A63BF75}"/>
              </a:ext>
            </a:extLst>
          </p:cNvPr>
          <p:cNvSpPr>
            <a:spLocks noGrp="1"/>
          </p:cNvSpPr>
          <p:nvPr>
            <p:ph type="sldNum" sz="quarter" idx="12"/>
          </p:nvPr>
        </p:nvSpPr>
        <p:spPr>
          <a:xfrm>
            <a:off x="4384675" y="5876925"/>
            <a:ext cx="620713"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1D12115-D472-4487-862E-702CE3547C6F}" type="slidenum">
              <a:rPr lang="it-IT" altLang="it-CH" sz="1400" b="1" smtClean="0">
                <a:solidFill>
                  <a:srgbClr val="FFFFFF"/>
                </a:solidFill>
              </a:rPr>
              <a:pPr algn="ctr">
                <a:spcBef>
                  <a:spcPct val="0"/>
                </a:spcBef>
                <a:buFontTx/>
                <a:buNone/>
              </a:pPr>
              <a:t>90</a:t>
            </a:fld>
            <a:endParaRPr lang="it-IT" altLang="it-CH" sz="1400" b="1">
              <a:solidFill>
                <a:srgbClr val="FFFFFF"/>
              </a:solidFill>
            </a:endParaRPr>
          </a:p>
        </p:txBody>
      </p:sp>
      <p:sp>
        <p:nvSpPr>
          <p:cNvPr id="422915" name="Rettangolo 9">
            <a:extLst>
              <a:ext uri="{FF2B5EF4-FFF2-40B4-BE49-F238E27FC236}">
                <a16:creationId xmlns:a16="http://schemas.microsoft.com/office/drawing/2014/main" id="{E22BB1BB-7B39-86C9-3E93-AB633022472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Immagine 18">
            <a:extLst>
              <a:ext uri="{FF2B5EF4-FFF2-40B4-BE49-F238E27FC236}">
                <a16:creationId xmlns:a16="http://schemas.microsoft.com/office/drawing/2014/main" id="{FA6F50CA-3DF5-2D41-CFC2-5BFF2B021617}"/>
              </a:ext>
            </a:extLst>
          </p:cNvPr>
          <p:cNvPicPr>
            <a:picLocks noChangeAspect="1"/>
          </p:cNvPicPr>
          <p:nvPr/>
        </p:nvPicPr>
        <p:blipFill>
          <a:blip r:embed="rId3"/>
          <a:stretch>
            <a:fillRect/>
          </a:stretch>
        </p:blipFill>
        <p:spPr>
          <a:xfrm>
            <a:off x="468313" y="404813"/>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2" descr="espulsione palestinesi 1948">
            <a:extLst>
              <a:ext uri="{FF2B5EF4-FFF2-40B4-BE49-F238E27FC236}">
                <a16:creationId xmlns:a16="http://schemas.microsoft.com/office/drawing/2014/main" id="{2FBA1667-1A5D-07AD-C90A-D1A06A75E6F5}"/>
              </a:ext>
            </a:extLst>
          </p:cNvPr>
          <p:cNvPicPr>
            <a:picLocks noChangeAspect="1" noChangeArrowheads="1"/>
          </p:cNvPicPr>
          <p:nvPr/>
        </p:nvPicPr>
        <p:blipFill rotWithShape="1">
          <a:blip r:embed="rId4"/>
          <a:srcRect t="3219"/>
          <a:stretch/>
        </p:blipFill>
        <p:spPr bwMode="auto">
          <a:xfrm>
            <a:off x="5053013"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1"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63DF4299-06AF-D4DF-43D3-47104A70321C}"/>
              </a:ext>
            </a:extLst>
          </p:cNvPr>
          <p:cNvPicPr>
            <a:picLocks noChangeAspect="1" noChangeArrowheads="1"/>
          </p:cNvPicPr>
          <p:nvPr/>
        </p:nvPicPr>
        <p:blipFill rotWithShape="1">
          <a:blip r:embed="rId5"/>
          <a:srcRect l="5949" t="2495" r="1913" b="14699"/>
          <a:stretch/>
        </p:blipFill>
        <p:spPr bwMode="auto">
          <a:xfrm>
            <a:off x="468313" y="3792538"/>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3036AC21-2C6C-805E-3108-84900BF9AC52}"/>
              </a:ext>
            </a:extLst>
          </p:cNvPr>
          <p:cNvPicPr>
            <a:picLocks noChangeAspect="1"/>
          </p:cNvPicPr>
          <p:nvPr/>
        </p:nvPicPr>
        <p:blipFill rotWithShape="1">
          <a:blip r:embed="rId6"/>
          <a:srcRect b="635"/>
          <a:stretch/>
        </p:blipFill>
        <p:spPr>
          <a:xfrm>
            <a:off x="5053013"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CFE00ECA-91E7-5E6D-9D07-77219CAA012B}"/>
              </a:ext>
            </a:extLst>
          </p:cNvPr>
          <p:cNvSpPr txBox="1"/>
          <p:nvPr/>
        </p:nvSpPr>
        <p:spPr>
          <a:xfrm>
            <a:off x="3890963"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422921" name="CasellaDiTesto 4">
            <a:extLst>
              <a:ext uri="{FF2B5EF4-FFF2-40B4-BE49-F238E27FC236}">
                <a16:creationId xmlns:a16="http://schemas.microsoft.com/office/drawing/2014/main" id="{FD242231-F3A2-B517-0879-1E56CA372F28}"/>
              </a:ext>
            </a:extLst>
          </p:cNvPr>
          <p:cNvSpPr txBox="1">
            <a:spLocks noChangeArrowheads="1"/>
          </p:cNvSpPr>
          <p:nvPr/>
        </p:nvSpPr>
        <p:spPr bwMode="auto">
          <a:xfrm>
            <a:off x="849313" y="6126163"/>
            <a:ext cx="318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000"/>
              <a:t>Zionistische Einwanderer warten auf die Zuweisung eines Hauses - Dorf al-Yahudyya, 1. Oktober 1948</a:t>
            </a:r>
            <a:endParaRPr lang="en-US" altLang="en-US" sz="1000"/>
          </a:p>
        </p:txBody>
      </p:sp>
      <p:cxnSp>
        <p:nvCxnSpPr>
          <p:cNvPr id="422922" name="Connettore diritto 5">
            <a:extLst>
              <a:ext uri="{FF2B5EF4-FFF2-40B4-BE49-F238E27FC236}">
                <a16:creationId xmlns:a16="http://schemas.microsoft.com/office/drawing/2014/main" id="{977B0809-B939-3EAA-FD2B-C5F1C3A1DA1B}"/>
              </a:ext>
            </a:extLst>
          </p:cNvPr>
          <p:cNvCxnSpPr>
            <a:cxnSpLocks noChangeShapeType="1"/>
          </p:cNvCxnSpPr>
          <p:nvPr/>
        </p:nvCxnSpPr>
        <p:spPr bwMode="auto">
          <a:xfrm>
            <a:off x="4694238" y="404813"/>
            <a:ext cx="0" cy="273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2923" name="Connettore diritto 18">
            <a:extLst>
              <a:ext uri="{FF2B5EF4-FFF2-40B4-BE49-F238E27FC236}">
                <a16:creationId xmlns:a16="http://schemas.microsoft.com/office/drawing/2014/main" id="{EFB7CE98-65EB-9E5F-1DB4-35761CDD1387}"/>
              </a:ext>
            </a:extLst>
          </p:cNvPr>
          <p:cNvCxnSpPr>
            <a:cxnSpLocks/>
          </p:cNvCxnSpPr>
          <p:nvPr/>
        </p:nvCxnSpPr>
        <p:spPr bwMode="auto">
          <a:xfrm>
            <a:off x="4694238" y="3810000"/>
            <a:ext cx="0" cy="170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2924" name="Text Box 5">
            <a:extLst>
              <a:ext uri="{FF2B5EF4-FFF2-40B4-BE49-F238E27FC236}">
                <a16:creationId xmlns:a16="http://schemas.microsoft.com/office/drawing/2014/main" id="{390EB514-852D-0531-C5B1-7091C75CFCA3}"/>
              </a:ext>
            </a:extLst>
          </p:cNvPr>
          <p:cNvSpPr txBox="1">
            <a:spLocks noChangeArrowheads="1"/>
          </p:cNvSpPr>
          <p:nvPr/>
        </p:nvSpPr>
        <p:spPr bwMode="auto">
          <a:xfrm>
            <a:off x="5462588" y="3248025"/>
            <a:ext cx="325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400" b="1">
                <a:solidFill>
                  <a:srgbClr val="FFFFFF"/>
                </a:solidFill>
              </a:rPr>
              <a:t>Die Palästinenser müssen alles verlassen und gehen</a:t>
            </a:r>
            <a:r>
              <a:rPr lang="fr-CH" altLang="it-CH" sz="1400" b="1">
                <a:solidFill>
                  <a:srgbClr val="FFFFFF"/>
                </a:solidFill>
              </a:rPr>
              <a:t>.</a:t>
            </a:r>
            <a:endParaRPr lang="it-IT" altLang="it-CH" sz="1400" b="1">
              <a:solidFill>
                <a:srgbClr val="FFFFFF"/>
              </a:solidFill>
            </a:endParaRPr>
          </a:p>
        </p:txBody>
      </p:sp>
      <p:sp>
        <p:nvSpPr>
          <p:cNvPr id="27" name="CasellaDiTesto 26">
            <a:extLst>
              <a:ext uri="{FF2B5EF4-FFF2-40B4-BE49-F238E27FC236}">
                <a16:creationId xmlns:a16="http://schemas.microsoft.com/office/drawing/2014/main" id="{57530FF0-5702-FB35-B7AF-C5B3A618C7E0}"/>
              </a:ext>
            </a:extLst>
          </p:cNvPr>
          <p:cNvSpPr txBox="1"/>
          <p:nvPr/>
        </p:nvSpPr>
        <p:spPr>
          <a:xfrm>
            <a:off x="7092950" y="2681288"/>
            <a:ext cx="1620838" cy="461962"/>
          </a:xfrm>
          <a:prstGeom prst="rect">
            <a:avLst/>
          </a:prstGeom>
          <a:solidFill>
            <a:schemeClr val="tx2">
              <a:lumMod val="60000"/>
              <a:lumOff val="40000"/>
            </a:schemeClr>
          </a:solidFill>
        </p:spPr>
        <p:txBody>
          <a:bodyPr>
            <a:spAutoFit/>
          </a:bodyPr>
          <a:lstStyle/>
          <a:p>
            <a:pPr algn="r">
              <a:defRPr/>
            </a:pPr>
            <a:r>
              <a:rPr lang="de-DE" sz="800" b="1" dirty="0">
                <a:solidFill>
                  <a:schemeClr val="accent4">
                    <a:lumMod val="10000"/>
                  </a:schemeClr>
                </a:solidFill>
              </a:rPr>
              <a:t>Palästinensische Flüchtlinge auf dem Weg nach Libanon                          4. </a:t>
            </a:r>
            <a:r>
              <a:rPr lang="en-US" sz="800" b="1" dirty="0">
                <a:solidFill>
                  <a:schemeClr val="accent4">
                    <a:lumMod val="10000"/>
                  </a:schemeClr>
                </a:solidFill>
              </a:rPr>
              <a:t>November, 1948</a:t>
            </a:r>
          </a:p>
        </p:txBody>
      </p:sp>
      <p:sp>
        <p:nvSpPr>
          <p:cNvPr id="422926" name="CasellaDiTesto 3">
            <a:extLst>
              <a:ext uri="{FF2B5EF4-FFF2-40B4-BE49-F238E27FC236}">
                <a16:creationId xmlns:a16="http://schemas.microsoft.com/office/drawing/2014/main" id="{B7DDD46B-686E-BDC7-11CC-7B12059C6B99}"/>
              </a:ext>
            </a:extLst>
          </p:cNvPr>
          <p:cNvSpPr txBox="1">
            <a:spLocks noChangeArrowheads="1"/>
          </p:cNvSpPr>
          <p:nvPr/>
        </p:nvSpPr>
        <p:spPr bwMode="auto">
          <a:xfrm>
            <a:off x="430213" y="3203575"/>
            <a:ext cx="384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400" b="1">
                <a:solidFill>
                  <a:srgbClr val="FFFFFF"/>
                </a:solidFill>
              </a:rPr>
              <a:t>Die zionistische Einwanderer treffen in Scharen ein.</a:t>
            </a:r>
            <a:endParaRPr lang="en-US" altLang="en-US" sz="1400" b="1">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isultati immagini per Palestine expulsion">
            <a:extLst>
              <a:ext uri="{FF2B5EF4-FFF2-40B4-BE49-F238E27FC236}">
                <a16:creationId xmlns:a16="http://schemas.microsoft.com/office/drawing/2014/main" id="{D2421DAD-E83D-0DB8-4E4D-13BB3FF7803F}"/>
              </a:ext>
            </a:extLst>
          </p:cNvPr>
          <p:cNvPicPr>
            <a:picLocks noChangeAspect="1" noChangeArrowheads="1"/>
          </p:cNvPicPr>
          <p:nvPr/>
        </p:nvPicPr>
        <p:blipFill>
          <a:blip r:embed="rId3"/>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4963" name="Slide Number Placeholder 3">
            <a:extLst>
              <a:ext uri="{FF2B5EF4-FFF2-40B4-BE49-F238E27FC236}">
                <a16:creationId xmlns:a16="http://schemas.microsoft.com/office/drawing/2014/main" id="{7180DEF1-0C63-471B-D0F2-995599358A16}"/>
              </a:ext>
            </a:extLst>
          </p:cNvPr>
          <p:cNvSpPr>
            <a:spLocks noGrp="1"/>
          </p:cNvSpPr>
          <p:nvPr>
            <p:ph type="sldNum" sz="quarter" idx="12"/>
          </p:nvPr>
        </p:nvSpPr>
        <p:spPr>
          <a:xfrm>
            <a:off x="7985125" y="4197350"/>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DF63E2-90A9-4827-ADC5-396AA5001D60}" type="slidenum">
              <a:rPr lang="it-IT" altLang="it-CH" sz="1400" b="1" smtClean="0">
                <a:solidFill>
                  <a:srgbClr val="FFFFFF"/>
                </a:solidFill>
              </a:rPr>
              <a:pPr>
                <a:spcBef>
                  <a:spcPct val="0"/>
                </a:spcBef>
                <a:buFontTx/>
                <a:buNone/>
              </a:pPr>
              <a:t>91</a:t>
            </a:fld>
            <a:endParaRPr lang="it-IT" altLang="it-CH" sz="1400" b="1">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1787298D-C5AE-D891-48A1-1D6376DAFEAE}"/>
              </a:ext>
            </a:extLst>
          </p:cNvPr>
          <p:cNvPicPr>
            <a:picLocks noChangeAspect="1" noChangeArrowheads="1"/>
          </p:cNvPicPr>
          <p:nvPr/>
        </p:nvPicPr>
        <p:blipFill>
          <a:blip r:embed="rId4">
            <a:lum bright="-12000" contrast="14000"/>
          </a:blip>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17971065-B3DC-7457-926F-1A76C61DA368}"/>
              </a:ext>
            </a:extLst>
          </p:cNvPr>
          <p:cNvSpPr txBox="1">
            <a:spLocks noChangeArrowheads="1"/>
          </p:cNvSpPr>
          <p:nvPr/>
        </p:nvSpPr>
        <p:spPr bwMode="auto">
          <a:xfrm>
            <a:off x="1116013" y="6021388"/>
            <a:ext cx="3632200"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de-DE" altLang="it-CH" sz="1400" b="1" dirty="0">
                <a:solidFill>
                  <a:schemeClr val="accent4">
                    <a:lumMod val="10000"/>
                  </a:schemeClr>
                </a:solidFill>
              </a:rPr>
              <a:t>Der Ankunftsort: irgendwo in der Wüste</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55B2B31E-534C-1DD2-E706-839DF8C0BA53}"/>
              </a:ext>
            </a:extLst>
          </p:cNvPr>
          <p:cNvSpPr txBox="1">
            <a:spLocks noChangeArrowheads="1"/>
          </p:cNvSpPr>
          <p:nvPr/>
        </p:nvSpPr>
        <p:spPr bwMode="auto">
          <a:xfrm>
            <a:off x="5862638" y="2693988"/>
            <a:ext cx="2736850" cy="1416050"/>
          </a:xfrm>
          <a:prstGeom prst="rect">
            <a:avLst/>
          </a:prstGeom>
          <a:solidFill>
            <a:srgbClr val="FFFF00"/>
          </a:solidFill>
          <a:ln w="2857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600" b="1" dirty="0">
                <a:solidFill>
                  <a:schemeClr val="accent4">
                    <a:lumMod val="10000"/>
                  </a:schemeClr>
                </a:solidFill>
              </a:rPr>
              <a:t>1948 - 1949 </a:t>
            </a:r>
            <a:r>
              <a:rPr lang="fr-CH" altLang="it-CH" sz="3600" b="1" dirty="0">
                <a:solidFill>
                  <a:schemeClr val="accent4">
                    <a:lumMod val="10000"/>
                  </a:schemeClr>
                </a:solidFill>
              </a:rPr>
              <a:t>Die Nakba </a:t>
            </a:r>
            <a:r>
              <a:rPr lang="fr-CH" altLang="it-CH" sz="1600" b="1" dirty="0">
                <a:solidFill>
                  <a:schemeClr val="accent4">
                    <a:lumMod val="10000"/>
                  </a:schemeClr>
                </a:solidFill>
              </a:rPr>
              <a:t>(die </a:t>
            </a:r>
            <a:r>
              <a:rPr lang="fr-CH" altLang="it-CH" sz="1600" b="1" dirty="0" err="1">
                <a:solidFill>
                  <a:schemeClr val="accent4">
                    <a:lumMod val="10000"/>
                  </a:schemeClr>
                </a:solidFill>
              </a:rPr>
              <a:t>Katastrophe</a:t>
            </a:r>
            <a:r>
              <a:rPr lang="fr-CH" altLang="it-CH" sz="1600" b="1" dirty="0">
                <a:solidFill>
                  <a:schemeClr val="accent4">
                    <a:lumMod val="10000"/>
                  </a:schemeClr>
                </a:solidFill>
              </a:rPr>
              <a:t>)</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sp>
        <p:nvSpPr>
          <p:cNvPr id="424967" name="Text Box 8">
            <a:extLst>
              <a:ext uri="{FF2B5EF4-FFF2-40B4-BE49-F238E27FC236}">
                <a16:creationId xmlns:a16="http://schemas.microsoft.com/office/drawing/2014/main" id="{37EDBD68-105A-497B-4045-BD54A19C3B88}"/>
              </a:ext>
            </a:extLst>
          </p:cNvPr>
          <p:cNvSpPr txBox="1">
            <a:spLocks noChangeArrowheads="1"/>
          </p:cNvSpPr>
          <p:nvPr/>
        </p:nvSpPr>
        <p:spPr bwMode="auto">
          <a:xfrm>
            <a:off x="5843588" y="4291013"/>
            <a:ext cx="2141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  Obligatorische Abreise</a:t>
            </a:r>
            <a:endParaRPr lang="it-IT" altLang="it-CH" sz="1200" b="1"/>
          </a:p>
        </p:txBody>
      </p:sp>
      <p:pic>
        <p:nvPicPr>
          <p:cNvPr id="718859" name="Picture 11" descr="Risultati immagini per 1948 palestinian exodus">
            <a:extLst>
              <a:ext uri="{FF2B5EF4-FFF2-40B4-BE49-F238E27FC236}">
                <a16:creationId xmlns:a16="http://schemas.microsoft.com/office/drawing/2014/main" id="{94C7717A-6A7C-1C1B-BB28-05C123E4BE2C}"/>
              </a:ext>
            </a:extLst>
          </p:cNvPr>
          <p:cNvPicPr>
            <a:picLocks noChangeAspect="1" noChangeArrowheads="1"/>
          </p:cNvPicPr>
          <p:nvPr/>
        </p:nvPicPr>
        <p:blipFill>
          <a:blip r:embed="rId5"/>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pic>
        <p:nvPicPr>
          <p:cNvPr id="424969" name="Immagine 2">
            <a:extLst>
              <a:ext uri="{FF2B5EF4-FFF2-40B4-BE49-F238E27FC236}">
                <a16:creationId xmlns:a16="http://schemas.microsoft.com/office/drawing/2014/main" id="{991B2A38-8706-FBD0-6380-457AE8168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970" name="Immagine 3">
            <a:extLst>
              <a:ext uri="{FF2B5EF4-FFF2-40B4-BE49-F238E27FC236}">
                <a16:creationId xmlns:a16="http://schemas.microsoft.com/office/drawing/2014/main" id="{242A9C9E-5EE1-72F7-A56E-F94D9E34E1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2 3">
            <a:extLst>
              <a:ext uri="{FF2B5EF4-FFF2-40B4-BE49-F238E27FC236}">
                <a16:creationId xmlns:a16="http://schemas.microsoft.com/office/drawing/2014/main" id="{0B8EA22E-38A5-7088-E881-D0405386C635}"/>
              </a:ext>
            </a:extLst>
          </p:cNvPr>
          <p:cNvCxnSpPr/>
          <p:nvPr/>
        </p:nvCxnSpPr>
        <p:spPr>
          <a:xfrm flipH="1">
            <a:off x="8510588" y="5414963"/>
            <a:ext cx="360362" cy="212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A096257B-3D8D-7623-CEDC-97D275498C26}"/>
              </a:ext>
            </a:extLst>
          </p:cNvPr>
          <p:cNvPicPr>
            <a:picLocks noChangeAspect="1"/>
          </p:cNvPicPr>
          <p:nvPr/>
        </p:nvPicPr>
        <p:blipFill rotWithShape="1">
          <a:blip r:embed="rId8"/>
          <a:srcRect t="3713" b="33771"/>
          <a:stretch/>
        </p:blipFill>
        <p:spPr>
          <a:xfrm>
            <a:off x="539750" y="369888"/>
            <a:ext cx="4473575" cy="200660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EC486293-AF3F-2AED-619E-5B5130E7C723}"/>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424974" name="CasellaDiTesto 16">
            <a:extLst>
              <a:ext uri="{FF2B5EF4-FFF2-40B4-BE49-F238E27FC236}">
                <a16:creationId xmlns:a16="http://schemas.microsoft.com/office/drawing/2014/main" id="{C6337431-A493-E0C7-E24D-942E1A038CBB}"/>
              </a:ext>
            </a:extLst>
          </p:cNvPr>
          <p:cNvSpPr txBox="1">
            <a:spLocks noChangeArrowheads="1"/>
          </p:cNvSpPr>
          <p:nvPr/>
        </p:nvSpPr>
        <p:spPr bwMode="auto">
          <a:xfrm rot="-5400000">
            <a:off x="8208169" y="5360194"/>
            <a:ext cx="1330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Haganah       Jeep</a:t>
            </a:r>
          </a:p>
        </p:txBody>
      </p:sp>
      <p:sp>
        <p:nvSpPr>
          <p:cNvPr id="18" name="Rettangolo 17">
            <a:extLst>
              <a:ext uri="{FF2B5EF4-FFF2-40B4-BE49-F238E27FC236}">
                <a16:creationId xmlns:a16="http://schemas.microsoft.com/office/drawing/2014/main" id="{EFDC3748-CF23-8FF2-812B-7E8F34C329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4976" name="TextBox 14">
            <a:extLst>
              <a:ext uri="{FF2B5EF4-FFF2-40B4-BE49-F238E27FC236}">
                <a16:creationId xmlns:a16="http://schemas.microsoft.com/office/drawing/2014/main" id="{7296F52C-F917-AA4E-525D-A24A23FA789A}"/>
              </a:ext>
            </a:extLst>
          </p:cNvPr>
          <p:cNvSpPr txBox="1">
            <a:spLocks noChangeArrowheads="1"/>
          </p:cNvSpPr>
          <p:nvPr/>
        </p:nvSpPr>
        <p:spPr bwMode="auto">
          <a:xfrm>
            <a:off x="1676400" y="2398713"/>
            <a:ext cx="2617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t>Flucht von Haifa, April </a:t>
            </a:r>
            <a:r>
              <a:rPr lang="en-US" altLang="it-CH" sz="1400" b="1"/>
              <a:t>1948</a:t>
            </a:r>
            <a:endParaRPr lang="it-IT" altLang="it-CH" sz="1400" b="1"/>
          </a:p>
        </p:txBody>
      </p:sp>
      <p:sp>
        <p:nvSpPr>
          <p:cNvPr id="424977" name="TextBox 14">
            <a:extLst>
              <a:ext uri="{FF2B5EF4-FFF2-40B4-BE49-F238E27FC236}">
                <a16:creationId xmlns:a16="http://schemas.microsoft.com/office/drawing/2014/main" id="{EABEFA09-5C37-B648-75D6-386B7A200D3B}"/>
              </a:ext>
            </a:extLst>
          </p:cNvPr>
          <p:cNvSpPr txBox="1">
            <a:spLocks noChangeArrowheads="1"/>
          </p:cNvSpPr>
          <p:nvPr/>
        </p:nvSpPr>
        <p:spPr bwMode="auto">
          <a:xfrm>
            <a:off x="5927725" y="2376488"/>
            <a:ext cx="2368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Palästinenser auf der Flucht</a:t>
            </a:r>
            <a:endParaRPr lang="it-IT" altLang="it-CH" sz="1200" b="1"/>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Number Placeholder 3">
            <a:extLst>
              <a:ext uri="{FF2B5EF4-FFF2-40B4-BE49-F238E27FC236}">
                <a16:creationId xmlns:a16="http://schemas.microsoft.com/office/drawing/2014/main" id="{F2896FAF-66FC-1C86-A5A0-C4719970A1EF}"/>
              </a:ext>
            </a:extLst>
          </p:cNvPr>
          <p:cNvSpPr>
            <a:spLocks noGrp="1"/>
          </p:cNvSpPr>
          <p:nvPr>
            <p:ph type="sldNum" sz="quarter" idx="12"/>
          </p:nvPr>
        </p:nvSpPr>
        <p:spPr>
          <a:xfrm>
            <a:off x="7783513" y="6067425"/>
            <a:ext cx="6794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FB9439-9E75-45A4-82A4-CB57087EFBC4}" type="slidenum">
              <a:rPr lang="it-IT" altLang="it-CH" sz="1400" smtClean="0">
                <a:solidFill>
                  <a:srgbClr val="FFFFFF"/>
                </a:solidFill>
              </a:rPr>
              <a:pPr>
                <a:spcBef>
                  <a:spcPct val="0"/>
                </a:spcBef>
                <a:buFontTx/>
                <a:buNone/>
              </a:pPr>
              <a:t>92</a:t>
            </a:fld>
            <a:endParaRPr lang="it-IT" altLang="it-CH" sz="1400">
              <a:solidFill>
                <a:srgbClr val="FFFFFF"/>
              </a:solidFill>
            </a:endParaRPr>
          </a:p>
        </p:txBody>
      </p:sp>
      <p:pic>
        <p:nvPicPr>
          <p:cNvPr id="179203" name="Picture 2">
            <a:extLst>
              <a:ext uri="{FF2B5EF4-FFF2-40B4-BE49-F238E27FC236}">
                <a16:creationId xmlns:a16="http://schemas.microsoft.com/office/drawing/2014/main" id="{06160AE1-C42C-650D-6498-954AE6A13226}"/>
              </a:ext>
            </a:extLst>
          </p:cNvPr>
          <p:cNvPicPr>
            <a:picLocks noChangeAspect="1" noChangeArrowheads="1"/>
          </p:cNvPicPr>
          <p:nvPr/>
        </p:nvPicPr>
        <p:blipFill>
          <a:blip r:embed="rId3"/>
          <a:srcRect/>
          <a:stretch>
            <a:fillRect/>
          </a:stretch>
        </p:blipFill>
        <p:spPr bwMode="auto">
          <a:xfrm>
            <a:off x="511175" y="588963"/>
            <a:ext cx="8208963" cy="5341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26052" name="Text Box 3">
            <a:extLst>
              <a:ext uri="{FF2B5EF4-FFF2-40B4-BE49-F238E27FC236}">
                <a16:creationId xmlns:a16="http://schemas.microsoft.com/office/drawing/2014/main" id="{1878A48C-30D5-9AA6-9BE6-4AC4F441A069}"/>
              </a:ext>
            </a:extLst>
          </p:cNvPr>
          <p:cNvSpPr txBox="1">
            <a:spLocks noChangeArrowheads="1"/>
          </p:cNvSpPr>
          <p:nvPr/>
        </p:nvSpPr>
        <p:spPr bwMode="auto">
          <a:xfrm>
            <a:off x="1447800" y="6051550"/>
            <a:ext cx="6335713"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err="1"/>
              <a:t>Jahr</a:t>
            </a:r>
            <a:r>
              <a:rPr lang="fr-CH" altLang="it-CH" dirty="0"/>
              <a:t> 2000 :  "</a:t>
            </a:r>
            <a:r>
              <a:rPr lang="fr-CH" altLang="it-CH" dirty="0" err="1"/>
              <a:t>schau</a:t>
            </a:r>
            <a:r>
              <a:rPr lang="fr-CH" altLang="it-CH" dirty="0"/>
              <a:t>, dort stand </a:t>
            </a:r>
            <a:r>
              <a:rPr lang="fr-CH" altLang="it-CH" dirty="0" err="1"/>
              <a:t>einst</a:t>
            </a:r>
            <a:r>
              <a:rPr lang="fr-CH" altLang="it-CH" dirty="0"/>
              <a:t> </a:t>
            </a:r>
            <a:r>
              <a:rPr lang="fr-CH" altLang="it-CH" dirty="0" err="1"/>
              <a:t>mein</a:t>
            </a:r>
            <a:r>
              <a:rPr lang="fr-CH" altLang="it-CH" dirty="0"/>
              <a:t> </a:t>
            </a:r>
            <a:r>
              <a:rPr lang="fr-CH" altLang="it-CH" dirty="0" err="1"/>
              <a:t>Haus</a:t>
            </a:r>
            <a:r>
              <a:rPr lang="fr-CH" altLang="it-CH" dirty="0"/>
              <a:t>"</a:t>
            </a:r>
            <a:endParaRPr lang="it-IT" altLang="it-CH" dirty="0"/>
          </a:p>
        </p:txBody>
      </p:sp>
      <p:sp>
        <p:nvSpPr>
          <p:cNvPr id="427013" name="CasellaDiTesto 1">
            <a:extLst>
              <a:ext uri="{FF2B5EF4-FFF2-40B4-BE49-F238E27FC236}">
                <a16:creationId xmlns:a16="http://schemas.microsoft.com/office/drawing/2014/main" id="{B335D472-FD91-62ED-52CB-CD056E2DD59D}"/>
              </a:ext>
            </a:extLst>
          </p:cNvPr>
          <p:cNvSpPr txBox="1">
            <a:spLocks noChangeArrowheads="1"/>
          </p:cNvSpPr>
          <p:nvPr/>
        </p:nvSpPr>
        <p:spPr bwMode="auto">
          <a:xfrm>
            <a:off x="2357438" y="795338"/>
            <a:ext cx="59817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de-DE" altLang="it-CH" sz="1400" b="1">
                <a:solidFill>
                  <a:srgbClr val="161616"/>
                </a:solidFill>
                <a:ea typeface="Arial" panose="020B0604020202020204" pitchFamily="34" charset="0"/>
                <a:cs typeface="Times New Roman" panose="02020603050405020304" pitchFamily="18" charset="0"/>
              </a:rPr>
              <a:t>Die Zionisten zerstörten ungefähr 520 palästinensische Dörfer und Gemeinden, töteten ungefähr 15.000 Palästinenser und vertriebten weitere 800‘000. Für die Palästinenser ist es die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A51D369E-D579-F790-936B-DA69D8163E8C}"/>
              </a:ext>
            </a:extLst>
          </p:cNvPr>
          <p:cNvSpPr txBox="1"/>
          <p:nvPr/>
        </p:nvSpPr>
        <p:spPr>
          <a:xfrm>
            <a:off x="917575" y="844550"/>
            <a:ext cx="1709738" cy="584200"/>
          </a:xfrm>
          <a:prstGeom prst="rect">
            <a:avLst/>
          </a:prstGeom>
          <a:noFill/>
        </p:spPr>
        <p:txBody>
          <a:bodyPr>
            <a:spAutoFit/>
          </a:bodyPr>
          <a:lstStyle/>
          <a:p>
            <a:pPr>
              <a:defRPr/>
            </a:pPr>
            <a:r>
              <a:rPr lang="fr-CH" altLang="it-CH" sz="2000" b="1" u="sng" dirty="0">
                <a:solidFill>
                  <a:schemeClr val="accent4">
                    <a:lumMod val="10000"/>
                  </a:schemeClr>
                </a:solidFill>
              </a:rPr>
              <a:t>Die Nakba</a:t>
            </a:r>
          </a:p>
          <a:p>
            <a:pPr>
              <a:defRPr/>
            </a:pPr>
            <a:r>
              <a:rPr lang="en-US" sz="1200" dirty="0">
                <a:solidFill>
                  <a:schemeClr val="accent4">
                    <a:lumMod val="10000"/>
                  </a:schemeClr>
                </a:solidFill>
              </a:rPr>
              <a:t>   (das </a:t>
            </a:r>
            <a:r>
              <a:rPr lang="en-US" sz="1200" dirty="0" err="1">
                <a:solidFill>
                  <a:schemeClr val="accent4">
                    <a:lumMod val="10000"/>
                  </a:schemeClr>
                </a:solidFill>
              </a:rPr>
              <a:t>Desaster</a:t>
            </a:r>
            <a:r>
              <a:rPr lang="en-US" sz="1200" dirty="0">
                <a:solidFill>
                  <a:schemeClr val="accent4">
                    <a:lumMod val="10000"/>
                  </a:schemeClr>
                </a:solidFill>
              </a:rPr>
              <a:t>)</a:t>
            </a:r>
            <a:endParaRPr lang="en-US" dirty="0"/>
          </a:p>
        </p:txBody>
      </p:sp>
      <p:sp>
        <p:nvSpPr>
          <p:cNvPr id="8" name="Rettangolo 7">
            <a:extLst>
              <a:ext uri="{FF2B5EF4-FFF2-40B4-BE49-F238E27FC236}">
                <a16:creationId xmlns:a16="http://schemas.microsoft.com/office/drawing/2014/main" id="{4B945D68-2D36-5C0D-2B7F-22C608FCD01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ampi prof 1948 1967">
            <a:extLst>
              <a:ext uri="{FF2B5EF4-FFF2-40B4-BE49-F238E27FC236}">
                <a16:creationId xmlns:a16="http://schemas.microsoft.com/office/drawing/2014/main" id="{B1F2534E-5AEC-4991-D6B3-815BC9DF622F}"/>
              </a:ext>
            </a:extLst>
          </p:cNvPr>
          <p:cNvPicPr>
            <a:picLocks noChangeAspect="1" noChangeArrowheads="1"/>
          </p:cNvPicPr>
          <p:nvPr/>
        </p:nvPicPr>
        <p:blipFill>
          <a:blip r:embed="rId3">
            <a:lum bright="-16000" contrast="10000"/>
          </a:blip>
          <a:srcRect/>
          <a:stretch>
            <a:fillRect/>
          </a:stretch>
        </p:blipFill>
        <p:spPr bwMode="auto">
          <a:xfrm>
            <a:off x="425450" y="273050"/>
            <a:ext cx="4159250" cy="6265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7">
            <a:extLst>
              <a:ext uri="{FF2B5EF4-FFF2-40B4-BE49-F238E27FC236}">
                <a16:creationId xmlns:a16="http://schemas.microsoft.com/office/drawing/2014/main" id="{233E69AA-BB84-84FD-F0E3-83D14E2D7F13}"/>
              </a:ext>
            </a:extLst>
          </p:cNvPr>
          <p:cNvPicPr>
            <a:picLocks noGrp="1" noChangeAspect="1" noChangeArrowheads="1"/>
          </p:cNvPicPr>
          <p:nvPr>
            <p:ph/>
          </p:nvPr>
        </p:nvPicPr>
        <p:blipFill>
          <a:blip r:embed="rId4">
            <a:lum bright="-8000" contrast="10000"/>
          </a:blip>
          <a:srcRect/>
          <a:stretch>
            <a:fillRect/>
          </a:stretch>
        </p:blipFill>
        <p:spPr>
          <a:xfrm>
            <a:off x="6538913" y="2743200"/>
            <a:ext cx="2244725" cy="3802063"/>
          </a:xfrm>
          <a:ln w="28575">
            <a:solidFill>
              <a:schemeClr val="tx1"/>
            </a:solidFill>
          </a:ln>
          <a:effectLst>
            <a:outerShdw blurRad="292100" dist="139700" dir="2700000" algn="tl" rotWithShape="0">
              <a:srgbClr val="333333">
                <a:alpha val="65000"/>
              </a:srgbClr>
            </a:outerShdw>
          </a:effectLst>
        </p:spPr>
      </p:pic>
      <p:sp>
        <p:nvSpPr>
          <p:cNvPr id="429060" name="Slide Number Placeholder 4">
            <a:extLst>
              <a:ext uri="{FF2B5EF4-FFF2-40B4-BE49-F238E27FC236}">
                <a16:creationId xmlns:a16="http://schemas.microsoft.com/office/drawing/2014/main" id="{7D21AB35-4322-6A96-D042-834868A05E26}"/>
              </a:ext>
            </a:extLst>
          </p:cNvPr>
          <p:cNvSpPr>
            <a:spLocks noGrp="1"/>
          </p:cNvSpPr>
          <p:nvPr>
            <p:ph type="sldNum" sz="quarter" idx="12"/>
          </p:nvPr>
        </p:nvSpPr>
        <p:spPr>
          <a:xfrm>
            <a:off x="3113088" y="6240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3BBDF0-EDFD-41E3-BE3C-674BEF4AF081}" type="slidenum">
              <a:rPr lang="it-IT" altLang="it-CH" sz="1400" smtClean="0">
                <a:solidFill>
                  <a:srgbClr val="FFFFFF"/>
                </a:solidFill>
              </a:rPr>
              <a:pPr>
                <a:spcBef>
                  <a:spcPct val="0"/>
                </a:spcBef>
                <a:buFontTx/>
                <a:buNone/>
              </a:pPr>
              <a:t>93</a:t>
            </a:fld>
            <a:endParaRPr lang="it-IT" altLang="it-CH" sz="1400">
              <a:solidFill>
                <a:srgbClr val="FFFFFF"/>
              </a:solidFill>
            </a:endParaRPr>
          </a:p>
        </p:txBody>
      </p:sp>
      <p:sp>
        <p:nvSpPr>
          <p:cNvPr id="429061" name="Text Box 3">
            <a:extLst>
              <a:ext uri="{FF2B5EF4-FFF2-40B4-BE49-F238E27FC236}">
                <a16:creationId xmlns:a16="http://schemas.microsoft.com/office/drawing/2014/main" id="{B42AF6DB-F87F-C222-B2AC-D5F6E5349CEF}"/>
              </a:ext>
            </a:extLst>
          </p:cNvPr>
          <p:cNvSpPr txBox="1">
            <a:spLocks noChangeArrowheads="1"/>
          </p:cNvSpPr>
          <p:nvPr/>
        </p:nvSpPr>
        <p:spPr bwMode="auto">
          <a:xfrm>
            <a:off x="581025" y="2693988"/>
            <a:ext cx="1417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Mittelmeer</a:t>
            </a:r>
            <a:endParaRPr lang="it-IT" altLang="it-CH" sz="1800" b="1">
              <a:solidFill>
                <a:srgbClr val="000000"/>
              </a:solidFill>
            </a:endParaRPr>
          </a:p>
        </p:txBody>
      </p:sp>
      <p:sp>
        <p:nvSpPr>
          <p:cNvPr id="374789" name="Text Box 4">
            <a:extLst>
              <a:ext uri="{FF2B5EF4-FFF2-40B4-BE49-F238E27FC236}">
                <a16:creationId xmlns:a16="http://schemas.microsoft.com/office/drawing/2014/main" id="{CE91A528-8A29-336B-6B47-558532F23EB3}"/>
              </a:ext>
            </a:extLst>
          </p:cNvPr>
          <p:cNvSpPr txBox="1">
            <a:spLocks noChangeArrowheads="1"/>
          </p:cNvSpPr>
          <p:nvPr/>
        </p:nvSpPr>
        <p:spPr bwMode="auto">
          <a:xfrm>
            <a:off x="719138" y="922338"/>
            <a:ext cx="1800225" cy="854075"/>
          </a:xfrm>
          <a:prstGeom prst="rect">
            <a:avLst/>
          </a:prstGeom>
          <a:solidFill>
            <a:schemeClr val="tx1">
              <a:lumMod val="8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rgbClr val="000000"/>
                </a:solidFill>
                <a:cs typeface="Arial" charset="0"/>
              </a:rPr>
              <a:t>Nach 1967 wurden </a:t>
            </a:r>
            <a:r>
              <a:rPr lang="fr-CH" altLang="it-CH" sz="1000" b="1" dirty="0" err="1">
                <a:solidFill>
                  <a:srgbClr val="000000"/>
                </a:solidFill>
                <a:cs typeface="Arial" charset="0"/>
              </a:rPr>
              <a:t>viele</a:t>
            </a:r>
            <a:r>
              <a:rPr lang="fr-CH" altLang="it-CH" sz="1000" b="1" dirty="0">
                <a:solidFill>
                  <a:srgbClr val="000000"/>
                </a:solidFill>
                <a:cs typeface="Arial" charset="0"/>
              </a:rPr>
              <a:t> </a:t>
            </a:r>
            <a:r>
              <a:rPr lang="fr-CH" altLang="it-CH" sz="1000" b="1" dirty="0" err="1">
                <a:solidFill>
                  <a:srgbClr val="000000"/>
                </a:solidFill>
                <a:cs typeface="Arial" charset="0"/>
              </a:rPr>
              <a:t>Flüchtlinge</a:t>
            </a:r>
            <a:r>
              <a:rPr lang="fr-CH" altLang="it-CH" sz="1000" b="1" dirty="0">
                <a:solidFill>
                  <a:srgbClr val="000000"/>
                </a:solidFill>
                <a:cs typeface="Arial" charset="0"/>
              </a:rPr>
              <a:t> von 1948   nach </a:t>
            </a:r>
            <a:r>
              <a:rPr lang="fr-CH" altLang="it-CH" sz="1000" b="1" dirty="0" err="1">
                <a:solidFill>
                  <a:srgbClr val="000000"/>
                </a:solidFill>
                <a:cs typeface="Arial" charset="0"/>
              </a:rPr>
              <a:t>weiter</a:t>
            </a:r>
            <a:r>
              <a:rPr lang="fr-CH" altLang="it-CH" sz="1000" b="1" dirty="0">
                <a:solidFill>
                  <a:srgbClr val="000000"/>
                </a:solidFill>
                <a:cs typeface="Arial" charset="0"/>
              </a:rPr>
              <a:t> </a:t>
            </a:r>
            <a:r>
              <a:rPr lang="fr-CH" altLang="it-CH" sz="1000" b="1" dirty="0" err="1">
                <a:solidFill>
                  <a:srgbClr val="000000"/>
                </a:solidFill>
                <a:cs typeface="Arial" charset="0"/>
              </a:rPr>
              <a:t>entfernteren</a:t>
            </a:r>
            <a:r>
              <a:rPr lang="fr-CH" altLang="it-CH" sz="1000" b="1" dirty="0">
                <a:solidFill>
                  <a:srgbClr val="000000"/>
                </a:solidFill>
                <a:cs typeface="Arial" charset="0"/>
              </a:rPr>
              <a:t> </a:t>
            </a:r>
            <a:r>
              <a:rPr lang="fr-CH" altLang="it-CH" sz="1000" b="1" dirty="0" err="1">
                <a:solidFill>
                  <a:srgbClr val="000000"/>
                </a:solidFill>
                <a:cs typeface="Arial" charset="0"/>
              </a:rPr>
              <a:t>Flüchtlingslagern</a:t>
            </a:r>
            <a:r>
              <a:rPr lang="fr-CH" altLang="it-CH" sz="1000" b="1" dirty="0">
                <a:solidFill>
                  <a:srgbClr val="000000"/>
                </a:solidFill>
                <a:cs typeface="Arial" charset="0"/>
              </a:rPr>
              <a:t> </a:t>
            </a:r>
            <a:r>
              <a:rPr lang="fr-CH" altLang="it-CH" sz="1000" b="1" dirty="0" err="1">
                <a:solidFill>
                  <a:srgbClr val="000000"/>
                </a:solidFill>
                <a:cs typeface="Arial" charset="0"/>
              </a:rPr>
              <a:t>vertrieben</a:t>
            </a:r>
            <a:r>
              <a:rPr lang="fr-CH" altLang="it-CH" sz="1000" b="1" dirty="0">
                <a:solidFill>
                  <a:srgbClr val="000000"/>
                </a:solidFill>
                <a:cs typeface="Arial" charset="0"/>
              </a:rPr>
              <a:t>.</a:t>
            </a:r>
            <a:endParaRPr lang="it-IT" altLang="it-CH" sz="1000" b="1" dirty="0">
              <a:solidFill>
                <a:srgbClr val="000000"/>
              </a:solidFill>
              <a:cs typeface="Arial" charset="0"/>
            </a:endParaRPr>
          </a:p>
        </p:txBody>
      </p:sp>
      <p:sp>
        <p:nvSpPr>
          <p:cNvPr id="429063" name="Text Box 5">
            <a:extLst>
              <a:ext uri="{FF2B5EF4-FFF2-40B4-BE49-F238E27FC236}">
                <a16:creationId xmlns:a16="http://schemas.microsoft.com/office/drawing/2014/main" id="{5AEA3A43-03F4-DA8A-F1E3-FB3AE28EB316}"/>
              </a:ext>
            </a:extLst>
          </p:cNvPr>
          <p:cNvSpPr txBox="1">
            <a:spLocks noChangeArrowheads="1"/>
          </p:cNvSpPr>
          <p:nvPr/>
        </p:nvSpPr>
        <p:spPr bwMode="auto">
          <a:xfrm>
            <a:off x="1692275" y="206057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Mar Elias</a:t>
            </a:r>
            <a:endParaRPr lang="it-IT" altLang="it-CH" sz="800" b="1">
              <a:solidFill>
                <a:srgbClr val="000000"/>
              </a:solidFill>
            </a:endParaRPr>
          </a:p>
        </p:txBody>
      </p:sp>
      <p:sp>
        <p:nvSpPr>
          <p:cNvPr id="429064" name="Text Box 6">
            <a:extLst>
              <a:ext uri="{FF2B5EF4-FFF2-40B4-BE49-F238E27FC236}">
                <a16:creationId xmlns:a16="http://schemas.microsoft.com/office/drawing/2014/main" id="{BF2FA035-BD58-E1EC-2FBB-CC6F935C037D}"/>
              </a:ext>
            </a:extLst>
          </p:cNvPr>
          <p:cNvSpPr txBox="1">
            <a:spLocks noChangeArrowheads="1"/>
          </p:cNvSpPr>
          <p:nvPr/>
        </p:nvSpPr>
        <p:spPr bwMode="auto">
          <a:xfrm>
            <a:off x="4787900" y="2047875"/>
            <a:ext cx="396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Für die Palestinenser ist es die NAKBA                 (das Desaster)</a:t>
            </a:r>
          </a:p>
        </p:txBody>
      </p:sp>
      <p:sp>
        <p:nvSpPr>
          <p:cNvPr id="429065" name="Text Box 8">
            <a:extLst>
              <a:ext uri="{FF2B5EF4-FFF2-40B4-BE49-F238E27FC236}">
                <a16:creationId xmlns:a16="http://schemas.microsoft.com/office/drawing/2014/main" id="{67F450E1-E768-CD97-7017-F4ED97A9E8A0}"/>
              </a:ext>
            </a:extLst>
          </p:cNvPr>
          <p:cNvSpPr txBox="1">
            <a:spLocks noChangeArrowheads="1"/>
          </p:cNvSpPr>
          <p:nvPr/>
        </p:nvSpPr>
        <p:spPr bwMode="auto">
          <a:xfrm>
            <a:off x="4787900" y="3141663"/>
            <a:ext cx="18002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60’000 von Ihnen hatten schon zwischen 1920  und 1948 alles verloren</a:t>
            </a:r>
          </a:p>
          <a:p>
            <a:pPr eaLnBrk="1" hangingPunct="1">
              <a:spcBef>
                <a:spcPct val="0"/>
              </a:spcBef>
              <a:buFontTx/>
              <a:buNone/>
            </a:pPr>
            <a:endParaRPr lang="fr-CH" altLang="it-CH" sz="1400" b="1">
              <a:solidFill>
                <a:srgbClr val="FFFFFF"/>
              </a:solidFill>
            </a:endParaRPr>
          </a:p>
          <a:p>
            <a:pPr eaLnBrk="1" hangingPunct="1">
              <a:spcBef>
                <a:spcPct val="0"/>
              </a:spcBef>
              <a:buFontTx/>
              <a:buNone/>
            </a:pPr>
            <a:r>
              <a:rPr lang="fr-CH" altLang="it-CH" sz="1400" b="1">
                <a:solidFill>
                  <a:srgbClr val="FFFFFF"/>
                </a:solidFill>
              </a:rPr>
              <a:t>Gleichzeitig wandern Hunderttausende Juden aus arabischen Ländern in      Israel ein</a:t>
            </a:r>
            <a:endParaRPr lang="it-IT" altLang="it-CH" sz="1400" b="1">
              <a:solidFill>
                <a:srgbClr val="FFFFFF"/>
              </a:solidFill>
            </a:endParaRPr>
          </a:p>
          <a:p>
            <a:pPr eaLnBrk="1" hangingPunct="1">
              <a:spcBef>
                <a:spcPct val="50000"/>
              </a:spcBef>
              <a:buFontTx/>
              <a:buNone/>
            </a:pPr>
            <a:endParaRPr lang="it-IT" altLang="it-CH" sz="1400" b="1">
              <a:solidFill>
                <a:srgbClr val="FFFFFF"/>
              </a:solidFill>
            </a:endParaRPr>
          </a:p>
        </p:txBody>
      </p:sp>
      <p:sp>
        <p:nvSpPr>
          <p:cNvPr id="429066" name="Text Box 9">
            <a:extLst>
              <a:ext uri="{FF2B5EF4-FFF2-40B4-BE49-F238E27FC236}">
                <a16:creationId xmlns:a16="http://schemas.microsoft.com/office/drawing/2014/main" id="{9C7BFFAF-362B-CA37-A2E6-2E9445BF0E35}"/>
              </a:ext>
            </a:extLst>
          </p:cNvPr>
          <p:cNvSpPr txBox="1">
            <a:spLocks noChangeArrowheads="1"/>
          </p:cNvSpPr>
          <p:nvPr/>
        </p:nvSpPr>
        <p:spPr bwMode="auto">
          <a:xfrm>
            <a:off x="5327650" y="6078538"/>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Die Wege  des Exodus</a:t>
            </a:r>
            <a:endParaRPr lang="it-IT" altLang="it-CH" sz="1200" b="1">
              <a:solidFill>
                <a:srgbClr val="FFFFFF"/>
              </a:solidFill>
            </a:endParaRPr>
          </a:p>
        </p:txBody>
      </p:sp>
      <p:sp>
        <p:nvSpPr>
          <p:cNvPr id="429067" name="Text Box 10">
            <a:extLst>
              <a:ext uri="{FF2B5EF4-FFF2-40B4-BE49-F238E27FC236}">
                <a16:creationId xmlns:a16="http://schemas.microsoft.com/office/drawing/2014/main" id="{CDE0B88F-1E96-8048-0C6C-074F26850C50}"/>
              </a:ext>
            </a:extLst>
          </p:cNvPr>
          <p:cNvSpPr txBox="1">
            <a:spLocks noChangeArrowheads="1"/>
          </p:cNvSpPr>
          <p:nvPr/>
        </p:nvSpPr>
        <p:spPr bwMode="auto">
          <a:xfrm>
            <a:off x="4643438" y="188913"/>
            <a:ext cx="13684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Flüchtlingslager 1948-1967</a:t>
            </a:r>
            <a:endParaRPr lang="it-IT" altLang="it-CH" sz="1200" b="1">
              <a:solidFill>
                <a:srgbClr val="FFFFFF"/>
              </a:solidFill>
            </a:endParaRPr>
          </a:p>
        </p:txBody>
      </p:sp>
      <p:sp>
        <p:nvSpPr>
          <p:cNvPr id="12" name="Rettangolo 11">
            <a:extLst>
              <a:ext uri="{FF2B5EF4-FFF2-40B4-BE49-F238E27FC236}">
                <a16:creationId xmlns:a16="http://schemas.microsoft.com/office/drawing/2014/main" id="{1198F8F7-0C0B-B2B8-51E8-9026FCA7DF4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C82ABA5-D5F2-B585-BF1E-BD0A6086A570}"/>
              </a:ext>
            </a:extLst>
          </p:cNvPr>
          <p:cNvSpPr txBox="1"/>
          <p:nvPr/>
        </p:nvSpPr>
        <p:spPr>
          <a:xfrm>
            <a:off x="4878388" y="936625"/>
            <a:ext cx="3905250" cy="954088"/>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1948-1949</a:t>
            </a:r>
            <a:r>
              <a:rPr lang="de-DE" b="1" dirty="0">
                <a:solidFill>
                  <a:schemeClr val="accent4">
                    <a:lumMod val="10000"/>
                  </a:schemeClr>
                </a:solidFill>
              </a:rPr>
              <a:t>    Die erste </a:t>
            </a:r>
            <a:r>
              <a:rPr lang="de-DE" b="1" dirty="0" err="1">
                <a:solidFill>
                  <a:schemeClr val="accent4">
                    <a:lumMod val="10000"/>
                  </a:schemeClr>
                </a:solidFill>
              </a:rPr>
              <a:t>grosse</a:t>
            </a:r>
            <a:r>
              <a:rPr lang="de-DE" b="1" dirty="0">
                <a:solidFill>
                  <a:schemeClr val="accent4">
                    <a:lumMod val="10000"/>
                  </a:schemeClr>
                </a:solidFill>
              </a:rPr>
              <a:t> Welle von palästinensischen Flüchtlingen: ungefähr 800’000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Number Placeholder 3">
            <a:extLst>
              <a:ext uri="{FF2B5EF4-FFF2-40B4-BE49-F238E27FC236}">
                <a16:creationId xmlns:a16="http://schemas.microsoft.com/office/drawing/2014/main" id="{74344510-429B-0A85-5F6B-13626B53CF82}"/>
              </a:ext>
            </a:extLst>
          </p:cNvPr>
          <p:cNvSpPr>
            <a:spLocks noGrp="1"/>
          </p:cNvSpPr>
          <p:nvPr>
            <p:ph type="sldNum" sz="quarter" idx="12"/>
          </p:nvPr>
        </p:nvSpPr>
        <p:spPr>
          <a:xfrm>
            <a:off x="7734300" y="6035675"/>
            <a:ext cx="5492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9135BA-FFF1-4CF8-B499-3E684C6779EB}" type="slidenum">
              <a:rPr lang="it-IT" altLang="it-CH" sz="1400" smtClean="0">
                <a:solidFill>
                  <a:srgbClr val="FFFFFF"/>
                </a:solidFill>
              </a:rPr>
              <a:pPr>
                <a:spcBef>
                  <a:spcPct val="0"/>
                </a:spcBef>
                <a:buFontTx/>
                <a:buNone/>
              </a:pPr>
              <a:t>94</a:t>
            </a:fld>
            <a:endParaRPr lang="it-IT" altLang="it-CH" sz="1400">
              <a:solidFill>
                <a:srgbClr val="FFFFFF"/>
              </a:solidFill>
            </a:endParaRPr>
          </a:p>
        </p:txBody>
      </p:sp>
      <p:pic>
        <p:nvPicPr>
          <p:cNvPr id="5" name="Picture 2" descr="6000 profughi nel campo Tarablus Libano 1952  Oggi qui ci sono 37542 rifugiati">
            <a:extLst>
              <a:ext uri="{FF2B5EF4-FFF2-40B4-BE49-F238E27FC236}">
                <a16:creationId xmlns:a16="http://schemas.microsoft.com/office/drawing/2014/main" id="{92B8CA88-F755-E711-353E-E58C111F87F4}"/>
              </a:ext>
            </a:extLst>
          </p:cNvPr>
          <p:cNvPicPr>
            <a:picLocks noChangeAspect="1" noChangeArrowheads="1"/>
          </p:cNvPicPr>
          <p:nvPr/>
        </p:nvPicPr>
        <p:blipFill rotWithShape="1">
          <a:blip r:embed="rId3">
            <a:lum bright="-6000" contrast="2000"/>
          </a:blip>
          <a:srcRect l="1390"/>
          <a:stretch/>
        </p:blipFill>
        <p:spPr bwMode="auto">
          <a:xfrm>
            <a:off x="720725" y="765175"/>
            <a:ext cx="7702550" cy="5081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1108" name="CasellaDiTesto 1">
            <a:extLst>
              <a:ext uri="{FF2B5EF4-FFF2-40B4-BE49-F238E27FC236}">
                <a16:creationId xmlns:a16="http://schemas.microsoft.com/office/drawing/2014/main" id="{489259D7-2E1B-7D62-5178-F46F8A6BEE07}"/>
              </a:ext>
            </a:extLst>
          </p:cNvPr>
          <p:cNvSpPr txBox="1">
            <a:spLocks noChangeArrowheads="1"/>
          </p:cNvSpPr>
          <p:nvPr/>
        </p:nvSpPr>
        <p:spPr bwMode="auto">
          <a:xfrm>
            <a:off x="1538288" y="196850"/>
            <a:ext cx="6470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400">
                <a:solidFill>
                  <a:srgbClr val="FFFFFF"/>
                </a:solidFill>
              </a:rPr>
              <a:t>Am Anfang werden die Palästinensische Flüchtlinge in provisorischen Lagern des Roten Kreuzes untergebracht.</a:t>
            </a:r>
            <a:endParaRPr lang="en-US" altLang="en-US" sz="1400">
              <a:solidFill>
                <a:srgbClr val="FFFFFF"/>
              </a:solidFill>
            </a:endParaRPr>
          </a:p>
        </p:txBody>
      </p:sp>
      <p:sp>
        <p:nvSpPr>
          <p:cNvPr id="431109" name="CasellaDiTesto 1">
            <a:extLst>
              <a:ext uri="{FF2B5EF4-FFF2-40B4-BE49-F238E27FC236}">
                <a16:creationId xmlns:a16="http://schemas.microsoft.com/office/drawing/2014/main" id="{9DC1D8A2-E032-212E-1069-D25A0E06489A}"/>
              </a:ext>
            </a:extLst>
          </p:cNvPr>
          <p:cNvSpPr txBox="1">
            <a:spLocks noChangeArrowheads="1"/>
          </p:cNvSpPr>
          <p:nvPr/>
        </p:nvSpPr>
        <p:spPr bwMode="auto">
          <a:xfrm>
            <a:off x="3702050" y="6411913"/>
            <a:ext cx="2143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http://en.wikipedia.org/wiki/Nahr_el-Bared</a:t>
            </a:r>
          </a:p>
        </p:txBody>
      </p:sp>
      <p:sp>
        <p:nvSpPr>
          <p:cNvPr id="7" name="Rettangolo 6">
            <a:extLst>
              <a:ext uri="{FF2B5EF4-FFF2-40B4-BE49-F238E27FC236}">
                <a16:creationId xmlns:a16="http://schemas.microsoft.com/office/drawing/2014/main" id="{93B262B3-9246-3FDD-CEB9-3A480175D27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5811" name="Text Box 3">
            <a:extLst>
              <a:ext uri="{FF2B5EF4-FFF2-40B4-BE49-F238E27FC236}">
                <a16:creationId xmlns:a16="http://schemas.microsoft.com/office/drawing/2014/main" id="{385EC7A6-ED59-6241-2DBD-7CC563037E96}"/>
              </a:ext>
            </a:extLst>
          </p:cNvPr>
          <p:cNvSpPr txBox="1">
            <a:spLocks noChangeArrowheads="1"/>
          </p:cNvSpPr>
          <p:nvPr/>
        </p:nvSpPr>
        <p:spPr bwMode="auto">
          <a:xfrm>
            <a:off x="1871663" y="5926138"/>
            <a:ext cx="5400675" cy="6159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1952   </a:t>
            </a:r>
            <a:r>
              <a:rPr lang="fr-CH" altLang="it-CH" sz="1600" dirty="0"/>
              <a:t>Nahr El-</a:t>
            </a:r>
            <a:r>
              <a:rPr lang="fr-CH" altLang="it-CH" sz="1600" dirty="0" err="1"/>
              <a:t>Bared</a:t>
            </a:r>
            <a:r>
              <a:rPr lang="fr-CH" altLang="it-CH" sz="1600" dirty="0"/>
              <a:t> (Tripolis), </a:t>
            </a:r>
            <a:r>
              <a:rPr lang="fr-CH" altLang="it-CH" sz="1600" dirty="0" err="1"/>
              <a:t>Libanon</a:t>
            </a:r>
            <a:r>
              <a:rPr lang="fr-CH" altLang="it-CH" sz="1600" dirty="0"/>
              <a:t>, das </a:t>
            </a:r>
            <a:r>
              <a:rPr lang="fr-CH" altLang="it-CH" sz="1600" dirty="0" err="1"/>
              <a:t>erste</a:t>
            </a:r>
            <a:r>
              <a:rPr lang="fr-CH" altLang="it-CH" sz="1600" dirty="0"/>
              <a:t> </a:t>
            </a:r>
            <a:r>
              <a:rPr lang="fr-CH" altLang="it-CH" sz="1600" dirty="0" err="1"/>
              <a:t>Lager</a:t>
            </a:r>
            <a:r>
              <a:rPr lang="fr-CH" altLang="it-CH" sz="1600" dirty="0"/>
              <a:t>  </a:t>
            </a:r>
            <a:r>
              <a:rPr lang="fr-CH" altLang="it-CH" sz="1600" dirty="0" err="1"/>
              <a:t>für</a:t>
            </a:r>
            <a:r>
              <a:rPr lang="fr-CH" altLang="it-CH" sz="1600" dirty="0"/>
              <a:t> </a:t>
            </a:r>
            <a:r>
              <a:rPr lang="fr-CH" altLang="it-CH" sz="1600" dirty="0" err="1"/>
              <a:t>palästinensische</a:t>
            </a:r>
            <a:r>
              <a:rPr lang="fr-CH" altLang="it-CH" sz="1600" dirty="0"/>
              <a:t>  </a:t>
            </a:r>
            <a:r>
              <a:rPr lang="fr-CH" altLang="it-CH" sz="1600" dirty="0" err="1"/>
              <a:t>Flüchtlinge</a:t>
            </a:r>
            <a:r>
              <a:rPr lang="fr-CH" altLang="it-CH" sz="1600" dirty="0"/>
              <a:t> </a:t>
            </a:r>
            <a:endParaRPr lang="it-IT" altLang="it-CH"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Number Placeholder 4">
            <a:extLst>
              <a:ext uri="{FF2B5EF4-FFF2-40B4-BE49-F238E27FC236}">
                <a16:creationId xmlns:a16="http://schemas.microsoft.com/office/drawing/2014/main" id="{F649EA2A-E14C-631B-24ED-E836522D8EC6}"/>
              </a:ext>
            </a:extLst>
          </p:cNvPr>
          <p:cNvSpPr>
            <a:spLocks noGrp="1"/>
          </p:cNvSpPr>
          <p:nvPr>
            <p:ph type="sldNum" sz="quarter" idx="12"/>
          </p:nvPr>
        </p:nvSpPr>
        <p:spPr>
          <a:xfrm>
            <a:off x="7262813" y="6173788"/>
            <a:ext cx="692150" cy="44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27C1D0-0683-40B3-8FFC-5D6695F7EE19}" type="slidenum">
              <a:rPr lang="it-IT" altLang="it-CH" sz="1400" smtClean="0">
                <a:solidFill>
                  <a:srgbClr val="FFFFFF"/>
                </a:solidFill>
              </a:rPr>
              <a:pPr>
                <a:spcBef>
                  <a:spcPct val="0"/>
                </a:spcBef>
                <a:buFontTx/>
                <a:buNone/>
              </a:pPr>
              <a:t>95</a:t>
            </a:fld>
            <a:endParaRPr lang="it-IT" altLang="it-CH" sz="1400">
              <a:solidFill>
                <a:srgbClr val="FFFFFF"/>
              </a:solidFill>
            </a:endParaRPr>
          </a:p>
        </p:txBody>
      </p:sp>
      <p:pic>
        <p:nvPicPr>
          <p:cNvPr id="5" name="Picture 5" descr="08_tentcampjordan">
            <a:extLst>
              <a:ext uri="{FF2B5EF4-FFF2-40B4-BE49-F238E27FC236}">
                <a16:creationId xmlns:a16="http://schemas.microsoft.com/office/drawing/2014/main" id="{848A847D-3A17-2EC1-6694-82E8CF555722}"/>
              </a:ext>
            </a:extLst>
          </p:cNvPr>
          <p:cNvPicPr>
            <a:picLocks noGrp="1" noChangeAspect="1" noChangeArrowheads="1"/>
          </p:cNvPicPr>
          <p:nvPr>
            <p:ph/>
          </p:nvPr>
        </p:nvPicPr>
        <p:blipFill>
          <a:blip r:embed="rId3"/>
          <a:srcRect/>
          <a:stretch>
            <a:fillRect/>
          </a:stretch>
        </p:blipFill>
        <p:spPr>
          <a:xfrm>
            <a:off x="827088" y="608013"/>
            <a:ext cx="7632700" cy="5413375"/>
          </a:xfrm>
          <a:ln w="28575">
            <a:solidFill>
              <a:schemeClr val="tx1"/>
            </a:solidFill>
          </a:ln>
          <a:effectLst>
            <a:outerShdw blurRad="292100" dist="139700" dir="2700000" algn="tl" rotWithShape="0">
              <a:srgbClr val="333333">
                <a:alpha val="65000"/>
              </a:srgbClr>
            </a:outerShdw>
          </a:effectLst>
        </p:spPr>
      </p:pic>
      <p:sp>
        <p:nvSpPr>
          <p:cNvPr id="1019908" name="CasellaDiTesto 2">
            <a:extLst>
              <a:ext uri="{FF2B5EF4-FFF2-40B4-BE49-F238E27FC236}">
                <a16:creationId xmlns:a16="http://schemas.microsoft.com/office/drawing/2014/main" id="{3618D74A-12DE-98BF-6A67-568F84D6238F}"/>
              </a:ext>
            </a:extLst>
          </p:cNvPr>
          <p:cNvSpPr txBox="1">
            <a:spLocks noChangeArrowheads="1"/>
          </p:cNvSpPr>
          <p:nvPr/>
        </p:nvSpPr>
        <p:spPr bwMode="auto">
          <a:xfrm>
            <a:off x="2519363" y="6097588"/>
            <a:ext cx="42481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altLang="en-US" dirty="0"/>
              <a:t>Palästinensisches </a:t>
            </a:r>
            <a:r>
              <a:rPr lang="it-CH" altLang="en-US" dirty="0" err="1"/>
              <a:t>Flüchtlings</a:t>
            </a:r>
            <a:r>
              <a:rPr lang="it-CH" altLang="en-US" dirty="0"/>
              <a:t>-Lager</a:t>
            </a:r>
          </a:p>
        </p:txBody>
      </p:sp>
      <p:sp>
        <p:nvSpPr>
          <p:cNvPr id="6" name="Rettangolo 5">
            <a:extLst>
              <a:ext uri="{FF2B5EF4-FFF2-40B4-BE49-F238E27FC236}">
                <a16:creationId xmlns:a16="http://schemas.microsoft.com/office/drawing/2014/main" id="{A733891D-2AC3-62E4-6B1B-4AC05FF2F91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awwar camp1">
            <a:extLst>
              <a:ext uri="{FF2B5EF4-FFF2-40B4-BE49-F238E27FC236}">
                <a16:creationId xmlns:a16="http://schemas.microsoft.com/office/drawing/2014/main" id="{9A03D39F-F652-D9C0-35A7-63AB9D08BDCD}"/>
              </a:ext>
            </a:extLst>
          </p:cNvPr>
          <p:cNvPicPr>
            <a:picLocks noChangeAspect="1" noChangeArrowheads="1"/>
          </p:cNvPicPr>
          <p:nvPr/>
        </p:nvPicPr>
        <p:blipFill>
          <a:blip r:embed="rId3"/>
          <a:srcRect/>
          <a:stretch>
            <a:fillRect/>
          </a:stretch>
        </p:blipFill>
        <p:spPr bwMode="auto">
          <a:xfrm>
            <a:off x="179388" y="352425"/>
            <a:ext cx="4608512" cy="327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11" descr="http://english.aljazeera.net/mritems/Images/2009/7/14/200971410211137360_20.jpg">
            <a:extLst>
              <a:ext uri="{FF2B5EF4-FFF2-40B4-BE49-F238E27FC236}">
                <a16:creationId xmlns:a16="http://schemas.microsoft.com/office/drawing/2014/main" id="{8DC06E2D-17FA-1070-AADF-39303293CDC2}"/>
              </a:ext>
            </a:extLst>
          </p:cNvPr>
          <p:cNvPicPr>
            <a:picLocks noChangeAspect="1" noChangeArrowheads="1"/>
          </p:cNvPicPr>
          <p:nvPr/>
        </p:nvPicPr>
        <p:blipFill>
          <a:blip r:embed="rId4"/>
          <a:srcRect/>
          <a:stretch>
            <a:fillRect/>
          </a:stretch>
        </p:blipFill>
        <p:spPr bwMode="auto">
          <a:xfrm>
            <a:off x="4960938" y="352425"/>
            <a:ext cx="4027487" cy="2165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10" descr="C:\Users\Enrico\Desktop\Balata jpeg.jpg">
            <a:extLst>
              <a:ext uri="{FF2B5EF4-FFF2-40B4-BE49-F238E27FC236}">
                <a16:creationId xmlns:a16="http://schemas.microsoft.com/office/drawing/2014/main" id="{9F977E5A-E3E2-45F9-C092-78220748CEFB}"/>
              </a:ext>
            </a:extLst>
          </p:cNvPr>
          <p:cNvPicPr>
            <a:picLocks noChangeAspect="1" noChangeArrowheads="1"/>
          </p:cNvPicPr>
          <p:nvPr/>
        </p:nvPicPr>
        <p:blipFill>
          <a:blip r:embed="rId5"/>
          <a:srcRect/>
          <a:stretch>
            <a:fillRect/>
          </a:stretch>
        </p:blipFill>
        <p:spPr bwMode="auto">
          <a:xfrm>
            <a:off x="207963" y="3871913"/>
            <a:ext cx="4579937"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435205" name="Slide Number Placeholder 3">
            <a:extLst>
              <a:ext uri="{FF2B5EF4-FFF2-40B4-BE49-F238E27FC236}">
                <a16:creationId xmlns:a16="http://schemas.microsoft.com/office/drawing/2014/main" id="{22B6F369-C922-23F6-F28E-FD5D058F7F42}"/>
              </a:ext>
            </a:extLst>
          </p:cNvPr>
          <p:cNvSpPr>
            <a:spLocks noGrp="1"/>
          </p:cNvSpPr>
          <p:nvPr>
            <p:ph type="sldNum" sz="quarter" idx="12"/>
          </p:nvPr>
        </p:nvSpPr>
        <p:spPr>
          <a:xfrm>
            <a:off x="8104188" y="3222625"/>
            <a:ext cx="538162"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D214E9-1B0B-40F2-9F82-5C7214ED800C}" type="slidenum">
              <a:rPr lang="it-IT" altLang="it-CH" sz="1400" smtClean="0">
                <a:solidFill>
                  <a:srgbClr val="FFFFFF"/>
                </a:solidFill>
              </a:rPr>
              <a:pPr>
                <a:spcBef>
                  <a:spcPct val="0"/>
                </a:spcBef>
                <a:buFontTx/>
                <a:buNone/>
              </a:pPr>
              <a:t>96</a:t>
            </a:fld>
            <a:endParaRPr lang="it-IT" altLang="it-CH" sz="1400">
              <a:solidFill>
                <a:srgbClr val="FFFFFF"/>
              </a:solidFill>
            </a:endParaRPr>
          </a:p>
        </p:txBody>
      </p:sp>
      <p:sp>
        <p:nvSpPr>
          <p:cNvPr id="435206" name="Text Box 3">
            <a:extLst>
              <a:ext uri="{FF2B5EF4-FFF2-40B4-BE49-F238E27FC236}">
                <a16:creationId xmlns:a16="http://schemas.microsoft.com/office/drawing/2014/main" id="{79DADFF9-6BA6-AE84-FA0E-BCCC9531C598}"/>
              </a:ext>
            </a:extLst>
          </p:cNvPr>
          <p:cNvSpPr txBox="1">
            <a:spLocks noChangeArrowheads="1"/>
          </p:cNvSpPr>
          <p:nvPr/>
        </p:nvSpPr>
        <p:spPr bwMode="auto">
          <a:xfrm>
            <a:off x="250825" y="404813"/>
            <a:ext cx="1439863"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a:t>
            </a:r>
            <a:endParaRPr lang="it-IT" altLang="it-CH" sz="1400" b="1">
              <a:solidFill>
                <a:srgbClr val="333333"/>
              </a:solidFill>
            </a:endParaRPr>
          </a:p>
        </p:txBody>
      </p:sp>
      <p:sp>
        <p:nvSpPr>
          <p:cNvPr id="1017863" name="Text Box 7">
            <a:extLst>
              <a:ext uri="{FF2B5EF4-FFF2-40B4-BE49-F238E27FC236}">
                <a16:creationId xmlns:a16="http://schemas.microsoft.com/office/drawing/2014/main" id="{D96AFE6B-0706-0CB5-364C-C3BA27CCD247}"/>
              </a:ext>
            </a:extLst>
          </p:cNvPr>
          <p:cNvSpPr txBox="1">
            <a:spLocks noChangeArrowheads="1"/>
          </p:cNvSpPr>
          <p:nvPr/>
        </p:nvSpPr>
        <p:spPr bwMode="auto">
          <a:xfrm>
            <a:off x="4914900" y="3025775"/>
            <a:ext cx="3063875" cy="6461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1948 - Die </a:t>
            </a:r>
            <a:r>
              <a:rPr lang="fr-CH" altLang="it-CH" dirty="0" err="1"/>
              <a:t>palästinen-sischen</a:t>
            </a:r>
            <a:r>
              <a:rPr lang="fr-CH" altLang="it-CH" dirty="0"/>
              <a:t> </a:t>
            </a:r>
            <a:r>
              <a:rPr lang="fr-CH" altLang="it-CH" dirty="0" err="1"/>
              <a:t>Flüchtlingslager</a:t>
            </a:r>
            <a:endParaRPr lang="it-IT" altLang="it-CH" dirty="0"/>
          </a:p>
        </p:txBody>
      </p:sp>
      <p:sp>
        <p:nvSpPr>
          <p:cNvPr id="435208" name="Text Box 5">
            <a:extLst>
              <a:ext uri="{FF2B5EF4-FFF2-40B4-BE49-F238E27FC236}">
                <a16:creationId xmlns:a16="http://schemas.microsoft.com/office/drawing/2014/main" id="{7F538F23-081A-B453-5C6D-53CA13774235}"/>
              </a:ext>
            </a:extLst>
          </p:cNvPr>
          <p:cNvSpPr txBox="1">
            <a:spLocks noChangeArrowheads="1"/>
          </p:cNvSpPr>
          <p:nvPr/>
        </p:nvSpPr>
        <p:spPr bwMode="auto">
          <a:xfrm>
            <a:off x="207963" y="3871913"/>
            <a:ext cx="28082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sp>
        <p:nvSpPr>
          <p:cNvPr id="15" name="Rettangolo 14">
            <a:extLst>
              <a:ext uri="{FF2B5EF4-FFF2-40B4-BE49-F238E27FC236}">
                <a16:creationId xmlns:a16="http://schemas.microsoft.com/office/drawing/2014/main" id="{92BB67EC-794D-D860-F215-EC13E46D391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5210" name="TextBox 10">
            <a:extLst>
              <a:ext uri="{FF2B5EF4-FFF2-40B4-BE49-F238E27FC236}">
                <a16:creationId xmlns:a16="http://schemas.microsoft.com/office/drawing/2014/main" id="{54661F97-A4C3-E4DF-71C2-62FF20BFD2CB}"/>
              </a:ext>
            </a:extLst>
          </p:cNvPr>
          <p:cNvSpPr txBox="1">
            <a:spLocks noChangeArrowheads="1"/>
          </p:cNvSpPr>
          <p:nvPr/>
        </p:nvSpPr>
        <p:spPr bwMode="auto">
          <a:xfrm>
            <a:off x="5703888" y="2574925"/>
            <a:ext cx="27860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FFFFFF"/>
                </a:solidFill>
              </a:rPr>
              <a:t>Einige Flüchtlinge treffen in Jordanien ein</a:t>
            </a:r>
            <a:endParaRPr lang="it-IT" altLang="it-CH" sz="1100">
              <a:solidFill>
                <a:srgbClr val="FFFFFF"/>
              </a:solidFill>
            </a:endParaRPr>
          </a:p>
        </p:txBody>
      </p:sp>
      <p:pic>
        <p:nvPicPr>
          <p:cNvPr id="17" name="Picture 4" descr="Risultati immagini per 1948 palestinian exodus">
            <a:extLst>
              <a:ext uri="{FF2B5EF4-FFF2-40B4-BE49-F238E27FC236}">
                <a16:creationId xmlns:a16="http://schemas.microsoft.com/office/drawing/2014/main" id="{39801B4C-5CC8-11A8-50C6-5D3D0E12EEAD}"/>
              </a:ext>
            </a:extLst>
          </p:cNvPr>
          <p:cNvPicPr>
            <a:picLocks noChangeAspect="1" noChangeArrowheads="1"/>
          </p:cNvPicPr>
          <p:nvPr/>
        </p:nvPicPr>
        <p:blipFill>
          <a:blip r:embed="rId6"/>
          <a:srcRect/>
          <a:stretch>
            <a:fillRect/>
          </a:stretch>
        </p:blipFill>
        <p:spPr bwMode="auto">
          <a:xfrm>
            <a:off x="4914900" y="4057650"/>
            <a:ext cx="4029075" cy="2379663"/>
          </a:xfrm>
          <a:prstGeom prst="rect">
            <a:avLst/>
          </a:prstGeom>
          <a:ln w="28575">
            <a:solidFill>
              <a:schemeClr val="tx1"/>
            </a:solid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876F843D-4E7A-3A6C-072A-D59AB5E45F62}"/>
              </a:ext>
            </a:extLst>
          </p:cNvPr>
          <p:cNvSpPr txBox="1"/>
          <p:nvPr/>
        </p:nvSpPr>
        <p:spPr>
          <a:xfrm>
            <a:off x="5541963" y="3997325"/>
            <a:ext cx="2774950" cy="368300"/>
          </a:xfrm>
          <a:prstGeom prst="rect">
            <a:avLst/>
          </a:prstGeom>
          <a:noFill/>
        </p:spPr>
        <p:txBody>
          <a:bodyPr>
            <a:spAutoFit/>
          </a:bodyPr>
          <a:lstStyle/>
          <a:p>
            <a:pPr>
              <a:defRPr/>
            </a:pPr>
            <a:r>
              <a:rPr lang="en-US" b="1" dirty="0" err="1">
                <a:solidFill>
                  <a:schemeClr val="accent4">
                    <a:lumMod val="10000"/>
                  </a:schemeClr>
                </a:solidFill>
              </a:rPr>
              <a:t>Gefangene</a:t>
            </a:r>
            <a:r>
              <a:rPr lang="en-US" b="1" dirty="0">
                <a:solidFill>
                  <a:schemeClr val="accent4">
                    <a:lumMod val="10000"/>
                  </a:schemeClr>
                </a:solidFill>
              </a:rPr>
              <a:t> der </a:t>
            </a:r>
            <a:r>
              <a:rPr lang="en-US" b="1" dirty="0" err="1">
                <a:solidFill>
                  <a:schemeClr val="accent4">
                    <a:lumMod val="10000"/>
                  </a:schemeClr>
                </a:solidFill>
              </a:rPr>
              <a:t>Wüste</a:t>
            </a:r>
            <a:endParaRPr lang="en-US" b="1" dirty="0">
              <a:solidFill>
                <a:schemeClr val="accent4">
                  <a:lumMod val="10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Number Placeholder 3">
            <a:extLst>
              <a:ext uri="{FF2B5EF4-FFF2-40B4-BE49-F238E27FC236}">
                <a16:creationId xmlns:a16="http://schemas.microsoft.com/office/drawing/2014/main" id="{9DE0A902-BC37-8E50-C526-3559F68B72EB}"/>
              </a:ext>
            </a:extLst>
          </p:cNvPr>
          <p:cNvSpPr>
            <a:spLocks noGrp="1"/>
          </p:cNvSpPr>
          <p:nvPr>
            <p:ph type="sldNum" sz="quarter" idx="12"/>
          </p:nvPr>
        </p:nvSpPr>
        <p:spPr>
          <a:xfrm>
            <a:off x="4062413" y="6011863"/>
            <a:ext cx="728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14E162-576C-49EB-968F-834E60E5AE36}" type="slidenum">
              <a:rPr lang="it-IT" altLang="it-CH" sz="1400" smtClean="0">
                <a:solidFill>
                  <a:srgbClr val="FFFFFF"/>
                </a:solidFill>
              </a:rPr>
              <a:pPr>
                <a:spcBef>
                  <a:spcPct val="0"/>
                </a:spcBef>
                <a:buFontTx/>
                <a:buNone/>
              </a:pPr>
              <a:t>97</a:t>
            </a:fld>
            <a:endParaRPr lang="it-IT" altLang="it-CH" sz="1400">
              <a:solidFill>
                <a:srgbClr val="FFFFFF"/>
              </a:solidFill>
            </a:endParaRPr>
          </a:p>
        </p:txBody>
      </p:sp>
      <p:sp>
        <p:nvSpPr>
          <p:cNvPr id="437251" name="Text Box 5">
            <a:extLst>
              <a:ext uri="{FF2B5EF4-FFF2-40B4-BE49-F238E27FC236}">
                <a16:creationId xmlns:a16="http://schemas.microsoft.com/office/drawing/2014/main" id="{F662BA0B-B2CD-3094-959D-A0604B5E4D54}"/>
              </a:ext>
            </a:extLst>
          </p:cNvPr>
          <p:cNvSpPr txBox="1">
            <a:spLocks noChangeArrowheads="1"/>
          </p:cNvSpPr>
          <p:nvPr/>
        </p:nvSpPr>
        <p:spPr bwMode="auto">
          <a:xfrm>
            <a:off x="3871913" y="4271963"/>
            <a:ext cx="129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Unterzeich-nung des Waffenstill-standes zwischen Ägypten und Israel</a:t>
            </a:r>
            <a:endParaRPr lang="it-IT" altLang="it-CH" sz="1400" b="1">
              <a:solidFill>
                <a:srgbClr val="FFFFFF"/>
              </a:solidFill>
            </a:endParaRPr>
          </a:p>
        </p:txBody>
      </p:sp>
      <p:sp>
        <p:nvSpPr>
          <p:cNvPr id="437252" name="Text Box 6">
            <a:extLst>
              <a:ext uri="{FF2B5EF4-FFF2-40B4-BE49-F238E27FC236}">
                <a16:creationId xmlns:a16="http://schemas.microsoft.com/office/drawing/2014/main" id="{E1C7C6B4-6035-3363-F26D-60A28968D4F7}"/>
              </a:ext>
            </a:extLst>
          </p:cNvPr>
          <p:cNvSpPr txBox="1">
            <a:spLocks noChangeArrowheads="1"/>
          </p:cNvSpPr>
          <p:nvPr/>
        </p:nvSpPr>
        <p:spPr bwMode="auto">
          <a:xfrm>
            <a:off x="5495925" y="369888"/>
            <a:ext cx="928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Verhan-dlungen</a:t>
            </a:r>
            <a:endParaRPr lang="it-IT" altLang="it-CH" sz="1400" b="1">
              <a:solidFill>
                <a:srgbClr val="FFFFFF"/>
              </a:solidFill>
            </a:endParaRPr>
          </a:p>
        </p:txBody>
      </p:sp>
      <p:pic>
        <p:nvPicPr>
          <p:cNvPr id="10" name="Picture 3" descr="colloqui di armistizio a Rodi 1949">
            <a:extLst>
              <a:ext uri="{FF2B5EF4-FFF2-40B4-BE49-F238E27FC236}">
                <a16:creationId xmlns:a16="http://schemas.microsoft.com/office/drawing/2014/main" id="{10755149-DD26-9807-DFDF-CB0913E68EB1}"/>
              </a:ext>
            </a:extLst>
          </p:cNvPr>
          <p:cNvPicPr>
            <a:picLocks noChangeAspect="1" noChangeArrowheads="1"/>
          </p:cNvPicPr>
          <p:nvPr/>
        </p:nvPicPr>
        <p:blipFill>
          <a:blip r:embed="rId3">
            <a:lum bright="-10000" contrast="10000"/>
          </a:blip>
          <a:srcRect/>
          <a:stretch>
            <a:fillRect/>
          </a:stretch>
        </p:blipFill>
        <p:spPr bwMode="auto">
          <a:xfrm>
            <a:off x="6435725" y="246063"/>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1949 firma armistizio tra israele e egitto a Rodi">
            <a:extLst>
              <a:ext uri="{FF2B5EF4-FFF2-40B4-BE49-F238E27FC236}">
                <a16:creationId xmlns:a16="http://schemas.microsoft.com/office/drawing/2014/main" id="{67DD25FD-D45A-8A2C-84BB-474E6460DBF7}"/>
              </a:ext>
            </a:extLst>
          </p:cNvPr>
          <p:cNvPicPr>
            <a:picLocks noChangeAspect="1" noChangeArrowheads="1"/>
          </p:cNvPicPr>
          <p:nvPr/>
        </p:nvPicPr>
        <p:blipFill>
          <a:blip r:embed="rId4"/>
          <a:srcRect/>
          <a:stretch>
            <a:fillRect/>
          </a:stretch>
        </p:blipFill>
        <p:spPr bwMode="auto">
          <a:xfrm>
            <a:off x="5237163" y="3984625"/>
            <a:ext cx="333057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RhodesArmisticeLines 2">
            <a:extLst>
              <a:ext uri="{FF2B5EF4-FFF2-40B4-BE49-F238E27FC236}">
                <a16:creationId xmlns:a16="http://schemas.microsoft.com/office/drawing/2014/main" id="{BCE27339-F622-5D33-7020-C37C511F67BB}"/>
              </a:ext>
            </a:extLst>
          </p:cNvPr>
          <p:cNvPicPr>
            <a:picLocks noChangeAspect="1" noChangeArrowheads="1"/>
          </p:cNvPicPr>
          <p:nvPr/>
        </p:nvPicPr>
        <p:blipFill>
          <a:blip r:embed="rId5"/>
          <a:srcRect t="1355"/>
          <a:stretch>
            <a:fillRect/>
          </a:stretch>
        </p:blipFill>
        <p:spPr bwMode="auto">
          <a:xfrm>
            <a:off x="519113" y="246063"/>
            <a:ext cx="3270250" cy="6313487"/>
          </a:xfrm>
          <a:prstGeom prst="rect">
            <a:avLst/>
          </a:prstGeom>
          <a:ln>
            <a:no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BE07694E-FD02-AFA7-DDB4-7E5407AD605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F905C9D-8393-A93B-D407-278D718894D4}"/>
              </a:ext>
            </a:extLst>
          </p:cNvPr>
          <p:cNvSpPr txBox="1"/>
          <p:nvPr/>
        </p:nvSpPr>
        <p:spPr>
          <a:xfrm>
            <a:off x="3984625" y="1271588"/>
            <a:ext cx="2238375" cy="1077912"/>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err="1">
                <a:solidFill>
                  <a:schemeClr val="accent4">
                    <a:lumMod val="10000"/>
                  </a:schemeClr>
                </a:solidFill>
              </a:rPr>
              <a:t>Januar</a:t>
            </a:r>
            <a:r>
              <a:rPr lang="en-US" sz="1600" b="1" dirty="0">
                <a:solidFill>
                  <a:schemeClr val="accent4">
                    <a:lumMod val="10000"/>
                  </a:schemeClr>
                </a:solidFill>
              </a:rPr>
              <a:t> - </a:t>
            </a:r>
            <a:r>
              <a:rPr lang="en-US" sz="1600" b="1" dirty="0" err="1">
                <a:solidFill>
                  <a:schemeClr val="accent4">
                    <a:lumMod val="10000"/>
                  </a:schemeClr>
                </a:solidFill>
              </a:rPr>
              <a:t>Juli</a:t>
            </a:r>
            <a:r>
              <a:rPr lang="en-US" sz="1600" b="1" dirty="0">
                <a:solidFill>
                  <a:schemeClr val="accent4">
                    <a:lumMod val="10000"/>
                  </a:schemeClr>
                </a:solidFill>
              </a:rPr>
              <a:t> 1949                                          Die </a:t>
            </a:r>
            <a:r>
              <a:rPr lang="en-US" sz="1600" b="1" dirty="0" err="1">
                <a:solidFill>
                  <a:schemeClr val="accent4">
                    <a:lumMod val="10000"/>
                  </a:schemeClr>
                </a:solidFill>
              </a:rPr>
              <a:t>Waffenstillstand</a:t>
            </a:r>
            <a:r>
              <a:rPr lang="en-US" sz="1600" b="1" dirty="0">
                <a:solidFill>
                  <a:schemeClr val="accent4">
                    <a:lumMod val="10000"/>
                  </a:schemeClr>
                </a:solidFill>
              </a:rPr>
              <a:t> -  </a:t>
            </a:r>
            <a:r>
              <a:rPr lang="en-US" sz="1600" b="1" dirty="0" err="1">
                <a:solidFill>
                  <a:schemeClr val="accent4">
                    <a:lumMod val="10000"/>
                  </a:schemeClr>
                </a:solidFill>
              </a:rPr>
              <a:t>Vereinbarungen</a:t>
            </a:r>
            <a:r>
              <a:rPr lang="en-US" sz="1600" b="1" dirty="0">
                <a:solidFill>
                  <a:schemeClr val="accent4">
                    <a:lumMod val="10000"/>
                  </a:schemeClr>
                </a:solidFill>
              </a:rPr>
              <a:t> von </a:t>
            </a:r>
            <a:r>
              <a:rPr lang="en-US" sz="1600" b="1" dirty="0" err="1">
                <a:solidFill>
                  <a:schemeClr val="accent4">
                    <a:lumMod val="10000"/>
                  </a:schemeClr>
                </a:solidFill>
              </a:rPr>
              <a:t>Rodes</a:t>
            </a:r>
            <a:endParaRPr lang="en-US" sz="1600" b="1" dirty="0">
              <a:solidFill>
                <a:schemeClr val="accent4">
                  <a:lumMod val="10000"/>
                </a:schemeClr>
              </a:solidFill>
            </a:endParaRPr>
          </a:p>
        </p:txBody>
      </p:sp>
      <p:sp>
        <p:nvSpPr>
          <p:cNvPr id="437258" name="Text Box 2">
            <a:extLst>
              <a:ext uri="{FF2B5EF4-FFF2-40B4-BE49-F238E27FC236}">
                <a16:creationId xmlns:a16="http://schemas.microsoft.com/office/drawing/2014/main" id="{580514BF-46AF-F4E8-4E14-6F5FF2355E8A}"/>
              </a:ext>
            </a:extLst>
          </p:cNvPr>
          <p:cNvSpPr txBox="1">
            <a:spLocks noChangeArrowheads="1"/>
          </p:cNvSpPr>
          <p:nvPr/>
        </p:nvSpPr>
        <p:spPr bwMode="auto">
          <a:xfrm>
            <a:off x="3890963" y="2566988"/>
            <a:ext cx="4689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 Rodes finden die Verhandlungen zwischen den kriegsführenden Mächten statt. Es enstehen die Waffenstillstands-Vereinbarungen von Rodes.</a:t>
            </a:r>
            <a:endParaRPr lang="it-IT" altLang="it-CH" sz="1800" b="1">
              <a:solidFill>
                <a:srgbClr val="FFFFFF"/>
              </a:solidFill>
            </a:endParaRPr>
          </a:p>
        </p:txBody>
      </p:sp>
      <p:sp>
        <p:nvSpPr>
          <p:cNvPr id="437259" name="Text Box 8">
            <a:extLst>
              <a:ext uri="{FF2B5EF4-FFF2-40B4-BE49-F238E27FC236}">
                <a16:creationId xmlns:a16="http://schemas.microsoft.com/office/drawing/2014/main" id="{C755ABA9-DB80-D633-0E53-57C7D662A5C7}"/>
              </a:ext>
            </a:extLst>
          </p:cNvPr>
          <p:cNvSpPr txBox="1">
            <a:spLocks noChangeArrowheads="1"/>
          </p:cNvSpPr>
          <p:nvPr/>
        </p:nvSpPr>
        <p:spPr bwMode="auto">
          <a:xfrm>
            <a:off x="3890963" y="369888"/>
            <a:ext cx="12969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Waffenstill-standskarte</a:t>
            </a:r>
            <a:endParaRPr lang="it-IT" altLang="it-CH" sz="1400" b="1">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Number Placeholder 3">
            <a:extLst>
              <a:ext uri="{FF2B5EF4-FFF2-40B4-BE49-F238E27FC236}">
                <a16:creationId xmlns:a16="http://schemas.microsoft.com/office/drawing/2014/main" id="{D15AC701-29D8-9743-A634-643C21A435BB}"/>
              </a:ext>
            </a:extLst>
          </p:cNvPr>
          <p:cNvSpPr>
            <a:spLocks noGrp="1"/>
          </p:cNvSpPr>
          <p:nvPr>
            <p:ph type="sldNum" sz="quarter" idx="12"/>
          </p:nvPr>
        </p:nvSpPr>
        <p:spPr>
          <a:xfrm>
            <a:off x="5233988" y="6311900"/>
            <a:ext cx="692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83F3FE-6989-43E9-AEDB-C7DD68AE8A5E}"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366596" name="Picture 3" descr="partition_armistice">
            <a:extLst>
              <a:ext uri="{FF2B5EF4-FFF2-40B4-BE49-F238E27FC236}">
                <a16:creationId xmlns:a16="http://schemas.microsoft.com/office/drawing/2014/main" id="{E7D29CA9-CCFA-FF01-4141-C8D5B13037C5}"/>
              </a:ext>
            </a:extLst>
          </p:cNvPr>
          <p:cNvPicPr>
            <a:picLocks noChangeAspect="1" noChangeArrowheads="1"/>
          </p:cNvPicPr>
          <p:nvPr/>
        </p:nvPicPr>
        <p:blipFill>
          <a:blip r:embed="rId3"/>
          <a:srcRect/>
          <a:stretch>
            <a:fillRect/>
          </a:stretch>
        </p:blipFill>
        <p:spPr bwMode="auto">
          <a:xfrm>
            <a:off x="179388" y="188913"/>
            <a:ext cx="2376487" cy="6478587"/>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39300" name="Text Box 4">
            <a:extLst>
              <a:ext uri="{FF2B5EF4-FFF2-40B4-BE49-F238E27FC236}">
                <a16:creationId xmlns:a16="http://schemas.microsoft.com/office/drawing/2014/main" id="{D43329A8-8E50-9AA8-9371-7A48803DE335}"/>
              </a:ext>
            </a:extLst>
          </p:cNvPr>
          <p:cNvSpPr txBox="1">
            <a:spLocks noChangeArrowheads="1"/>
          </p:cNvSpPr>
          <p:nvPr/>
        </p:nvSpPr>
        <p:spPr bwMode="auto">
          <a:xfrm>
            <a:off x="179388" y="981075"/>
            <a:ext cx="1439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Mittelmeer</a:t>
            </a:r>
            <a:endParaRPr lang="it-IT" altLang="it-CH" sz="1200" b="1">
              <a:solidFill>
                <a:srgbClr val="000000"/>
              </a:solidFill>
            </a:endParaRPr>
          </a:p>
        </p:txBody>
      </p:sp>
      <p:sp>
        <p:nvSpPr>
          <p:cNvPr id="439301" name="Line 5">
            <a:extLst>
              <a:ext uri="{FF2B5EF4-FFF2-40B4-BE49-F238E27FC236}">
                <a16:creationId xmlns:a16="http://schemas.microsoft.com/office/drawing/2014/main" id="{AFF230E9-AF5A-D30F-3C05-EADA9BC7567D}"/>
              </a:ext>
            </a:extLst>
          </p:cNvPr>
          <p:cNvSpPr>
            <a:spLocks noChangeShapeType="1"/>
          </p:cNvSpPr>
          <p:nvPr/>
        </p:nvSpPr>
        <p:spPr bwMode="auto">
          <a:xfrm flipH="1">
            <a:off x="1476375" y="1444625"/>
            <a:ext cx="1439863" cy="104775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9302" name="Text Box 6">
            <a:extLst>
              <a:ext uri="{FF2B5EF4-FFF2-40B4-BE49-F238E27FC236}">
                <a16:creationId xmlns:a16="http://schemas.microsoft.com/office/drawing/2014/main" id="{70DC490B-EAE3-CB08-1A41-7DC9AB235746}"/>
              </a:ext>
            </a:extLst>
          </p:cNvPr>
          <p:cNvSpPr txBox="1">
            <a:spLocks noChangeArrowheads="1"/>
          </p:cNvSpPr>
          <p:nvPr/>
        </p:nvSpPr>
        <p:spPr bwMode="auto">
          <a:xfrm>
            <a:off x="3128963" y="1195388"/>
            <a:ext cx="215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a:solidFill>
                  <a:srgbClr val="FFFFFF"/>
                </a:solidFill>
              </a:rPr>
              <a:t>Linie der Waffenstillstands-Vereinbarungen (</a:t>
            </a:r>
            <a:r>
              <a:rPr lang="fr-CH" altLang="it-CH" sz="1800" b="1">
                <a:solidFill>
                  <a:srgbClr val="FFFFFF"/>
                </a:solidFill>
              </a:rPr>
              <a:t>grüne Linie</a:t>
            </a:r>
            <a:r>
              <a:rPr lang="fr-CH" altLang="it-CH" sz="1800">
                <a:solidFill>
                  <a:srgbClr val="FFFFFF"/>
                </a:solidFill>
              </a:rPr>
              <a:t>)</a:t>
            </a:r>
            <a:endParaRPr lang="it-IT" altLang="it-CH" sz="1800">
              <a:solidFill>
                <a:srgbClr val="FFFFFF"/>
              </a:solidFill>
            </a:endParaRPr>
          </a:p>
        </p:txBody>
      </p:sp>
      <p:sp>
        <p:nvSpPr>
          <p:cNvPr id="439303" name="Text Box 7">
            <a:extLst>
              <a:ext uri="{FF2B5EF4-FFF2-40B4-BE49-F238E27FC236}">
                <a16:creationId xmlns:a16="http://schemas.microsoft.com/office/drawing/2014/main" id="{A9E55B2B-B72C-DA6F-6782-5E5AF87B8F2F}"/>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439304" name="Text Box 8">
            <a:extLst>
              <a:ext uri="{FF2B5EF4-FFF2-40B4-BE49-F238E27FC236}">
                <a16:creationId xmlns:a16="http://schemas.microsoft.com/office/drawing/2014/main" id="{5821D13B-301E-667B-15E7-03E2A83C2D34}"/>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439305" name="Text Box 9">
            <a:extLst>
              <a:ext uri="{FF2B5EF4-FFF2-40B4-BE49-F238E27FC236}">
                <a16:creationId xmlns:a16="http://schemas.microsoft.com/office/drawing/2014/main" id="{29C8DCE1-997F-9B69-2827-17AB7353E1DC}"/>
              </a:ext>
            </a:extLst>
          </p:cNvPr>
          <p:cNvSpPr txBox="1">
            <a:spLocks noChangeArrowheads="1"/>
          </p:cNvSpPr>
          <p:nvPr/>
        </p:nvSpPr>
        <p:spPr bwMode="auto">
          <a:xfrm>
            <a:off x="3022600" y="4275138"/>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a:solidFill>
                  <a:srgbClr val="FFFFFF"/>
                </a:solidFill>
              </a:rPr>
              <a:t>Die Waffenstillstände   von Rodes</a:t>
            </a:r>
            <a:endParaRPr lang="it-IT" altLang="it-CH" sz="1800">
              <a:solidFill>
                <a:srgbClr val="FFFFFF"/>
              </a:solidFill>
            </a:endParaRPr>
          </a:p>
        </p:txBody>
      </p:sp>
      <p:pic>
        <p:nvPicPr>
          <p:cNvPr id="366603" name="Picture 10" descr="palestina situazione 1949">
            <a:extLst>
              <a:ext uri="{FF2B5EF4-FFF2-40B4-BE49-F238E27FC236}">
                <a16:creationId xmlns:a16="http://schemas.microsoft.com/office/drawing/2014/main" id="{CF86E2F9-173E-F78E-AB59-F3877797E229}"/>
              </a:ext>
            </a:extLst>
          </p:cNvPr>
          <p:cNvPicPr>
            <a:picLocks noChangeAspect="1" noChangeArrowheads="1"/>
          </p:cNvPicPr>
          <p:nvPr/>
        </p:nvPicPr>
        <p:blipFill>
          <a:blip r:embed="rId4"/>
          <a:srcRect/>
          <a:stretch>
            <a:fillRect/>
          </a:stretch>
        </p:blipFill>
        <p:spPr bwMode="auto">
          <a:xfrm>
            <a:off x="6053138" y="188913"/>
            <a:ext cx="2911475" cy="64801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39307" name="Line 11">
            <a:extLst>
              <a:ext uri="{FF2B5EF4-FFF2-40B4-BE49-F238E27FC236}">
                <a16:creationId xmlns:a16="http://schemas.microsoft.com/office/drawing/2014/main" id="{D0CC0193-A0EF-4A8C-BF1A-80939240EEED}"/>
              </a:ext>
            </a:extLst>
          </p:cNvPr>
          <p:cNvSpPr>
            <a:spLocks noChangeShapeType="1"/>
          </p:cNvSpPr>
          <p:nvPr/>
        </p:nvSpPr>
        <p:spPr bwMode="auto">
          <a:xfrm>
            <a:off x="5651500" y="1557338"/>
            <a:ext cx="1873250" cy="287337"/>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9308" name="Line 12">
            <a:extLst>
              <a:ext uri="{FF2B5EF4-FFF2-40B4-BE49-F238E27FC236}">
                <a16:creationId xmlns:a16="http://schemas.microsoft.com/office/drawing/2014/main" id="{27567C91-4201-C7D2-E197-E662DFE5A05D}"/>
              </a:ext>
            </a:extLst>
          </p:cNvPr>
          <p:cNvSpPr>
            <a:spLocks noChangeShapeType="1"/>
          </p:cNvSpPr>
          <p:nvPr/>
        </p:nvSpPr>
        <p:spPr bwMode="auto">
          <a:xfrm flipH="1" flipV="1">
            <a:off x="4787900" y="1444625"/>
            <a:ext cx="863600" cy="112713"/>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39309" name="Line 14">
            <a:extLst>
              <a:ext uri="{FF2B5EF4-FFF2-40B4-BE49-F238E27FC236}">
                <a16:creationId xmlns:a16="http://schemas.microsoft.com/office/drawing/2014/main" id="{71B86727-0388-2A89-DE2F-3448DED2B41F}"/>
              </a:ext>
            </a:extLst>
          </p:cNvPr>
          <p:cNvSpPr>
            <a:spLocks noChangeShapeType="1"/>
          </p:cNvSpPr>
          <p:nvPr/>
        </p:nvSpPr>
        <p:spPr bwMode="auto">
          <a:xfrm>
            <a:off x="5580063" y="1557338"/>
            <a:ext cx="0" cy="16557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39310" name="Line 15">
            <a:extLst>
              <a:ext uri="{FF2B5EF4-FFF2-40B4-BE49-F238E27FC236}">
                <a16:creationId xmlns:a16="http://schemas.microsoft.com/office/drawing/2014/main" id="{D2C623B9-8733-FDFF-1C56-0E665CF481D4}"/>
              </a:ext>
            </a:extLst>
          </p:cNvPr>
          <p:cNvSpPr>
            <a:spLocks noChangeShapeType="1"/>
          </p:cNvSpPr>
          <p:nvPr/>
        </p:nvSpPr>
        <p:spPr bwMode="auto">
          <a:xfrm>
            <a:off x="5580063" y="3213100"/>
            <a:ext cx="1079500" cy="2159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9311" name="Text Box 16">
            <a:extLst>
              <a:ext uri="{FF2B5EF4-FFF2-40B4-BE49-F238E27FC236}">
                <a16:creationId xmlns:a16="http://schemas.microsoft.com/office/drawing/2014/main" id="{C06DB617-F3C8-8D1B-2C73-A38E15FBABFF}"/>
              </a:ext>
            </a:extLst>
          </p:cNvPr>
          <p:cNvSpPr txBox="1">
            <a:spLocks noChangeArrowheads="1"/>
          </p:cNvSpPr>
          <p:nvPr/>
        </p:nvSpPr>
        <p:spPr bwMode="auto">
          <a:xfrm>
            <a:off x="6443663" y="6426200"/>
            <a:ext cx="2016125" cy="2143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a:solidFill>
                  <a:srgbClr val="000000"/>
                </a:solidFill>
              </a:rPr>
              <a:t>VON ÄGYPTEN  KONTROLLIERT</a:t>
            </a:r>
          </a:p>
        </p:txBody>
      </p:sp>
      <p:sp>
        <p:nvSpPr>
          <p:cNvPr id="439312" name="Text Box 17">
            <a:extLst>
              <a:ext uri="{FF2B5EF4-FFF2-40B4-BE49-F238E27FC236}">
                <a16:creationId xmlns:a16="http://schemas.microsoft.com/office/drawing/2014/main" id="{90187295-2E33-04F8-7167-56C65D52A3E6}"/>
              </a:ext>
            </a:extLst>
          </p:cNvPr>
          <p:cNvSpPr txBox="1">
            <a:spLocks noChangeArrowheads="1"/>
          </p:cNvSpPr>
          <p:nvPr/>
        </p:nvSpPr>
        <p:spPr bwMode="auto">
          <a:xfrm>
            <a:off x="6443663" y="6237288"/>
            <a:ext cx="2087562" cy="2143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a:solidFill>
                  <a:srgbClr val="000000"/>
                </a:solidFill>
              </a:rPr>
              <a:t>VON JORDANIEN  KONTROLLIERT</a:t>
            </a:r>
          </a:p>
        </p:txBody>
      </p:sp>
      <p:cxnSp>
        <p:nvCxnSpPr>
          <p:cNvPr id="18" name="Connettore 1 17">
            <a:extLst>
              <a:ext uri="{FF2B5EF4-FFF2-40B4-BE49-F238E27FC236}">
                <a16:creationId xmlns:a16="http://schemas.microsoft.com/office/drawing/2014/main" id="{3CDA39CE-689F-6F39-24FA-78788BEEC00F}"/>
              </a:ext>
            </a:extLst>
          </p:cNvPr>
          <p:cNvCxnSpPr/>
          <p:nvPr/>
        </p:nvCxnSpPr>
        <p:spPr bwMode="auto">
          <a:xfrm>
            <a:off x="2339975" y="5589588"/>
            <a:ext cx="215900" cy="0"/>
          </a:xfrm>
          <a:prstGeom prst="line">
            <a:avLst/>
          </a:prstGeom>
          <a:noFill/>
          <a:ln w="9525" cap="flat" cmpd="sng" algn="ctr">
            <a:solidFill>
              <a:schemeClr val="accent4">
                <a:lumMod val="10000"/>
              </a:schemeClr>
            </a:solidFill>
            <a:prstDash val="solid"/>
            <a:round/>
            <a:headEnd type="none" w="med" len="med"/>
            <a:tailEnd type="none" w="med" len="med"/>
          </a:ln>
          <a:effectLst/>
        </p:spPr>
      </p:cxnSp>
      <p:cxnSp>
        <p:nvCxnSpPr>
          <p:cNvPr id="19" name="Connettore 1 18">
            <a:extLst>
              <a:ext uri="{FF2B5EF4-FFF2-40B4-BE49-F238E27FC236}">
                <a16:creationId xmlns:a16="http://schemas.microsoft.com/office/drawing/2014/main" id="{71281469-AED5-BE69-35F7-8AA62827A36B}"/>
              </a:ext>
            </a:extLst>
          </p:cNvPr>
          <p:cNvCxnSpPr/>
          <p:nvPr/>
        </p:nvCxnSpPr>
        <p:spPr bwMode="auto">
          <a:xfrm>
            <a:off x="2339975" y="5876925"/>
            <a:ext cx="215900" cy="0"/>
          </a:xfrm>
          <a:prstGeom prst="line">
            <a:avLst/>
          </a:prstGeom>
          <a:noFill/>
          <a:ln w="9525" cap="flat" cmpd="sng" algn="ctr">
            <a:solidFill>
              <a:schemeClr val="accent4">
                <a:lumMod val="10000"/>
              </a:schemeClr>
            </a:solidFill>
            <a:prstDash val="solid"/>
            <a:round/>
            <a:headEnd type="none" w="med" len="med"/>
            <a:tailEnd type="none" w="med" len="med"/>
          </a:ln>
          <a:effectLst/>
        </p:spPr>
      </p:cxnSp>
      <p:cxnSp>
        <p:nvCxnSpPr>
          <p:cNvPr id="20" name="Connettore 1 19">
            <a:extLst>
              <a:ext uri="{FF2B5EF4-FFF2-40B4-BE49-F238E27FC236}">
                <a16:creationId xmlns:a16="http://schemas.microsoft.com/office/drawing/2014/main" id="{0210C43A-45E1-CD3A-8005-E3AD78BA5EEB}"/>
              </a:ext>
            </a:extLst>
          </p:cNvPr>
          <p:cNvCxnSpPr/>
          <p:nvPr/>
        </p:nvCxnSpPr>
        <p:spPr bwMode="auto">
          <a:xfrm>
            <a:off x="2339975" y="6165850"/>
            <a:ext cx="215900" cy="0"/>
          </a:xfrm>
          <a:prstGeom prst="line">
            <a:avLst/>
          </a:prstGeom>
          <a:noFill/>
          <a:ln w="9525" cap="flat" cmpd="sng" algn="ctr">
            <a:solidFill>
              <a:schemeClr val="accent4">
                <a:lumMod val="10000"/>
              </a:schemeClr>
            </a:solidFill>
            <a:prstDash val="solid"/>
            <a:round/>
            <a:headEnd type="none" w="med" len="med"/>
            <a:tailEnd type="none" w="med" len="med"/>
          </a:ln>
          <a:effectLst/>
        </p:spPr>
      </p:cxnSp>
      <p:sp>
        <p:nvSpPr>
          <p:cNvPr id="21" name="Rettangolo 20">
            <a:extLst>
              <a:ext uri="{FF2B5EF4-FFF2-40B4-BE49-F238E27FC236}">
                <a16:creationId xmlns:a16="http://schemas.microsoft.com/office/drawing/2014/main" id="{D361DFE4-874D-461A-C162-306B944BCE8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CasellaDiTesto 22">
            <a:extLst>
              <a:ext uri="{FF2B5EF4-FFF2-40B4-BE49-F238E27FC236}">
                <a16:creationId xmlns:a16="http://schemas.microsoft.com/office/drawing/2014/main" id="{08941883-0854-5EEF-CDCC-2F84DA80FE4B}"/>
              </a:ext>
            </a:extLst>
          </p:cNvPr>
          <p:cNvSpPr txBox="1"/>
          <p:nvPr/>
        </p:nvSpPr>
        <p:spPr>
          <a:xfrm>
            <a:off x="3097213" y="2890838"/>
            <a:ext cx="2228850" cy="10763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Juni 1949  </a:t>
            </a:r>
          </a:p>
          <a:p>
            <a:pPr>
              <a:defRPr/>
            </a:pPr>
            <a:r>
              <a:rPr lang="fr-CH" altLang="it-CH" dirty="0"/>
              <a:t>Stand </a:t>
            </a:r>
            <a:r>
              <a:rPr lang="fr-CH" altLang="it-CH" dirty="0" err="1"/>
              <a:t>am</a:t>
            </a:r>
            <a:r>
              <a:rPr lang="fr-CH" altLang="it-CH" dirty="0"/>
              <a:t> Ende des               I. </a:t>
            </a:r>
            <a:r>
              <a:rPr lang="fr-CH" altLang="it-CH" dirty="0" err="1"/>
              <a:t>Arabischen</a:t>
            </a:r>
            <a:r>
              <a:rPr lang="fr-CH" altLang="it-CH" dirty="0"/>
              <a:t> - </a:t>
            </a:r>
            <a:r>
              <a:rPr lang="fr-CH" altLang="it-CH" dirty="0" err="1"/>
              <a:t>Israëlischen</a:t>
            </a:r>
            <a:r>
              <a:rPr lang="fr-CH" altLang="it-CH" dirty="0"/>
              <a:t> </a:t>
            </a:r>
            <a:r>
              <a:rPr lang="fr-CH" altLang="it-CH" dirty="0" err="1"/>
              <a:t>Krieges</a:t>
            </a:r>
            <a:endParaRPr lang="fr-CH" altLang="it-CH" dirty="0"/>
          </a:p>
        </p:txBody>
      </p:sp>
      <p:sp>
        <p:nvSpPr>
          <p:cNvPr id="439318" name="Text Box 2">
            <a:extLst>
              <a:ext uri="{FF2B5EF4-FFF2-40B4-BE49-F238E27FC236}">
                <a16:creationId xmlns:a16="http://schemas.microsoft.com/office/drawing/2014/main" id="{225A1FD9-F3FD-1B3C-75EB-097C0D0E63F6}"/>
              </a:ext>
            </a:extLst>
          </p:cNvPr>
          <p:cNvSpPr txBox="1">
            <a:spLocks noChangeArrowheads="1"/>
          </p:cNvSpPr>
          <p:nvPr/>
        </p:nvSpPr>
        <p:spPr bwMode="auto">
          <a:xfrm>
            <a:off x="2555875" y="5421313"/>
            <a:ext cx="25923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Jüdischer Staat</a:t>
            </a:r>
          </a:p>
          <a:p>
            <a:pPr eaLnBrk="1" hangingPunct="1">
              <a:spcBef>
                <a:spcPct val="50000"/>
              </a:spcBef>
              <a:buFontTx/>
              <a:buNone/>
            </a:pPr>
            <a:r>
              <a:rPr lang="fr-CH" altLang="it-CH" sz="1400" b="1">
                <a:solidFill>
                  <a:srgbClr val="FFFFFF"/>
                </a:solidFill>
              </a:rPr>
              <a:t>Arabischer Staat</a:t>
            </a:r>
          </a:p>
          <a:p>
            <a:pPr eaLnBrk="1" hangingPunct="1">
              <a:spcBef>
                <a:spcPct val="50000"/>
              </a:spcBef>
              <a:buFontTx/>
              <a:buNone/>
            </a:pPr>
            <a:r>
              <a:rPr lang="fr-CH" altLang="it-CH" sz="1400" b="1">
                <a:solidFill>
                  <a:srgbClr val="FFFFFF"/>
                </a:solidFill>
              </a:rPr>
              <a:t>Illegal besetztes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(wurde von den Zionisten vor und nach</a:t>
            </a:r>
          </a:p>
          <a:p>
            <a:pPr eaLnBrk="1" hangingPunct="1">
              <a:lnSpc>
                <a:spcPct val="50000"/>
              </a:lnSpc>
              <a:spcBef>
                <a:spcPct val="50000"/>
              </a:spcBef>
              <a:buFontTx/>
              <a:buNone/>
            </a:pPr>
            <a:r>
              <a:rPr lang="fr-CH" altLang="it-CH" sz="1000" b="1">
                <a:solidFill>
                  <a:srgbClr val="FFFFFF"/>
                </a:solidFill>
              </a:rPr>
              <a:t>dem 14. Mai 1948 besetzt)</a:t>
            </a:r>
            <a:endParaRPr lang="it-IT" altLang="it-CH" sz="1000" b="1">
              <a:solidFill>
                <a:srgbClr val="FFFFFF"/>
              </a:solidFill>
            </a:endParaRPr>
          </a:p>
        </p:txBody>
      </p:sp>
      <p:sp>
        <p:nvSpPr>
          <p:cNvPr id="439319" name="Line 12">
            <a:extLst>
              <a:ext uri="{FF2B5EF4-FFF2-40B4-BE49-F238E27FC236}">
                <a16:creationId xmlns:a16="http://schemas.microsoft.com/office/drawing/2014/main" id="{A66351B6-2C01-5855-3530-F9E389ED37BF}"/>
              </a:ext>
            </a:extLst>
          </p:cNvPr>
          <p:cNvSpPr>
            <a:spLocks noChangeShapeType="1"/>
          </p:cNvSpPr>
          <p:nvPr/>
        </p:nvSpPr>
        <p:spPr bwMode="auto">
          <a:xfrm flipH="1">
            <a:off x="2916238" y="1366838"/>
            <a:ext cx="652462" cy="7778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Slide Number Placeholder 3">
            <a:extLst>
              <a:ext uri="{FF2B5EF4-FFF2-40B4-BE49-F238E27FC236}">
                <a16:creationId xmlns:a16="http://schemas.microsoft.com/office/drawing/2014/main" id="{DF07CE47-57A4-0595-CFF5-4889D01BFA9A}"/>
              </a:ext>
            </a:extLst>
          </p:cNvPr>
          <p:cNvSpPr>
            <a:spLocks noGrp="1"/>
          </p:cNvSpPr>
          <p:nvPr>
            <p:ph type="sldNum" sz="quarter" idx="12"/>
          </p:nvPr>
        </p:nvSpPr>
        <p:spPr>
          <a:xfrm>
            <a:off x="8101013" y="6197600"/>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D31908-A354-46F7-99B7-40403D5570B7}"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BAB02DB4-71FB-5299-5DC2-0C897444E997}"/>
              </a:ext>
            </a:extLst>
          </p:cNvPr>
          <p:cNvPicPr>
            <a:picLocks noChangeAspect="1" noChangeArrowheads="1"/>
          </p:cNvPicPr>
          <p:nvPr/>
        </p:nvPicPr>
        <p:blipFill>
          <a:blip r:embed="rId4"/>
          <a:srcRect/>
          <a:stretch>
            <a:fillRect/>
          </a:stretch>
        </p:blipFill>
        <p:spPr bwMode="auto">
          <a:xfrm>
            <a:off x="649288" y="793750"/>
            <a:ext cx="2881312"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386053" name="Rectangle 4">
            <a:extLst>
              <a:ext uri="{FF2B5EF4-FFF2-40B4-BE49-F238E27FC236}">
                <a16:creationId xmlns:a16="http://schemas.microsoft.com/office/drawing/2014/main" id="{686E310A-C3BE-1708-EF09-67FE3BAC2160}"/>
              </a:ext>
            </a:extLst>
          </p:cNvPr>
          <p:cNvSpPr>
            <a:spLocks noChangeArrowheads="1"/>
          </p:cNvSpPr>
          <p:nvPr/>
        </p:nvSpPr>
        <p:spPr bwMode="auto">
          <a:xfrm>
            <a:off x="3943350" y="365125"/>
            <a:ext cx="4759325" cy="29241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it-CH" sz="1800" dirty="0">
                <a:solidFill>
                  <a:srgbClr val="FFFFFF"/>
                </a:solidFill>
              </a:rPr>
              <a:t>Im 1949 durfte Israel unter drei Bedingungen den Vereinten Nationen beitreten:</a:t>
            </a:r>
          </a:p>
          <a:p>
            <a:pPr eaLnBrk="1" hangingPunct="1">
              <a:spcBef>
                <a:spcPct val="0"/>
              </a:spcBef>
              <a:buFontTx/>
              <a:buNone/>
              <a:defRPr/>
            </a:pPr>
            <a:endParaRPr lang="it-CH" altLang="it-CH" sz="1000" dirty="0">
              <a:solidFill>
                <a:srgbClr val="FFFFFF"/>
              </a:solidFill>
            </a:endParaRPr>
          </a:p>
          <a:p>
            <a:pPr marL="341313" indent="-341313" eaLnBrk="1" hangingPunct="1">
              <a:spcBef>
                <a:spcPct val="0"/>
              </a:spcBef>
              <a:buFontTx/>
              <a:buNone/>
              <a:defRPr/>
            </a:pPr>
            <a:r>
              <a:rPr lang="it-CH" altLang="it-CH" sz="1800" b="1" dirty="0">
                <a:solidFill>
                  <a:srgbClr val="FFFFFF"/>
                </a:solidFill>
              </a:rPr>
              <a:t>1</a:t>
            </a:r>
            <a:r>
              <a:rPr lang="it-CH" altLang="it-CH" sz="1600" dirty="0">
                <a:solidFill>
                  <a:srgbClr val="FFFFFF"/>
                </a:solidFill>
              </a:rPr>
              <a:t> - </a:t>
            </a:r>
            <a:r>
              <a:rPr lang="de-DE" altLang="it-CH" sz="1600" dirty="0">
                <a:solidFill>
                  <a:srgbClr val="FFFFFF"/>
                </a:solidFill>
              </a:rPr>
              <a:t>Der Status von Jerusalem würde nicht geändert werden </a:t>
            </a:r>
            <a:r>
              <a:rPr lang="de-DE" altLang="it-CH" sz="1200" dirty="0">
                <a:solidFill>
                  <a:srgbClr val="FFFFFF"/>
                </a:solidFill>
              </a:rPr>
              <a:t>(Israel änderte es, indem es Jerusalem annektierte und es zur Hauptstadt machte).</a:t>
            </a:r>
          </a:p>
          <a:p>
            <a:pPr marL="341313" indent="-341313" eaLnBrk="1" hangingPunct="1">
              <a:spcBef>
                <a:spcPct val="0"/>
              </a:spcBef>
              <a:buFontTx/>
              <a:buNone/>
              <a:defRPr/>
            </a:pPr>
            <a:r>
              <a:rPr lang="it-CH" altLang="it-CH" sz="1800" b="1" dirty="0">
                <a:solidFill>
                  <a:srgbClr val="FFFFFF"/>
                </a:solidFill>
              </a:rPr>
              <a:t>2</a:t>
            </a:r>
            <a:r>
              <a:rPr lang="it-CH" altLang="it-CH" sz="1600" dirty="0">
                <a:solidFill>
                  <a:srgbClr val="FFFFFF"/>
                </a:solidFill>
              </a:rPr>
              <a:t> - </a:t>
            </a:r>
            <a:r>
              <a:rPr lang="de-DE" altLang="it-CH" sz="1600" dirty="0">
                <a:solidFill>
                  <a:srgbClr val="FFFFFF"/>
                </a:solidFill>
              </a:rPr>
              <a:t>Die palästinensische Flüchtlinge könnten zurückkehren.</a:t>
            </a:r>
          </a:p>
          <a:p>
            <a:pPr marL="341313" indent="-341313" eaLnBrk="1" hangingPunct="1">
              <a:spcBef>
                <a:spcPct val="0"/>
              </a:spcBef>
              <a:buFontTx/>
              <a:buNone/>
              <a:defRPr/>
            </a:pPr>
            <a:r>
              <a:rPr lang="it-CH" altLang="it-CH" sz="1800" b="1" dirty="0">
                <a:solidFill>
                  <a:srgbClr val="FFFFFF"/>
                </a:solidFill>
              </a:rPr>
              <a:t>3</a:t>
            </a:r>
            <a:r>
              <a:rPr lang="it-CH" altLang="it-CH" sz="1600" dirty="0">
                <a:solidFill>
                  <a:srgbClr val="FFFFFF"/>
                </a:solidFill>
              </a:rPr>
              <a:t> - </a:t>
            </a:r>
            <a:r>
              <a:rPr lang="de-DE" altLang="it-CH" sz="1600" dirty="0">
                <a:solidFill>
                  <a:srgbClr val="FFFFFF"/>
                </a:solidFill>
              </a:rPr>
              <a:t>Die Teilungsvereinbarung (Res. 181) würde die endgültigen Staatsgrenzen darstellen </a:t>
            </a:r>
            <a:r>
              <a:rPr lang="de-DE" altLang="it-CH" sz="1200" dirty="0">
                <a:solidFill>
                  <a:srgbClr val="FFFFFF"/>
                </a:solidFill>
              </a:rPr>
              <a:t>(im Gegenteil, Israel besetzte große Gebiete, die dem arabischen Staat zugeteilt waren).</a:t>
            </a:r>
            <a:endParaRPr lang="it-CH" altLang="it-CH" sz="1200" dirty="0">
              <a:solidFill>
                <a:srgbClr val="FFFFFF"/>
              </a:solidFill>
            </a:endParaRPr>
          </a:p>
        </p:txBody>
      </p:sp>
      <p:sp>
        <p:nvSpPr>
          <p:cNvPr id="441349" name="Text Box 5">
            <a:extLst>
              <a:ext uri="{FF2B5EF4-FFF2-40B4-BE49-F238E27FC236}">
                <a16:creationId xmlns:a16="http://schemas.microsoft.com/office/drawing/2014/main" id="{50BBFF96-9D79-964D-BD2E-CB51F15626A5}"/>
              </a:ext>
            </a:extLst>
          </p:cNvPr>
          <p:cNvSpPr txBox="1">
            <a:spLocks noChangeArrowheads="1"/>
          </p:cNvSpPr>
          <p:nvPr/>
        </p:nvSpPr>
        <p:spPr bwMode="auto">
          <a:xfrm>
            <a:off x="468313" y="3429000"/>
            <a:ext cx="47593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600">
                <a:solidFill>
                  <a:srgbClr val="FFFFFF"/>
                </a:solidFill>
              </a:rPr>
              <a:t>Mit der Aufnahme in die Vereinten Nationen (Resolution 273 der Generalversammlung vom  11. Mai 1949) verpflichtete sich Israel, auch die Resolution 194 zu respektieren, die das Rückkehrrecht der palästinensischen Flüchtlinge erlässt.</a:t>
            </a:r>
          </a:p>
          <a:p>
            <a:pPr eaLnBrk="1" hangingPunct="1">
              <a:spcBef>
                <a:spcPct val="50000"/>
              </a:spcBef>
              <a:buFontTx/>
              <a:buNone/>
            </a:pPr>
            <a:r>
              <a:rPr lang="de-DE" altLang="it-CH" sz="1600">
                <a:solidFill>
                  <a:srgbClr val="FFFFFF"/>
                </a:solidFill>
              </a:rPr>
              <a:t>Im Gegensatz zu dem was er versprochen hatte, tat Israel bis heute alles, um die Rückkehr palästinensischer Flüchtlinge zu verhindern und ihr Eigentum zu aneignen.</a:t>
            </a:r>
          </a:p>
        </p:txBody>
      </p:sp>
      <p:pic>
        <p:nvPicPr>
          <p:cNvPr id="8" name="Picture 3" descr="bandiera israeliana 2 jpg">
            <a:extLst>
              <a:ext uri="{FF2B5EF4-FFF2-40B4-BE49-F238E27FC236}">
                <a16:creationId xmlns:a16="http://schemas.microsoft.com/office/drawing/2014/main" id="{55F0A3B8-1F81-FB9B-D639-2B6D65ECBF44}"/>
              </a:ext>
            </a:extLst>
          </p:cNvPr>
          <p:cNvPicPr>
            <a:picLocks noChangeAspect="1" noChangeArrowheads="1"/>
          </p:cNvPicPr>
          <p:nvPr/>
        </p:nvPicPr>
        <p:blipFill>
          <a:blip r:embed="rId5"/>
          <a:srcRect/>
          <a:stretch>
            <a:fillRect/>
          </a:stretch>
        </p:blipFill>
        <p:spPr bwMode="auto">
          <a:xfrm>
            <a:off x="5651500" y="3717925"/>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441351" name="CasellaDiTesto 1">
            <a:extLst>
              <a:ext uri="{FF2B5EF4-FFF2-40B4-BE49-F238E27FC236}">
                <a16:creationId xmlns:a16="http://schemas.microsoft.com/office/drawing/2014/main" id="{9E98A4A8-E0AC-3591-CF26-E2AF915B12A4}"/>
              </a:ext>
            </a:extLst>
          </p:cNvPr>
          <p:cNvSpPr txBox="1">
            <a:spLocks noChangeArrowheads="1"/>
          </p:cNvSpPr>
          <p:nvPr/>
        </p:nvSpPr>
        <p:spPr bwMode="auto">
          <a:xfrm>
            <a:off x="2627313" y="6535738"/>
            <a:ext cx="3889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https://en.wikipedia.org/wiki/United_Nations_General_Assembly_Resolution_273</a:t>
            </a:r>
          </a:p>
          <a:p>
            <a:pPr>
              <a:spcBef>
                <a:spcPct val="0"/>
              </a:spcBef>
              <a:buFontTx/>
              <a:buNone/>
            </a:pPr>
            <a:r>
              <a:rPr lang="en-US" altLang="en-US" sz="800"/>
              <a:t>https://en.wikipedia.org/wiki/United_Nations_General_Assembly_Resolution_194</a:t>
            </a:r>
          </a:p>
        </p:txBody>
      </p:sp>
      <p:sp>
        <p:nvSpPr>
          <p:cNvPr id="9" name="Rettangolo 8">
            <a:extLst>
              <a:ext uri="{FF2B5EF4-FFF2-40B4-BE49-F238E27FC236}">
                <a16:creationId xmlns:a16="http://schemas.microsoft.com/office/drawing/2014/main" id="{26DFA4FE-47C9-D3EE-996B-075E08C9C10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7572</TotalTime>
  <Words>30508</Words>
  <Application>Microsoft Office PowerPoint</Application>
  <PresentationFormat>Presentazione su schermo (4:3)</PresentationFormat>
  <Paragraphs>2753</Paragraphs>
  <Slides>211</Slides>
  <Notes>208</Notes>
  <HiddenSlides>0</HiddenSlides>
  <MMClips>0</MMClips>
  <ScaleCrop>false</ScaleCrop>
  <HeadingPairs>
    <vt:vector size="6" baseType="variant">
      <vt:variant>
        <vt:lpstr>Caratteri utilizzati</vt:lpstr>
      </vt:variant>
      <vt:variant>
        <vt:i4>8</vt:i4>
      </vt:variant>
      <vt:variant>
        <vt:lpstr>Tema</vt:lpstr>
      </vt:variant>
      <vt:variant>
        <vt:i4>14</vt:i4>
      </vt:variant>
      <vt:variant>
        <vt:lpstr>Titoli diapositive</vt:lpstr>
      </vt:variant>
      <vt:variant>
        <vt:i4>211</vt:i4>
      </vt:variant>
    </vt:vector>
  </HeadingPairs>
  <TitlesOfParts>
    <vt:vector size="233" baseType="lpstr">
      <vt:lpstr>Algerian</vt:lpstr>
      <vt:lpstr>Arial</vt:lpstr>
      <vt:lpstr>Arial Black</vt:lpstr>
      <vt:lpstr>Arial Unicode MS</vt:lpstr>
      <vt:lpstr>Baskerville Old Face</vt:lpstr>
      <vt:lpstr>Calibri</vt:lpstr>
      <vt:lpstr>Swis721 Blk BT</vt:lpstr>
      <vt:lpstr>Times New Roman</vt:lpstr>
      <vt:lpstr>Struttura predefinita</vt:lpstr>
      <vt:lpstr>1_Struttura predefinita</vt:lpstr>
      <vt:lpstr>3_Struttura predefinita</vt:lpstr>
      <vt:lpstr>2_Struttura predefinita</vt:lpstr>
      <vt:lpstr>4_Struttura predefinita</vt:lpstr>
      <vt:lpstr>5_Struttura predefinita</vt:lpstr>
      <vt:lpstr>18_Struttura predefinita</vt:lpstr>
      <vt:lpstr>20_Struttura predefinita</vt:lpstr>
      <vt:lpstr>17_Struttura predefinita</vt:lpstr>
      <vt:lpstr>7_Struttura predefinita</vt:lpstr>
      <vt:lpstr>8_Struttura predefinita</vt:lpstr>
      <vt:lpstr>9_Struttura predefinita</vt:lpstr>
      <vt:lpstr>6_Struttura predefinita</vt:lpstr>
      <vt:lpstr>33_Struttura predefinita</vt:lpstr>
      <vt:lpstr>Presentazione standard di PowerPoint</vt:lpstr>
      <vt:lpstr>Presentazione standard di PowerPoint</vt:lpstr>
      <vt:lpstr>Presentazione standard di PowerPoint</vt:lpstr>
      <vt:lpstr>Presentazione standard di PowerPoint</vt:lpstr>
      <vt:lpstr>Palestina topografia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1892 - Osmanisches Palästina: Bahnhof Jerusalem</vt:lpstr>
      <vt:lpstr>Jerusalem osmanisch, im 1898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1994 : der Frieden zwischen                        Israel und Jordanien</vt:lpstr>
      <vt:lpstr>Presentazione standard di PowerPoint</vt:lpstr>
      <vt:lpstr>Presentazione standard di PowerPoint</vt:lpstr>
      <vt:lpstr>Presentazione standard di PowerPoint</vt:lpstr>
      <vt:lpstr>Presentazione standard di PowerPoint</vt:lpstr>
      <vt:lpstr>Presentazione standard di PowerPoint</vt:lpstr>
      <vt:lpstr>2006 : Libanon Krieg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israelischen militärischen Zerstörungseinheiten sind dauernd im Einsatz</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israelische Kolonien siedlen im Jordan Tal an. Die Beduinen müssen alles verlassen und flüchten. Ihre Zukunft ist ungewiss.</vt:lpstr>
      <vt:lpstr>Presentazione standard di PowerPoint</vt:lpstr>
      <vt:lpstr>Überbevölkerung                                                              Gaza Streifen :’’Ein Meer aus Zement’’                      1’800’000 Einwohner auf weniger als 360  km2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Farce der Friedensgespräche dient Israel Zeit zu gewinnen um die Besetzung zu konsolidieren</vt:lpstr>
      <vt:lpstr>Presentazione standard di PowerPoint</vt:lpstr>
      <vt:lpstr>Die Palestinenser müssen ihre Heimat verlassen</vt:lpstr>
      <vt:lpstr>Die Diaspora der Palästinenser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wertvolle Arbeit der NRO (Nichtregierungsorganisationen)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471</cp:revision>
  <dcterms:created xsi:type="dcterms:W3CDTF">2013-09-06T13:07:13Z</dcterms:created>
  <dcterms:modified xsi:type="dcterms:W3CDTF">2024-12-09T14:01:38Z</dcterms:modified>
</cp:coreProperties>
</file>